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3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tags/tag6.xml" ContentType="application/vnd.openxmlformats-officedocument.presentationml.tags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tags/tag13.xml" ContentType="application/vnd.openxmlformats-officedocument.presentationml.tags+xml"/>
  <Override PartName="/ppt/notesSlides/notesSlide16.xml" ContentType="application/vnd.openxmlformats-officedocument.presentationml.notesSlide+xml"/>
  <Override PartName="/ppt/tags/tag14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15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6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  <p:sldMasterId id="2147483687" r:id="rId2"/>
    <p:sldMasterId id="2147483717" r:id="rId3"/>
    <p:sldMasterId id="2147483797" r:id="rId4"/>
  </p:sldMasterIdLst>
  <p:notesMasterIdLst>
    <p:notesMasterId r:id="rId40"/>
  </p:notesMasterIdLst>
  <p:sldIdLst>
    <p:sldId id="918" r:id="rId5"/>
    <p:sldId id="256" r:id="rId6"/>
    <p:sldId id="258" r:id="rId7"/>
    <p:sldId id="259" r:id="rId8"/>
    <p:sldId id="934" r:id="rId9"/>
    <p:sldId id="260" r:id="rId10"/>
    <p:sldId id="942" r:id="rId11"/>
    <p:sldId id="943" r:id="rId12"/>
    <p:sldId id="944" r:id="rId13"/>
    <p:sldId id="920" r:id="rId14"/>
    <p:sldId id="925" r:id="rId15"/>
    <p:sldId id="284" r:id="rId16"/>
    <p:sldId id="933" r:id="rId17"/>
    <p:sldId id="929" r:id="rId18"/>
    <p:sldId id="948" r:id="rId19"/>
    <p:sldId id="941" r:id="rId20"/>
    <p:sldId id="953" r:id="rId21"/>
    <p:sldId id="951" r:id="rId22"/>
    <p:sldId id="954" r:id="rId23"/>
    <p:sldId id="263" r:id="rId24"/>
    <p:sldId id="926" r:id="rId25"/>
    <p:sldId id="270" r:id="rId26"/>
    <p:sldId id="949" r:id="rId27"/>
    <p:sldId id="950" r:id="rId28"/>
    <p:sldId id="956" r:id="rId29"/>
    <p:sldId id="271" r:id="rId30"/>
    <p:sldId id="957" r:id="rId31"/>
    <p:sldId id="927" r:id="rId32"/>
    <p:sldId id="276" r:id="rId33"/>
    <p:sldId id="266" r:id="rId34"/>
    <p:sldId id="281" r:id="rId35"/>
    <p:sldId id="928" r:id="rId36"/>
    <p:sldId id="285" r:id="rId37"/>
    <p:sldId id="959" r:id="rId38"/>
    <p:sldId id="288" r:id="rId3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hham Seal" initials="SS" lastIdx="1" clrIdx="0">
    <p:extLst>
      <p:ext uri="{19B8F6BF-5375-455C-9EA6-DF929625EA0E}">
        <p15:presenceInfo xmlns:p15="http://schemas.microsoft.com/office/powerpoint/2012/main" userId="7fc4dfcdf8f3d33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5F60"/>
    <a:srgbClr val="7FB399"/>
    <a:srgbClr val="F8BE57"/>
    <a:srgbClr val="D77134"/>
    <a:srgbClr val="057380"/>
    <a:srgbClr val="9DC5B1"/>
    <a:srgbClr val="FBD89A"/>
    <a:srgbClr val="FFFFFF"/>
    <a:srgbClr val="EACFDB"/>
    <a:srgbClr val="E55F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1691BA0-BE1E-42EF-986F-B4490DDA650E}">
  <a:tblStyle styleId="{81691BA0-BE1E-42EF-986F-B4490DDA65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34" autoAdjust="0"/>
    <p:restoredTop sz="89934" autoAdjust="0"/>
  </p:normalViewPr>
  <p:slideViewPr>
    <p:cSldViewPr snapToGrid="0">
      <p:cViewPr varScale="1">
        <p:scale>
          <a:sx n="98" d="100"/>
          <a:sy n="98" d="100"/>
        </p:scale>
        <p:origin x="122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hham Seal" userId="7fc4dfcdf8f3d334" providerId="LiveId" clId="{B790B6EF-56C2-4E53-A709-7CE03914BC49}"/>
    <pc:docChg chg="undo redo custSel modSld modShowInfo">
      <pc:chgData name="Sohham Seal" userId="7fc4dfcdf8f3d334" providerId="LiveId" clId="{B790B6EF-56C2-4E53-A709-7CE03914BC49}" dt="2021-12-27T08:54:55.193" v="286" actId="108"/>
      <pc:docMkLst>
        <pc:docMk/>
      </pc:docMkLst>
      <pc:sldChg chg="modSp mod">
        <pc:chgData name="Sohham Seal" userId="7fc4dfcdf8f3d334" providerId="LiveId" clId="{B790B6EF-56C2-4E53-A709-7CE03914BC49}" dt="2021-12-27T04:48:49.226" v="148" actId="20577"/>
        <pc:sldMkLst>
          <pc:docMk/>
          <pc:sldMk cId="0" sldId="258"/>
        </pc:sldMkLst>
        <pc:spChg chg="mod">
          <ac:chgData name="Sohham Seal" userId="7fc4dfcdf8f3d334" providerId="LiveId" clId="{B790B6EF-56C2-4E53-A709-7CE03914BC49}" dt="2021-12-27T04:48:49.226" v="148" actId="20577"/>
          <ac:spMkLst>
            <pc:docMk/>
            <pc:sldMk cId="0" sldId="258"/>
            <ac:spMk id="3965" creationId="{00000000-0000-0000-0000-000000000000}"/>
          </ac:spMkLst>
        </pc:spChg>
      </pc:sldChg>
      <pc:sldChg chg="modSp mod">
        <pc:chgData name="Sohham Seal" userId="7fc4dfcdf8f3d334" providerId="LiveId" clId="{B790B6EF-56C2-4E53-A709-7CE03914BC49}" dt="2021-12-27T08:29:45.916" v="166" actId="20577"/>
        <pc:sldMkLst>
          <pc:docMk/>
          <pc:sldMk cId="0" sldId="263"/>
        </pc:sldMkLst>
        <pc:spChg chg="mod">
          <ac:chgData name="Sohham Seal" userId="7fc4dfcdf8f3d334" providerId="LiveId" clId="{B790B6EF-56C2-4E53-A709-7CE03914BC49}" dt="2021-12-27T08:29:45.916" v="166" actId="20577"/>
          <ac:spMkLst>
            <pc:docMk/>
            <pc:sldMk cId="0" sldId="263"/>
            <ac:spMk id="15" creationId="{3798533C-4E79-4755-A96C-EA25509F1561}"/>
          </ac:spMkLst>
        </pc:spChg>
      </pc:sldChg>
      <pc:sldChg chg="modSp mod modAnim">
        <pc:chgData name="Sohham Seal" userId="7fc4dfcdf8f3d334" providerId="LiveId" clId="{B790B6EF-56C2-4E53-A709-7CE03914BC49}" dt="2021-12-27T08:46:09.776" v="221" actId="1076"/>
        <pc:sldMkLst>
          <pc:docMk/>
          <pc:sldMk cId="0" sldId="271"/>
        </pc:sldMkLst>
        <pc:spChg chg="mod">
          <ac:chgData name="Sohham Seal" userId="7fc4dfcdf8f3d334" providerId="LiveId" clId="{B790B6EF-56C2-4E53-A709-7CE03914BC49}" dt="2021-12-27T08:46:09.776" v="221" actId="1076"/>
          <ac:spMkLst>
            <pc:docMk/>
            <pc:sldMk cId="0" sldId="271"/>
            <ac:spMk id="4" creationId="{69746B17-74DC-43EB-ABA6-34A699BC90F3}"/>
          </ac:spMkLst>
        </pc:spChg>
      </pc:sldChg>
      <pc:sldChg chg="modSp modAnim">
        <pc:chgData name="Sohham Seal" userId="7fc4dfcdf8f3d334" providerId="LiveId" clId="{B790B6EF-56C2-4E53-A709-7CE03914BC49}" dt="2021-12-27T08:52:25.095" v="268" actId="20577"/>
        <pc:sldMkLst>
          <pc:docMk/>
          <pc:sldMk cId="0" sldId="281"/>
        </pc:sldMkLst>
        <pc:spChg chg="mod">
          <ac:chgData name="Sohham Seal" userId="7fc4dfcdf8f3d334" providerId="LiveId" clId="{B790B6EF-56C2-4E53-A709-7CE03914BC49}" dt="2021-12-27T08:52:10.348" v="267" actId="20577"/>
          <ac:spMkLst>
            <pc:docMk/>
            <pc:sldMk cId="0" sldId="281"/>
            <ac:spMk id="5184" creationId="{00000000-0000-0000-0000-000000000000}"/>
          </ac:spMkLst>
        </pc:spChg>
      </pc:sldChg>
      <pc:sldChg chg="modSp">
        <pc:chgData name="Sohham Seal" userId="7fc4dfcdf8f3d334" providerId="LiveId" clId="{B790B6EF-56C2-4E53-A709-7CE03914BC49}" dt="2021-12-26T22:14:18.599" v="137" actId="20577"/>
        <pc:sldMkLst>
          <pc:docMk/>
          <pc:sldMk cId="0" sldId="285"/>
        </pc:sldMkLst>
        <pc:spChg chg="mod">
          <ac:chgData name="Sohham Seal" userId="7fc4dfcdf8f3d334" providerId="LiveId" clId="{B790B6EF-56C2-4E53-A709-7CE03914BC49}" dt="2021-12-26T22:14:18.599" v="137" actId="20577"/>
          <ac:spMkLst>
            <pc:docMk/>
            <pc:sldMk cId="0" sldId="285"/>
            <ac:spMk id="5317" creationId="{00000000-0000-0000-0000-000000000000}"/>
          </ac:spMkLst>
        </pc:spChg>
      </pc:sldChg>
      <pc:sldChg chg="modSp mod">
        <pc:chgData name="Sohham Seal" userId="7fc4dfcdf8f3d334" providerId="LiveId" clId="{B790B6EF-56C2-4E53-A709-7CE03914BC49}" dt="2021-12-26T22:11:35.659" v="127" actId="20577"/>
        <pc:sldMkLst>
          <pc:docMk/>
          <pc:sldMk cId="3254359012" sldId="926"/>
        </pc:sldMkLst>
        <pc:spChg chg="mod">
          <ac:chgData name="Sohham Seal" userId="7fc4dfcdf8f3d334" providerId="LiveId" clId="{B790B6EF-56C2-4E53-A709-7CE03914BC49}" dt="2021-12-26T22:11:35.659" v="127" actId="20577"/>
          <ac:spMkLst>
            <pc:docMk/>
            <pc:sldMk cId="3254359012" sldId="926"/>
            <ac:spMk id="3979" creationId="{00000000-0000-0000-0000-000000000000}"/>
          </ac:spMkLst>
        </pc:spChg>
      </pc:sldChg>
      <pc:sldChg chg="modSp mod addAnim delAnim">
        <pc:chgData name="Sohham Seal" userId="7fc4dfcdf8f3d334" providerId="LiveId" clId="{B790B6EF-56C2-4E53-A709-7CE03914BC49}" dt="2021-12-27T08:51:47.114" v="266" actId="20577"/>
        <pc:sldMkLst>
          <pc:docMk/>
          <pc:sldMk cId="3360801643" sldId="956"/>
        </pc:sldMkLst>
        <pc:graphicFrameChg chg="mod modGraphic">
          <ac:chgData name="Sohham Seal" userId="7fc4dfcdf8f3d334" providerId="LiveId" clId="{B790B6EF-56C2-4E53-A709-7CE03914BC49}" dt="2021-12-27T08:51:47.114" v="266" actId="20577"/>
          <ac:graphicFrameMkLst>
            <pc:docMk/>
            <pc:sldMk cId="3360801643" sldId="956"/>
            <ac:graphicFrameMk id="42" creationId="{547612CB-2A8D-4942-B353-10C4EDB707DA}"/>
          </ac:graphicFrameMkLst>
        </pc:graphicFrameChg>
      </pc:sldChg>
      <pc:sldChg chg="modSp mod">
        <pc:chgData name="Sohham Seal" userId="7fc4dfcdf8f3d334" providerId="LiveId" clId="{B790B6EF-56C2-4E53-A709-7CE03914BC49}" dt="2021-12-27T08:54:55.193" v="286" actId="108"/>
        <pc:sldMkLst>
          <pc:docMk/>
          <pc:sldMk cId="865844618" sldId="959"/>
        </pc:sldMkLst>
        <pc:spChg chg="mod">
          <ac:chgData name="Sohham Seal" userId="7fc4dfcdf8f3d334" providerId="LiveId" clId="{B790B6EF-56C2-4E53-A709-7CE03914BC49}" dt="2021-12-27T08:54:55.193" v="286" actId="108"/>
          <ac:spMkLst>
            <pc:docMk/>
            <pc:sldMk cId="865844618" sldId="959"/>
            <ac:spMk id="44" creationId="{E57AC67F-AF68-4DAA-BABD-39BB83A36FF3}"/>
          </ac:spMkLst>
        </pc:spChg>
      </pc:sldChg>
    </pc:docChg>
  </pc:docChgLst>
  <pc:docChgLst>
    <pc:chgData name="Sohham Seal" userId="7fc4dfcdf8f3d334" providerId="LiveId" clId="{9FA25883-C6BB-41AA-9DFD-6648A05ED6BD}"/>
    <pc:docChg chg="undo redo custSel addSld delSld modSld sldOrd delMainMaster">
      <pc:chgData name="Sohham Seal" userId="7fc4dfcdf8f3d334" providerId="LiveId" clId="{9FA25883-C6BB-41AA-9DFD-6648A05ED6BD}" dt="2021-10-26T19:53:44.989" v="570" actId="47"/>
      <pc:docMkLst>
        <pc:docMk/>
      </pc:docMkLst>
      <pc:sldChg chg="addSp delSp modSp mod">
        <pc:chgData name="Sohham Seal" userId="7fc4dfcdf8f3d334" providerId="LiveId" clId="{9FA25883-C6BB-41AA-9DFD-6648A05ED6BD}" dt="2021-10-26T19:52:58.445" v="568" actId="207"/>
        <pc:sldMkLst>
          <pc:docMk/>
          <pc:sldMk cId="0" sldId="263"/>
        </pc:sldMkLst>
        <pc:spChg chg="del mod">
          <ac:chgData name="Sohham Seal" userId="7fc4dfcdf8f3d334" providerId="LiveId" clId="{9FA25883-C6BB-41AA-9DFD-6648A05ED6BD}" dt="2021-10-26T19:20:05.631" v="156" actId="478"/>
          <ac:spMkLst>
            <pc:docMk/>
            <pc:sldMk cId="0" sldId="263"/>
            <ac:spMk id="2" creationId="{FF45C4EE-BAFA-4CB7-AC64-14234212275F}"/>
          </ac:spMkLst>
        </pc:spChg>
        <pc:spChg chg="add del mod">
          <ac:chgData name="Sohham Seal" userId="7fc4dfcdf8f3d334" providerId="LiveId" clId="{9FA25883-C6BB-41AA-9DFD-6648A05ED6BD}" dt="2021-10-26T19:20:08.470" v="157" actId="478"/>
          <ac:spMkLst>
            <pc:docMk/>
            <pc:sldMk cId="0" sldId="263"/>
            <ac:spMk id="4" creationId="{D18CA699-4114-4F28-85DF-CAD5F62DA139}"/>
          </ac:spMkLst>
        </pc:spChg>
        <pc:spChg chg="add mod">
          <ac:chgData name="Sohham Seal" userId="7fc4dfcdf8f3d334" providerId="LiveId" clId="{9FA25883-C6BB-41AA-9DFD-6648A05ED6BD}" dt="2021-10-26T19:52:58.445" v="568" actId="207"/>
          <ac:spMkLst>
            <pc:docMk/>
            <pc:sldMk cId="0" sldId="263"/>
            <ac:spMk id="5" creationId="{11D7CAF5-81A7-47E1-AA71-F3E573579167}"/>
          </ac:spMkLst>
        </pc:spChg>
        <pc:spChg chg="add mod">
          <ac:chgData name="Sohham Seal" userId="7fc4dfcdf8f3d334" providerId="LiveId" clId="{9FA25883-C6BB-41AA-9DFD-6648A05ED6BD}" dt="2021-10-26T19:48:18.976" v="558" actId="113"/>
          <ac:spMkLst>
            <pc:docMk/>
            <pc:sldMk cId="0" sldId="263"/>
            <ac:spMk id="9" creationId="{C095B50B-C2B2-4945-AD3B-FA50262C92F0}"/>
          </ac:spMkLst>
        </pc:spChg>
        <pc:spChg chg="add mod">
          <ac:chgData name="Sohham Seal" userId="7fc4dfcdf8f3d334" providerId="LiveId" clId="{9FA25883-C6BB-41AA-9DFD-6648A05ED6BD}" dt="2021-10-26T19:43:07.174" v="511" actId="1076"/>
          <ac:spMkLst>
            <pc:docMk/>
            <pc:sldMk cId="0" sldId="263"/>
            <ac:spMk id="10" creationId="{56AE71F7-84CF-4F52-8E50-76612FB0A871}"/>
          </ac:spMkLst>
        </pc:spChg>
        <pc:spChg chg="add mod">
          <ac:chgData name="Sohham Seal" userId="7fc4dfcdf8f3d334" providerId="LiveId" clId="{9FA25883-C6BB-41AA-9DFD-6648A05ED6BD}" dt="2021-10-26T19:52:55.920" v="567" actId="207"/>
          <ac:spMkLst>
            <pc:docMk/>
            <pc:sldMk cId="0" sldId="263"/>
            <ac:spMk id="11" creationId="{B8C271F8-710B-46C9-A75C-D4E818E05C7A}"/>
          </ac:spMkLst>
        </pc:spChg>
        <pc:spChg chg="add mod">
          <ac:chgData name="Sohham Seal" userId="7fc4dfcdf8f3d334" providerId="LiveId" clId="{9FA25883-C6BB-41AA-9DFD-6648A05ED6BD}" dt="2021-10-26T19:43:07.174" v="511" actId="1076"/>
          <ac:spMkLst>
            <pc:docMk/>
            <pc:sldMk cId="0" sldId="263"/>
            <ac:spMk id="12" creationId="{65A729B6-0752-4D05-9CFF-E782F7927A6A}"/>
          </ac:spMkLst>
        </pc:spChg>
        <pc:spChg chg="add mod">
          <ac:chgData name="Sohham Seal" userId="7fc4dfcdf8f3d334" providerId="LiveId" clId="{9FA25883-C6BB-41AA-9DFD-6648A05ED6BD}" dt="2021-10-26T19:48:16.346" v="557" actId="113"/>
          <ac:spMkLst>
            <pc:docMk/>
            <pc:sldMk cId="0" sldId="263"/>
            <ac:spMk id="13" creationId="{F2FCB1BB-1183-4D2D-85A2-6B3849998EE4}"/>
          </ac:spMkLst>
        </pc:spChg>
        <pc:spChg chg="add mod">
          <ac:chgData name="Sohham Seal" userId="7fc4dfcdf8f3d334" providerId="LiveId" clId="{9FA25883-C6BB-41AA-9DFD-6648A05ED6BD}" dt="2021-10-26T19:43:07.174" v="511" actId="1076"/>
          <ac:spMkLst>
            <pc:docMk/>
            <pc:sldMk cId="0" sldId="263"/>
            <ac:spMk id="14" creationId="{EC911556-DE1E-4017-B7FF-F7DFE9CBE109}"/>
          </ac:spMkLst>
        </pc:spChg>
        <pc:spChg chg="add mod">
          <ac:chgData name="Sohham Seal" userId="7fc4dfcdf8f3d334" providerId="LiveId" clId="{9FA25883-C6BB-41AA-9DFD-6648A05ED6BD}" dt="2021-10-26T19:43:07.174" v="511" actId="1076"/>
          <ac:spMkLst>
            <pc:docMk/>
            <pc:sldMk cId="0" sldId="263"/>
            <ac:spMk id="15" creationId="{3798533C-4E79-4755-A96C-EA25509F1561}"/>
          </ac:spMkLst>
        </pc:spChg>
        <pc:spChg chg="add mod">
          <ac:chgData name="Sohham Seal" userId="7fc4dfcdf8f3d334" providerId="LiveId" clId="{9FA25883-C6BB-41AA-9DFD-6648A05ED6BD}" dt="2021-10-26T19:52:41.325" v="565" actId="207"/>
          <ac:spMkLst>
            <pc:docMk/>
            <pc:sldMk cId="0" sldId="263"/>
            <ac:spMk id="16" creationId="{C965CD8C-FB22-4CD0-AA59-C5B8D21A58B6}"/>
          </ac:spMkLst>
        </pc:spChg>
        <pc:spChg chg="add del mod">
          <ac:chgData name="Sohham Seal" userId="7fc4dfcdf8f3d334" providerId="LiveId" clId="{9FA25883-C6BB-41AA-9DFD-6648A05ED6BD}" dt="2021-10-26T19:17:00.388" v="124" actId="478"/>
          <ac:spMkLst>
            <pc:docMk/>
            <pc:sldMk cId="0" sldId="263"/>
            <ac:spMk id="17" creationId="{F2D98089-9AAE-4344-B899-A79FFF9130DF}"/>
          </ac:spMkLst>
        </pc:spChg>
        <pc:spChg chg="add del mod">
          <ac:chgData name="Sohham Seal" userId="7fc4dfcdf8f3d334" providerId="LiveId" clId="{9FA25883-C6BB-41AA-9DFD-6648A05ED6BD}" dt="2021-10-26T19:17:00.388" v="124" actId="478"/>
          <ac:spMkLst>
            <pc:docMk/>
            <pc:sldMk cId="0" sldId="263"/>
            <ac:spMk id="18" creationId="{B9F63DAF-B97E-4EEE-8DE8-721E3C8F8589}"/>
          </ac:spMkLst>
        </pc:spChg>
        <pc:spChg chg="del mod topLvl">
          <ac:chgData name="Sohham Seal" userId="7fc4dfcdf8f3d334" providerId="LiveId" clId="{9FA25883-C6BB-41AA-9DFD-6648A05ED6BD}" dt="2021-10-26T19:46:28.741" v="539" actId="478"/>
          <ac:spMkLst>
            <pc:docMk/>
            <pc:sldMk cId="0" sldId="263"/>
            <ac:spMk id="20" creationId="{0805D082-7620-485F-8F73-4F6EE0B63E7B}"/>
          </ac:spMkLst>
        </pc:spChg>
        <pc:spChg chg="mod topLvl">
          <ac:chgData name="Sohham Seal" userId="7fc4dfcdf8f3d334" providerId="LiveId" clId="{9FA25883-C6BB-41AA-9DFD-6648A05ED6BD}" dt="2021-10-26T19:46:28.741" v="539" actId="478"/>
          <ac:spMkLst>
            <pc:docMk/>
            <pc:sldMk cId="0" sldId="263"/>
            <ac:spMk id="21" creationId="{85A071E7-EABC-4408-BB57-0E06D564D75A}"/>
          </ac:spMkLst>
        </pc:spChg>
        <pc:spChg chg="del mod topLvl">
          <ac:chgData name="Sohham Seal" userId="7fc4dfcdf8f3d334" providerId="LiveId" clId="{9FA25883-C6BB-41AA-9DFD-6648A05ED6BD}" dt="2021-10-26T19:17:35.684" v="127" actId="478"/>
          <ac:spMkLst>
            <pc:docMk/>
            <pc:sldMk cId="0" sldId="263"/>
            <ac:spMk id="23" creationId="{31DFF51C-179B-4D75-BD11-DB6CD20C7AC4}"/>
          </ac:spMkLst>
        </pc:spChg>
        <pc:spChg chg="mod topLvl">
          <ac:chgData name="Sohham Seal" userId="7fc4dfcdf8f3d334" providerId="LiveId" clId="{9FA25883-C6BB-41AA-9DFD-6648A05ED6BD}" dt="2021-10-26T19:43:07.174" v="511" actId="1076"/>
          <ac:spMkLst>
            <pc:docMk/>
            <pc:sldMk cId="0" sldId="263"/>
            <ac:spMk id="24" creationId="{8E36DB92-34BF-4621-92BC-0458A5754617}"/>
          </ac:spMkLst>
        </pc:spChg>
        <pc:spChg chg="del mod topLvl">
          <ac:chgData name="Sohham Seal" userId="7fc4dfcdf8f3d334" providerId="LiveId" clId="{9FA25883-C6BB-41AA-9DFD-6648A05ED6BD}" dt="2021-10-26T19:46:26.284" v="538" actId="478"/>
          <ac:spMkLst>
            <pc:docMk/>
            <pc:sldMk cId="0" sldId="263"/>
            <ac:spMk id="26" creationId="{746008D4-EF86-46A8-8FBC-5B0340EE6736}"/>
          </ac:spMkLst>
        </pc:spChg>
        <pc:spChg chg="mod topLvl">
          <ac:chgData name="Sohham Seal" userId="7fc4dfcdf8f3d334" providerId="LiveId" clId="{9FA25883-C6BB-41AA-9DFD-6648A05ED6BD}" dt="2021-10-26T19:46:26.284" v="538" actId="478"/>
          <ac:spMkLst>
            <pc:docMk/>
            <pc:sldMk cId="0" sldId="263"/>
            <ac:spMk id="27" creationId="{26493E43-FE80-499F-8105-0C123A881454}"/>
          </ac:spMkLst>
        </pc:spChg>
        <pc:spChg chg="mod topLvl">
          <ac:chgData name="Sohham Seal" userId="7fc4dfcdf8f3d334" providerId="LiveId" clId="{9FA25883-C6BB-41AA-9DFD-6648A05ED6BD}" dt="2021-10-26T19:46:23.724" v="537" actId="478"/>
          <ac:spMkLst>
            <pc:docMk/>
            <pc:sldMk cId="0" sldId="263"/>
            <ac:spMk id="29" creationId="{0D649EF0-F6A1-4C08-8097-DC7305A92928}"/>
          </ac:spMkLst>
        </pc:spChg>
        <pc:spChg chg="del mod topLvl">
          <ac:chgData name="Sohham Seal" userId="7fc4dfcdf8f3d334" providerId="LiveId" clId="{9FA25883-C6BB-41AA-9DFD-6648A05ED6BD}" dt="2021-10-26T19:46:23.724" v="537" actId="478"/>
          <ac:spMkLst>
            <pc:docMk/>
            <pc:sldMk cId="0" sldId="263"/>
            <ac:spMk id="30" creationId="{04AD4971-8A90-4717-99CA-365AE6E5B3B4}"/>
          </ac:spMkLst>
        </pc:spChg>
        <pc:spChg chg="mod">
          <ac:chgData name="Sohham Seal" userId="7fc4dfcdf8f3d334" providerId="LiveId" clId="{9FA25883-C6BB-41AA-9DFD-6648A05ED6BD}" dt="2021-10-26T19:16:20.371" v="58"/>
          <ac:spMkLst>
            <pc:docMk/>
            <pc:sldMk cId="0" sldId="263"/>
            <ac:spMk id="32" creationId="{C384F724-527F-434B-9BA0-E6A820CCEA60}"/>
          </ac:spMkLst>
        </pc:spChg>
        <pc:spChg chg="mod">
          <ac:chgData name="Sohham Seal" userId="7fc4dfcdf8f3d334" providerId="LiveId" clId="{9FA25883-C6BB-41AA-9DFD-6648A05ED6BD}" dt="2021-10-26T19:16:20.371" v="58"/>
          <ac:spMkLst>
            <pc:docMk/>
            <pc:sldMk cId="0" sldId="263"/>
            <ac:spMk id="33" creationId="{95F93FF9-440F-46FF-8295-444FC169D5FE}"/>
          </ac:spMkLst>
        </pc:spChg>
        <pc:spChg chg="mod">
          <ac:chgData name="Sohham Seal" userId="7fc4dfcdf8f3d334" providerId="LiveId" clId="{9FA25883-C6BB-41AA-9DFD-6648A05ED6BD}" dt="2021-10-26T19:16:20.371" v="58"/>
          <ac:spMkLst>
            <pc:docMk/>
            <pc:sldMk cId="0" sldId="263"/>
            <ac:spMk id="34" creationId="{9F7A6AF0-9DA6-4989-92C0-172600D8B277}"/>
          </ac:spMkLst>
        </pc:spChg>
        <pc:spChg chg="mod">
          <ac:chgData name="Sohham Seal" userId="7fc4dfcdf8f3d334" providerId="LiveId" clId="{9FA25883-C6BB-41AA-9DFD-6648A05ED6BD}" dt="2021-10-26T19:16:20.371" v="58"/>
          <ac:spMkLst>
            <pc:docMk/>
            <pc:sldMk cId="0" sldId="263"/>
            <ac:spMk id="35" creationId="{93C1F6FC-511D-4913-97C0-7FBF4BE742EF}"/>
          </ac:spMkLst>
        </pc:spChg>
        <pc:spChg chg="add mod">
          <ac:chgData name="Sohham Seal" userId="7fc4dfcdf8f3d334" providerId="LiveId" clId="{9FA25883-C6BB-41AA-9DFD-6648A05ED6BD}" dt="2021-10-26T19:43:07.174" v="511" actId="1076"/>
          <ac:spMkLst>
            <pc:docMk/>
            <pc:sldMk cId="0" sldId="263"/>
            <ac:spMk id="36" creationId="{941E712A-8A15-4217-AF26-3E6E39FCFF1C}"/>
          </ac:spMkLst>
        </pc:spChg>
        <pc:spChg chg="add mod">
          <ac:chgData name="Sohham Seal" userId="7fc4dfcdf8f3d334" providerId="LiveId" clId="{9FA25883-C6BB-41AA-9DFD-6648A05ED6BD}" dt="2021-10-26T19:43:07.174" v="511" actId="1076"/>
          <ac:spMkLst>
            <pc:docMk/>
            <pc:sldMk cId="0" sldId="263"/>
            <ac:spMk id="37" creationId="{2DDE0CB3-13AA-4104-959F-78CD3A74E858}"/>
          </ac:spMkLst>
        </pc:spChg>
        <pc:spChg chg="add mod">
          <ac:chgData name="Sohham Seal" userId="7fc4dfcdf8f3d334" providerId="LiveId" clId="{9FA25883-C6BB-41AA-9DFD-6648A05ED6BD}" dt="2021-10-26T19:43:07.174" v="511" actId="1076"/>
          <ac:spMkLst>
            <pc:docMk/>
            <pc:sldMk cId="0" sldId="263"/>
            <ac:spMk id="38" creationId="{70110B27-EFE3-4D01-BADE-836C1124D62B}"/>
          </ac:spMkLst>
        </pc:spChg>
        <pc:spChg chg="add mod">
          <ac:chgData name="Sohham Seal" userId="7fc4dfcdf8f3d334" providerId="LiveId" clId="{9FA25883-C6BB-41AA-9DFD-6648A05ED6BD}" dt="2021-10-26T19:43:07.174" v="511" actId="1076"/>
          <ac:spMkLst>
            <pc:docMk/>
            <pc:sldMk cId="0" sldId="263"/>
            <ac:spMk id="39" creationId="{A6068C37-FF1D-4F9A-BE16-163BC451AEF4}"/>
          </ac:spMkLst>
        </pc:spChg>
        <pc:spChg chg="add mod">
          <ac:chgData name="Sohham Seal" userId="7fc4dfcdf8f3d334" providerId="LiveId" clId="{9FA25883-C6BB-41AA-9DFD-6648A05ED6BD}" dt="2021-10-26T19:52:38.822" v="564" actId="207"/>
          <ac:spMkLst>
            <pc:docMk/>
            <pc:sldMk cId="0" sldId="263"/>
            <ac:spMk id="43" creationId="{FFA3A500-678E-4B52-90FC-85291E81065F}"/>
          </ac:spMkLst>
        </pc:spChg>
        <pc:spChg chg="add mod">
          <ac:chgData name="Sohham Seal" userId="7fc4dfcdf8f3d334" providerId="LiveId" clId="{9FA25883-C6BB-41AA-9DFD-6648A05ED6BD}" dt="2021-10-26T19:47:27.082" v="548" actId="207"/>
          <ac:spMkLst>
            <pc:docMk/>
            <pc:sldMk cId="0" sldId="263"/>
            <ac:spMk id="44" creationId="{F80E9F2F-9576-4C96-8ACD-2150E99775F7}"/>
          </ac:spMkLst>
        </pc:spChg>
        <pc:spChg chg="add mod">
          <ac:chgData name="Sohham Seal" userId="7fc4dfcdf8f3d334" providerId="LiveId" clId="{9FA25883-C6BB-41AA-9DFD-6648A05ED6BD}" dt="2021-10-26T19:49:45.701" v="559" actId="1076"/>
          <ac:spMkLst>
            <pc:docMk/>
            <pc:sldMk cId="0" sldId="263"/>
            <ac:spMk id="45" creationId="{2DB8DC76-168D-457B-B473-C51CC0D7D293}"/>
          </ac:spMkLst>
        </pc:spChg>
        <pc:grpChg chg="add del mod">
          <ac:chgData name="Sohham Seal" userId="7fc4dfcdf8f3d334" providerId="LiveId" clId="{9FA25883-C6BB-41AA-9DFD-6648A05ED6BD}" dt="2021-10-26T19:46:28.741" v="539" actId="478"/>
          <ac:grpSpMkLst>
            <pc:docMk/>
            <pc:sldMk cId="0" sldId="263"/>
            <ac:grpSpMk id="19" creationId="{708937E2-CB52-4E01-B4FA-9FBEA72FF4E7}"/>
          </ac:grpSpMkLst>
        </pc:grpChg>
        <pc:grpChg chg="add del mod">
          <ac:chgData name="Sohham Seal" userId="7fc4dfcdf8f3d334" providerId="LiveId" clId="{9FA25883-C6BB-41AA-9DFD-6648A05ED6BD}" dt="2021-10-26T19:17:29.644" v="126" actId="165"/>
          <ac:grpSpMkLst>
            <pc:docMk/>
            <pc:sldMk cId="0" sldId="263"/>
            <ac:grpSpMk id="22" creationId="{D2848EB0-69B0-4F14-A5E9-2B5CD40AB8FB}"/>
          </ac:grpSpMkLst>
        </pc:grpChg>
        <pc:grpChg chg="add del mod">
          <ac:chgData name="Sohham Seal" userId="7fc4dfcdf8f3d334" providerId="LiveId" clId="{9FA25883-C6BB-41AA-9DFD-6648A05ED6BD}" dt="2021-10-26T19:46:26.284" v="538" actId="478"/>
          <ac:grpSpMkLst>
            <pc:docMk/>
            <pc:sldMk cId="0" sldId="263"/>
            <ac:grpSpMk id="25" creationId="{EBF5EE9E-3128-4B1E-9ECF-B7CF7D000B5B}"/>
          </ac:grpSpMkLst>
        </pc:grpChg>
        <pc:grpChg chg="add del mod">
          <ac:chgData name="Sohham Seal" userId="7fc4dfcdf8f3d334" providerId="LiveId" clId="{9FA25883-C6BB-41AA-9DFD-6648A05ED6BD}" dt="2021-10-26T19:46:23.724" v="537" actId="478"/>
          <ac:grpSpMkLst>
            <pc:docMk/>
            <pc:sldMk cId="0" sldId="263"/>
            <ac:grpSpMk id="28" creationId="{A0A7794E-62C4-46C8-AC12-B73941196802}"/>
          </ac:grpSpMkLst>
        </pc:grpChg>
        <pc:grpChg chg="add del mod">
          <ac:chgData name="Sohham Seal" userId="7fc4dfcdf8f3d334" providerId="LiveId" clId="{9FA25883-C6BB-41AA-9DFD-6648A05ED6BD}" dt="2021-10-26T19:17:00.388" v="124" actId="478"/>
          <ac:grpSpMkLst>
            <pc:docMk/>
            <pc:sldMk cId="0" sldId="263"/>
            <ac:grpSpMk id="31" creationId="{7A71842E-3375-41B7-B541-A63D2BF799BD}"/>
          </ac:grpSpMkLst>
        </pc:grpChg>
      </pc:sldChg>
      <pc:sldChg chg="addSp modSp mod">
        <pc:chgData name="Sohham Seal" userId="7fc4dfcdf8f3d334" providerId="LiveId" clId="{9FA25883-C6BB-41AA-9DFD-6648A05ED6BD}" dt="2021-10-26T19:38:12.278" v="423" actId="1076"/>
        <pc:sldMkLst>
          <pc:docMk/>
          <pc:sldMk cId="0" sldId="270"/>
        </pc:sldMkLst>
        <pc:spChg chg="add mod ord">
          <ac:chgData name="Sohham Seal" userId="7fc4dfcdf8f3d334" providerId="LiveId" clId="{9FA25883-C6BB-41AA-9DFD-6648A05ED6BD}" dt="2021-10-26T19:38:12.278" v="423" actId="1076"/>
          <ac:spMkLst>
            <pc:docMk/>
            <pc:sldMk cId="0" sldId="270"/>
            <ac:spMk id="65" creationId="{7C05AE12-0901-4422-8F3B-EBA50391596E}"/>
          </ac:spMkLst>
        </pc:spChg>
        <pc:spChg chg="mod">
          <ac:chgData name="Sohham Seal" userId="7fc4dfcdf8f3d334" providerId="LiveId" clId="{9FA25883-C6BB-41AA-9DFD-6648A05ED6BD}" dt="2021-10-26T19:36:34.774" v="416" actId="1076"/>
          <ac:spMkLst>
            <pc:docMk/>
            <pc:sldMk cId="0" sldId="270"/>
            <ac:spMk id="4687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6:34.774" v="416" actId="1076"/>
          <ac:spMkLst>
            <pc:docMk/>
            <pc:sldMk cId="0" sldId="270"/>
            <ac:spMk id="4688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6:50.877" v="417" actId="1076"/>
          <ac:spMkLst>
            <pc:docMk/>
            <pc:sldMk cId="0" sldId="270"/>
            <ac:spMk id="4689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6:50.877" v="417" actId="1076"/>
          <ac:spMkLst>
            <pc:docMk/>
            <pc:sldMk cId="0" sldId="270"/>
            <ac:spMk id="4690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6:50.877" v="417" actId="1076"/>
          <ac:spMkLst>
            <pc:docMk/>
            <pc:sldMk cId="0" sldId="270"/>
            <ac:spMk id="4714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6:34.774" v="416" actId="1076"/>
          <ac:spMkLst>
            <pc:docMk/>
            <pc:sldMk cId="0" sldId="270"/>
            <ac:spMk id="4723" creationId="{00000000-0000-0000-0000-000000000000}"/>
          </ac:spMkLst>
        </pc:spChg>
        <pc:grpChg chg="mod">
          <ac:chgData name="Sohham Seal" userId="7fc4dfcdf8f3d334" providerId="LiveId" clId="{9FA25883-C6BB-41AA-9DFD-6648A05ED6BD}" dt="2021-10-26T19:36:16.762" v="415" actId="1076"/>
          <ac:grpSpMkLst>
            <pc:docMk/>
            <pc:sldMk cId="0" sldId="270"/>
            <ac:grpSpMk id="4" creationId="{DAB319F7-F734-41E5-B039-108413E77ABC}"/>
          </ac:grpSpMkLst>
        </pc:grpChg>
      </pc:sldChg>
      <pc:sldChg chg="modSp add del mod">
        <pc:chgData name="Sohham Seal" userId="7fc4dfcdf8f3d334" providerId="LiveId" clId="{9FA25883-C6BB-41AA-9DFD-6648A05ED6BD}" dt="2021-10-26T19:44:35.255" v="512" actId="47"/>
        <pc:sldMkLst>
          <pc:docMk/>
          <pc:sldMk cId="0" sldId="274"/>
        </pc:sldMkLst>
        <pc:spChg chg="mod">
          <ac:chgData name="Sohham Seal" userId="7fc4dfcdf8f3d334" providerId="LiveId" clId="{9FA25883-C6BB-41AA-9DFD-6648A05ED6BD}" dt="2021-10-26T19:40:47.718" v="501" actId="1076"/>
          <ac:spMkLst>
            <pc:docMk/>
            <pc:sldMk cId="0" sldId="274"/>
            <ac:spMk id="396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9:44.775" v="442" actId="20577"/>
          <ac:spMkLst>
            <pc:docMk/>
            <pc:sldMk cId="0" sldId="274"/>
            <ac:spMk id="397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9:51.220" v="458" actId="20577"/>
          <ac:spMkLst>
            <pc:docMk/>
            <pc:sldMk cId="0" sldId="274"/>
            <ac:spMk id="401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40:20.067" v="486" actId="1076"/>
          <ac:spMkLst>
            <pc:docMk/>
            <pc:sldMk cId="0" sldId="274"/>
            <ac:spMk id="402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40:24.979" v="500" actId="20577"/>
          <ac:spMkLst>
            <pc:docMk/>
            <pc:sldMk cId="0" sldId="274"/>
            <ac:spMk id="403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40:47.718" v="501" actId="1076"/>
          <ac:spMkLst>
            <pc:docMk/>
            <pc:sldMk cId="0" sldId="274"/>
            <ac:spMk id="404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40:47.718" v="501" actId="1076"/>
          <ac:spMkLst>
            <pc:docMk/>
            <pc:sldMk cId="0" sldId="274"/>
            <ac:spMk id="405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40:47.718" v="501" actId="1076"/>
          <ac:spMkLst>
            <pc:docMk/>
            <pc:sldMk cId="0" sldId="274"/>
            <ac:spMk id="406" creationId="{00000000-0000-0000-0000-000000000000}"/>
          </ac:spMkLst>
        </pc:spChg>
      </pc:sldChg>
      <pc:sldChg chg="delSp modSp add del mod">
        <pc:chgData name="Sohham Seal" userId="7fc4dfcdf8f3d334" providerId="LiveId" clId="{9FA25883-C6BB-41AA-9DFD-6648A05ED6BD}" dt="2021-10-26T19:35:45.081" v="414" actId="47"/>
        <pc:sldMkLst>
          <pc:docMk/>
          <pc:sldMk cId="0" sldId="280"/>
        </pc:sldMkLst>
        <pc:spChg chg="del">
          <ac:chgData name="Sohham Seal" userId="7fc4dfcdf8f3d334" providerId="LiveId" clId="{9FA25883-C6BB-41AA-9DFD-6648A05ED6BD}" dt="2021-10-26T19:35:06.986" v="359" actId="478"/>
          <ac:spMkLst>
            <pc:docMk/>
            <pc:sldMk cId="0" sldId="280"/>
            <ac:spMk id="921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5:25.988" v="384" actId="404"/>
          <ac:spMkLst>
            <pc:docMk/>
            <pc:sldMk cId="0" sldId="280"/>
            <ac:spMk id="922" creationId="{00000000-0000-0000-0000-000000000000}"/>
          </ac:spMkLst>
        </pc:spChg>
        <pc:spChg chg="del">
          <ac:chgData name="Sohham Seal" userId="7fc4dfcdf8f3d334" providerId="LiveId" clId="{9FA25883-C6BB-41AA-9DFD-6648A05ED6BD}" dt="2021-10-26T19:34:50.832" v="355" actId="478"/>
          <ac:spMkLst>
            <pc:docMk/>
            <pc:sldMk cId="0" sldId="280"/>
            <ac:spMk id="923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5:40.501" v="413" actId="20577"/>
          <ac:spMkLst>
            <pc:docMk/>
            <pc:sldMk cId="0" sldId="280"/>
            <ac:spMk id="924" creationId="{00000000-0000-0000-0000-000000000000}"/>
          </ac:spMkLst>
        </pc:spChg>
        <pc:spChg chg="del">
          <ac:chgData name="Sohham Seal" userId="7fc4dfcdf8f3d334" providerId="LiveId" clId="{9FA25883-C6BB-41AA-9DFD-6648A05ED6BD}" dt="2021-10-26T19:35:09.038" v="360" actId="478"/>
          <ac:spMkLst>
            <pc:docMk/>
            <pc:sldMk cId="0" sldId="280"/>
            <ac:spMk id="925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5:15.100" v="374" actId="20577"/>
          <ac:spMkLst>
            <pc:docMk/>
            <pc:sldMk cId="0" sldId="280"/>
            <ac:spMk id="926" creationId="{00000000-0000-0000-0000-000000000000}"/>
          </ac:spMkLst>
        </pc:spChg>
        <pc:spChg chg="del">
          <ac:chgData name="Sohham Seal" userId="7fc4dfcdf8f3d334" providerId="LiveId" clId="{9FA25883-C6BB-41AA-9DFD-6648A05ED6BD}" dt="2021-10-26T19:35:05.275" v="358" actId="478"/>
          <ac:spMkLst>
            <pc:docMk/>
            <pc:sldMk cId="0" sldId="280"/>
            <ac:spMk id="927" creationId="{00000000-0000-0000-0000-000000000000}"/>
          </ac:spMkLst>
        </pc:spChg>
        <pc:spChg chg="mod">
          <ac:chgData name="Sohham Seal" userId="7fc4dfcdf8f3d334" providerId="LiveId" clId="{9FA25883-C6BB-41AA-9DFD-6648A05ED6BD}" dt="2021-10-26T19:35:34.309" v="406" actId="20577"/>
          <ac:spMkLst>
            <pc:docMk/>
            <pc:sldMk cId="0" sldId="280"/>
            <ac:spMk id="928" creationId="{00000000-0000-0000-0000-000000000000}"/>
          </ac:spMkLst>
        </pc:spChg>
      </pc:sldChg>
      <pc:sldChg chg="modSp mod">
        <pc:chgData name="Sohham Seal" userId="7fc4dfcdf8f3d334" providerId="LiveId" clId="{9FA25883-C6BB-41AA-9DFD-6648A05ED6BD}" dt="2021-10-26T16:39:34.368" v="53" actId="20577"/>
        <pc:sldMkLst>
          <pc:docMk/>
          <pc:sldMk cId="3786351037" sldId="918"/>
        </pc:sldMkLst>
        <pc:spChg chg="mod">
          <ac:chgData name="Sohham Seal" userId="7fc4dfcdf8f3d334" providerId="LiveId" clId="{9FA25883-C6BB-41AA-9DFD-6648A05ED6BD}" dt="2021-10-26T16:39:34.368" v="53" actId="20577"/>
          <ac:spMkLst>
            <pc:docMk/>
            <pc:sldMk cId="3786351037" sldId="918"/>
            <ac:spMk id="6" creationId="{C87B7F90-4084-4B58-8336-D44D8BF65F1B}"/>
          </ac:spMkLst>
        </pc:spChg>
        <pc:graphicFrameChg chg="modGraphic">
          <ac:chgData name="Sohham Seal" userId="7fc4dfcdf8f3d334" providerId="LiveId" clId="{9FA25883-C6BB-41AA-9DFD-6648A05ED6BD}" dt="2021-10-26T16:38:47.759" v="52" actId="20577"/>
          <ac:graphicFrameMkLst>
            <pc:docMk/>
            <pc:sldMk cId="3786351037" sldId="918"/>
            <ac:graphicFrameMk id="19" creationId="{A4E072C0-E587-45BF-A24C-8EE7DE9EAF83}"/>
          </ac:graphicFrameMkLst>
        </pc:graphicFrameChg>
      </pc:sldChg>
      <pc:sldChg chg="modSp mod">
        <pc:chgData name="Sohham Seal" userId="7fc4dfcdf8f3d334" providerId="LiveId" clId="{9FA25883-C6BB-41AA-9DFD-6648A05ED6BD}" dt="2021-10-26T19:12:43.533" v="54" actId="207"/>
        <pc:sldMkLst>
          <pc:docMk/>
          <pc:sldMk cId="0" sldId="934"/>
        </pc:sldMkLst>
        <pc:spChg chg="mod">
          <ac:chgData name="Sohham Seal" userId="7fc4dfcdf8f3d334" providerId="LiveId" clId="{9FA25883-C6BB-41AA-9DFD-6648A05ED6BD}" dt="2021-10-26T19:12:43.533" v="54" actId="207"/>
          <ac:spMkLst>
            <pc:docMk/>
            <pc:sldMk cId="0" sldId="934"/>
            <ac:spMk id="31" creationId="{CC962A89-4303-494C-9CC5-385E1AE3FA7F}"/>
          </ac:spMkLst>
        </pc:spChg>
      </pc:sldChg>
      <pc:sldChg chg="ord">
        <pc:chgData name="Sohham Seal" userId="7fc4dfcdf8f3d334" providerId="LiveId" clId="{9FA25883-C6BB-41AA-9DFD-6648A05ED6BD}" dt="2021-10-26T19:13:02.840" v="56"/>
        <pc:sldMkLst>
          <pc:docMk/>
          <pc:sldMk cId="4261644735" sldId="943"/>
        </pc:sldMkLst>
      </pc:sldChg>
      <pc:sldChg chg="add del">
        <pc:chgData name="Sohham Seal" userId="7fc4dfcdf8f3d334" providerId="LiveId" clId="{9FA25883-C6BB-41AA-9DFD-6648A05ED6BD}" dt="2021-10-26T19:53:44.989" v="570" actId="47"/>
        <pc:sldMkLst>
          <pc:docMk/>
          <pc:sldMk cId="0" sldId="958"/>
        </pc:sldMkLst>
      </pc:sldChg>
      <pc:sldChg chg="addSp delSp modSp add del mod">
        <pc:chgData name="Sohham Seal" userId="7fc4dfcdf8f3d334" providerId="LiveId" clId="{9FA25883-C6BB-41AA-9DFD-6648A05ED6BD}" dt="2021-10-26T19:26:54.854" v="346" actId="47"/>
        <pc:sldMkLst>
          <pc:docMk/>
          <pc:sldMk cId="3004442643" sldId="959"/>
        </pc:sldMkLst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9" creationId="{C095B50B-C2B2-4945-AD3B-FA50262C92F0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10" creationId="{56AE71F7-84CF-4F52-8E50-76612FB0A871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11" creationId="{B8C271F8-710B-46C9-A75C-D4E818E05C7A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12" creationId="{65A729B6-0752-4D05-9CFF-E782F7927A6A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13" creationId="{F2FCB1BB-1183-4D2D-85A2-6B3849998EE4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14" creationId="{EC911556-DE1E-4017-B7FF-F7DFE9CBE109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15" creationId="{3798533C-4E79-4755-A96C-EA25509F1561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16" creationId="{C965CD8C-FB22-4CD0-AA59-C5B8D21A58B6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24" creationId="{8E36DB92-34BF-4621-92BC-0458A5754617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31" creationId="{B0FC760D-1BA6-40D1-90E1-63EBBE1EDF4C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32" creationId="{A55CB261-7092-44CD-A01A-29C9D2D5684D}"/>
          </ac:spMkLst>
        </pc:spChg>
        <pc:spChg chg="mod">
          <ac:chgData name="Sohham Seal" userId="7fc4dfcdf8f3d334" providerId="LiveId" clId="{9FA25883-C6BB-41AA-9DFD-6648A05ED6BD}" dt="2021-10-26T19:20:59.694" v="165"/>
          <ac:spMkLst>
            <pc:docMk/>
            <pc:sldMk cId="3004442643" sldId="959"/>
            <ac:spMk id="34" creationId="{93AC2142-4CFE-4E49-A5AC-D45B9BAB3389}"/>
          </ac:spMkLst>
        </pc:spChg>
        <pc:spChg chg="mod">
          <ac:chgData name="Sohham Seal" userId="7fc4dfcdf8f3d334" providerId="LiveId" clId="{9FA25883-C6BB-41AA-9DFD-6648A05ED6BD}" dt="2021-10-26T19:20:59.694" v="165"/>
          <ac:spMkLst>
            <pc:docMk/>
            <pc:sldMk cId="3004442643" sldId="959"/>
            <ac:spMk id="35" creationId="{B46E040F-4090-4ABC-8C7B-44B8C4A4FDB1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36" creationId="{941E712A-8A15-4217-AF26-3E6E39FCFF1C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37" creationId="{2DDE0CB3-13AA-4104-959F-78CD3A74E858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38" creationId="{70110B27-EFE3-4D01-BADE-836C1124D62B}"/>
          </ac:spMkLst>
        </pc:spChg>
        <pc:spChg chg="del">
          <ac:chgData name="Sohham Seal" userId="7fc4dfcdf8f3d334" providerId="LiveId" clId="{9FA25883-C6BB-41AA-9DFD-6648A05ED6BD}" dt="2021-10-26T19:20:58.299" v="164" actId="478"/>
          <ac:spMkLst>
            <pc:docMk/>
            <pc:sldMk cId="3004442643" sldId="959"/>
            <ac:spMk id="39" creationId="{A6068C37-FF1D-4F9A-BE16-163BC451AEF4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40" creationId="{B64435F5-C241-49F6-87D3-090405552BE0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41" creationId="{1CB6E980-3DA3-4442-98C7-D98BCA180DB3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42" creationId="{FACDC8F6-DAB1-4F5F-92FF-36101F3D3C3A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43" creationId="{FEF5FCF7-2C5A-43B0-BEE6-815B94A26F12}"/>
          </ac:spMkLst>
        </pc:spChg>
        <pc:spChg chg="mod">
          <ac:chgData name="Sohham Seal" userId="7fc4dfcdf8f3d334" providerId="LiveId" clId="{9FA25883-C6BB-41AA-9DFD-6648A05ED6BD}" dt="2021-10-26T19:20:59.694" v="165"/>
          <ac:spMkLst>
            <pc:docMk/>
            <pc:sldMk cId="3004442643" sldId="959"/>
            <ac:spMk id="45" creationId="{26354517-463D-48EA-9E73-930B04B23B2C}"/>
          </ac:spMkLst>
        </pc:spChg>
        <pc:spChg chg="mod">
          <ac:chgData name="Sohham Seal" userId="7fc4dfcdf8f3d334" providerId="LiveId" clId="{9FA25883-C6BB-41AA-9DFD-6648A05ED6BD}" dt="2021-10-26T19:20:59.694" v="165"/>
          <ac:spMkLst>
            <pc:docMk/>
            <pc:sldMk cId="3004442643" sldId="959"/>
            <ac:spMk id="46" creationId="{32CA66C1-7AD1-4A83-99F9-6F33D6675095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47" creationId="{C020B3D0-8A0D-464C-977B-9B6904B9FBC2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48" creationId="{73BAD647-DBF5-4EE3-BDF2-900C2C34EFBA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53" creationId="{CD42F616-39A3-4D62-9554-50EAF9992268}"/>
          </ac:spMkLst>
        </pc:spChg>
        <pc:spChg chg="mod">
          <ac:chgData name="Sohham Seal" userId="7fc4dfcdf8f3d334" providerId="LiveId" clId="{9FA25883-C6BB-41AA-9DFD-6648A05ED6BD}" dt="2021-10-26T19:20:59.694" v="165"/>
          <ac:spMkLst>
            <pc:docMk/>
            <pc:sldMk cId="3004442643" sldId="959"/>
            <ac:spMk id="55" creationId="{B0AE8F41-FBA2-4455-B627-C103D3361BE0}"/>
          </ac:spMkLst>
        </pc:spChg>
        <pc:spChg chg="mod">
          <ac:chgData name="Sohham Seal" userId="7fc4dfcdf8f3d334" providerId="LiveId" clId="{9FA25883-C6BB-41AA-9DFD-6648A05ED6BD}" dt="2021-10-26T19:20:59.694" v="165"/>
          <ac:spMkLst>
            <pc:docMk/>
            <pc:sldMk cId="3004442643" sldId="959"/>
            <ac:spMk id="56" creationId="{BD79F7EC-7582-4B03-977B-DC9759A6C65A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57" creationId="{3ECEB7A5-9265-452D-AEFF-3271CAE2D113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58" creationId="{E6535213-76EA-4B5C-821F-C3A19719ADF7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59" creationId="{F84CECD1-CE24-4D08-B6FC-0E9097D2B553}"/>
          </ac:spMkLst>
        </pc:spChg>
        <pc:spChg chg="mod">
          <ac:chgData name="Sohham Seal" userId="7fc4dfcdf8f3d334" providerId="LiveId" clId="{9FA25883-C6BB-41AA-9DFD-6648A05ED6BD}" dt="2021-10-26T19:20:59.694" v="165"/>
          <ac:spMkLst>
            <pc:docMk/>
            <pc:sldMk cId="3004442643" sldId="959"/>
            <ac:spMk id="61" creationId="{990D6349-59F3-4358-B269-9F8AFB8F1B54}"/>
          </ac:spMkLst>
        </pc:spChg>
        <pc:spChg chg="mod">
          <ac:chgData name="Sohham Seal" userId="7fc4dfcdf8f3d334" providerId="LiveId" clId="{9FA25883-C6BB-41AA-9DFD-6648A05ED6BD}" dt="2021-10-26T19:20:59.694" v="165"/>
          <ac:spMkLst>
            <pc:docMk/>
            <pc:sldMk cId="3004442643" sldId="959"/>
            <ac:spMk id="62" creationId="{C77CC6AA-F8E8-4A2A-9463-1CCAAB5FFC6E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63" creationId="{462BFE8F-5A13-4B6B-AB5F-97233066E5AA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64" creationId="{7B1F328A-7B42-4115-9524-C763B859B970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65" creationId="{3168B5C5-C2CB-452D-9EF2-0AD53CA78B60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66" creationId="{35FD00B8-BF3B-4F9C-8C83-47EFED00A205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67" creationId="{7DDDB569-AC0E-4F36-9905-10715540C8AB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68" creationId="{72B8DAC4-4118-4739-ABC0-21A667189B9B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69" creationId="{52B8C7F8-ADE1-4D93-B2B1-94A509F1AD34}"/>
          </ac:spMkLst>
        </pc:spChg>
        <pc:spChg chg="add del mod">
          <ac:chgData name="Sohham Seal" userId="7fc4dfcdf8f3d334" providerId="LiveId" clId="{9FA25883-C6BB-41AA-9DFD-6648A05ED6BD}" dt="2021-10-26T19:21:11.599" v="168"/>
          <ac:spMkLst>
            <pc:docMk/>
            <pc:sldMk cId="3004442643" sldId="959"/>
            <ac:spMk id="70" creationId="{D6967F06-92EA-4904-95C4-1D865B159B59}"/>
          </ac:spMkLst>
        </pc:spChg>
        <pc:spChg chg="add del mod">
          <ac:chgData name="Sohham Seal" userId="7fc4dfcdf8f3d334" providerId="LiveId" clId="{9FA25883-C6BB-41AA-9DFD-6648A05ED6BD}" dt="2021-10-26T19:26:52.829" v="345" actId="1076"/>
          <ac:spMkLst>
            <pc:docMk/>
            <pc:sldMk cId="3004442643" sldId="959"/>
            <ac:spMk id="71" creationId="{18BC9C30-7A16-487E-8444-40B2BB18F654}"/>
          </ac:spMkLst>
        </pc:spChg>
        <pc:spChg chg="add del mod">
          <ac:chgData name="Sohham Seal" userId="7fc4dfcdf8f3d334" providerId="LiveId" clId="{9FA25883-C6BB-41AA-9DFD-6648A05ED6BD}" dt="2021-10-26T19:26:52.829" v="345" actId="1076"/>
          <ac:spMkLst>
            <pc:docMk/>
            <pc:sldMk cId="3004442643" sldId="959"/>
            <ac:spMk id="72" creationId="{807F8AA9-CE15-4E7C-97C8-6F5FB11C19CB}"/>
          </ac:spMkLst>
        </pc:spChg>
        <pc:spChg chg="mod">
          <ac:chgData name="Sohham Seal" userId="7fc4dfcdf8f3d334" providerId="LiveId" clId="{9FA25883-C6BB-41AA-9DFD-6648A05ED6BD}" dt="2021-10-26T19:21:12.521" v="169"/>
          <ac:spMkLst>
            <pc:docMk/>
            <pc:sldMk cId="3004442643" sldId="959"/>
            <ac:spMk id="74" creationId="{5A8A1FCE-4C45-47A4-B717-53423C012405}"/>
          </ac:spMkLst>
        </pc:spChg>
        <pc:spChg chg="mod">
          <ac:chgData name="Sohham Seal" userId="7fc4dfcdf8f3d334" providerId="LiveId" clId="{9FA25883-C6BB-41AA-9DFD-6648A05ED6BD}" dt="2021-10-26T19:21:12.521" v="169"/>
          <ac:spMkLst>
            <pc:docMk/>
            <pc:sldMk cId="3004442643" sldId="959"/>
            <ac:spMk id="75" creationId="{34E8715A-92AD-4F26-A2E8-9D898EDBAFF9}"/>
          </ac:spMkLst>
        </pc:spChg>
        <pc:spChg chg="add del mod">
          <ac:chgData name="Sohham Seal" userId="7fc4dfcdf8f3d334" providerId="LiveId" clId="{9FA25883-C6BB-41AA-9DFD-6648A05ED6BD}" dt="2021-10-26T19:25:07.222" v="245" actId="478"/>
          <ac:spMkLst>
            <pc:docMk/>
            <pc:sldMk cId="3004442643" sldId="959"/>
            <ac:spMk id="76" creationId="{00281623-BDB0-4F68-BAA3-960E2A067AED}"/>
          </ac:spMkLst>
        </pc:spChg>
        <pc:spChg chg="add del mod">
          <ac:chgData name="Sohham Seal" userId="7fc4dfcdf8f3d334" providerId="LiveId" clId="{9FA25883-C6BB-41AA-9DFD-6648A05ED6BD}" dt="2021-10-26T19:25:12.246" v="247" actId="478"/>
          <ac:spMkLst>
            <pc:docMk/>
            <pc:sldMk cId="3004442643" sldId="959"/>
            <ac:spMk id="77" creationId="{54FE80F4-252F-4853-98F2-800D811CE378}"/>
          </ac:spMkLst>
        </pc:spChg>
        <pc:spChg chg="add del mod">
          <ac:chgData name="Sohham Seal" userId="7fc4dfcdf8f3d334" providerId="LiveId" clId="{9FA25883-C6BB-41AA-9DFD-6648A05ED6BD}" dt="2021-10-26T19:26:52.829" v="345" actId="1076"/>
          <ac:spMkLst>
            <pc:docMk/>
            <pc:sldMk cId="3004442643" sldId="959"/>
            <ac:spMk id="78" creationId="{9BDF3D96-2E4F-4DD1-BEFB-0A428C74A751}"/>
          </ac:spMkLst>
        </pc:spChg>
        <pc:spChg chg="add del mod">
          <ac:chgData name="Sohham Seal" userId="7fc4dfcdf8f3d334" providerId="LiveId" clId="{9FA25883-C6BB-41AA-9DFD-6648A05ED6BD}" dt="2021-10-26T19:26:52.829" v="345" actId="1076"/>
          <ac:spMkLst>
            <pc:docMk/>
            <pc:sldMk cId="3004442643" sldId="959"/>
            <ac:spMk id="79" creationId="{A845C4F1-07E3-45FA-B31C-B0433BB9EB43}"/>
          </ac:spMkLst>
        </pc:spChg>
        <pc:spChg chg="mod">
          <ac:chgData name="Sohham Seal" userId="7fc4dfcdf8f3d334" providerId="LiveId" clId="{9FA25883-C6BB-41AA-9DFD-6648A05ED6BD}" dt="2021-10-26T19:21:12.521" v="169"/>
          <ac:spMkLst>
            <pc:docMk/>
            <pc:sldMk cId="3004442643" sldId="959"/>
            <ac:spMk id="81" creationId="{2A9983D3-804A-4922-A2DC-A698448C867F}"/>
          </ac:spMkLst>
        </pc:spChg>
        <pc:spChg chg="mod">
          <ac:chgData name="Sohham Seal" userId="7fc4dfcdf8f3d334" providerId="LiveId" clId="{9FA25883-C6BB-41AA-9DFD-6648A05ED6BD}" dt="2021-10-26T19:21:12.521" v="169"/>
          <ac:spMkLst>
            <pc:docMk/>
            <pc:sldMk cId="3004442643" sldId="959"/>
            <ac:spMk id="82" creationId="{1005B0F2-34CB-4633-B065-F81A1055B61A}"/>
          </ac:spMkLst>
        </pc:spChg>
        <pc:spChg chg="add del mod">
          <ac:chgData name="Sohham Seal" userId="7fc4dfcdf8f3d334" providerId="LiveId" clId="{9FA25883-C6BB-41AA-9DFD-6648A05ED6BD}" dt="2021-10-26T19:25:04.685" v="243" actId="478"/>
          <ac:spMkLst>
            <pc:docMk/>
            <pc:sldMk cId="3004442643" sldId="959"/>
            <ac:spMk id="83" creationId="{07719891-F699-4B59-B79A-9990C6BC577B}"/>
          </ac:spMkLst>
        </pc:spChg>
        <pc:spChg chg="add del mod">
          <ac:chgData name="Sohham Seal" userId="7fc4dfcdf8f3d334" providerId="LiveId" clId="{9FA25883-C6BB-41AA-9DFD-6648A05ED6BD}" dt="2021-10-26T19:26:52.829" v="345" actId="1076"/>
          <ac:spMkLst>
            <pc:docMk/>
            <pc:sldMk cId="3004442643" sldId="959"/>
            <ac:spMk id="84" creationId="{3B4AFFF7-2883-4C23-863B-B5C09407ACB3}"/>
          </ac:spMkLst>
        </pc:spChg>
        <pc:spChg chg="add del mod">
          <ac:chgData name="Sohham Seal" userId="7fc4dfcdf8f3d334" providerId="LiveId" clId="{9FA25883-C6BB-41AA-9DFD-6648A05ED6BD}" dt="2021-10-26T19:26:52.829" v="345" actId="1076"/>
          <ac:spMkLst>
            <pc:docMk/>
            <pc:sldMk cId="3004442643" sldId="959"/>
            <ac:spMk id="85" creationId="{C2606F1E-6A10-4092-A5F5-44F98FBDA28E}"/>
          </ac:spMkLst>
        </pc:spChg>
        <pc:spChg chg="mod">
          <ac:chgData name="Sohham Seal" userId="7fc4dfcdf8f3d334" providerId="LiveId" clId="{9FA25883-C6BB-41AA-9DFD-6648A05ED6BD}" dt="2021-10-26T19:21:12.521" v="169"/>
          <ac:spMkLst>
            <pc:docMk/>
            <pc:sldMk cId="3004442643" sldId="959"/>
            <ac:spMk id="87" creationId="{CC323554-AD74-4BFD-A65A-F6FB679C6C81}"/>
          </ac:spMkLst>
        </pc:spChg>
        <pc:spChg chg="mod">
          <ac:chgData name="Sohham Seal" userId="7fc4dfcdf8f3d334" providerId="LiveId" clId="{9FA25883-C6BB-41AA-9DFD-6648A05ED6BD}" dt="2021-10-26T19:21:12.521" v="169"/>
          <ac:spMkLst>
            <pc:docMk/>
            <pc:sldMk cId="3004442643" sldId="959"/>
            <ac:spMk id="88" creationId="{ABA469CD-6B3B-467D-87EE-0684FE213068}"/>
          </ac:spMkLst>
        </pc:spChg>
        <pc:spChg chg="add del mod">
          <ac:chgData name="Sohham Seal" userId="7fc4dfcdf8f3d334" providerId="LiveId" clId="{9FA25883-C6BB-41AA-9DFD-6648A05ED6BD}" dt="2021-10-26T19:25:00.829" v="241" actId="478"/>
          <ac:spMkLst>
            <pc:docMk/>
            <pc:sldMk cId="3004442643" sldId="959"/>
            <ac:spMk id="89" creationId="{DFACEC17-E537-41D0-A2FF-C2F233B345C2}"/>
          </ac:spMkLst>
        </pc:spChg>
        <pc:spChg chg="add del mod">
          <ac:chgData name="Sohham Seal" userId="7fc4dfcdf8f3d334" providerId="LiveId" clId="{9FA25883-C6BB-41AA-9DFD-6648A05ED6BD}" dt="2021-10-26T19:26:52.829" v="345" actId="1076"/>
          <ac:spMkLst>
            <pc:docMk/>
            <pc:sldMk cId="3004442643" sldId="959"/>
            <ac:spMk id="90" creationId="{CBB31E27-86AD-4278-9EFE-7949EB8AC50D}"/>
          </ac:spMkLst>
        </pc:spChg>
        <pc:spChg chg="add del mod">
          <ac:chgData name="Sohham Seal" userId="7fc4dfcdf8f3d334" providerId="LiveId" clId="{9FA25883-C6BB-41AA-9DFD-6648A05ED6BD}" dt="2021-10-26T19:26:52.829" v="345" actId="1076"/>
          <ac:spMkLst>
            <pc:docMk/>
            <pc:sldMk cId="3004442643" sldId="959"/>
            <ac:spMk id="91" creationId="{E7AE46E7-9CD1-4B54-81CB-BB5B70A5CDFA}"/>
          </ac:spMkLst>
        </pc:spChg>
        <pc:spChg chg="mod">
          <ac:chgData name="Sohham Seal" userId="7fc4dfcdf8f3d334" providerId="LiveId" clId="{9FA25883-C6BB-41AA-9DFD-6648A05ED6BD}" dt="2021-10-26T19:21:12.521" v="169"/>
          <ac:spMkLst>
            <pc:docMk/>
            <pc:sldMk cId="3004442643" sldId="959"/>
            <ac:spMk id="93" creationId="{1B437491-FE2A-4173-AE8D-166B763A5336}"/>
          </ac:spMkLst>
        </pc:spChg>
        <pc:spChg chg="mod">
          <ac:chgData name="Sohham Seal" userId="7fc4dfcdf8f3d334" providerId="LiveId" clId="{9FA25883-C6BB-41AA-9DFD-6648A05ED6BD}" dt="2021-10-26T19:21:12.521" v="169"/>
          <ac:spMkLst>
            <pc:docMk/>
            <pc:sldMk cId="3004442643" sldId="959"/>
            <ac:spMk id="94" creationId="{3F5E2CAA-C4E7-45DC-AC72-13742B56B978}"/>
          </ac:spMkLst>
        </pc:spChg>
        <pc:spChg chg="add del mod">
          <ac:chgData name="Sohham Seal" userId="7fc4dfcdf8f3d334" providerId="LiveId" clId="{9FA25883-C6BB-41AA-9DFD-6648A05ED6BD}" dt="2021-10-26T19:24:57.815" v="239" actId="478"/>
          <ac:spMkLst>
            <pc:docMk/>
            <pc:sldMk cId="3004442643" sldId="959"/>
            <ac:spMk id="95" creationId="{66DE9782-1C83-43A8-A264-26492E8ABBDE}"/>
          </ac:spMkLst>
        </pc:spChg>
        <pc:spChg chg="add del mod">
          <ac:chgData name="Sohham Seal" userId="7fc4dfcdf8f3d334" providerId="LiveId" clId="{9FA25883-C6BB-41AA-9DFD-6648A05ED6BD}" dt="2021-10-26T19:25:53.080" v="272" actId="108"/>
          <ac:spMkLst>
            <pc:docMk/>
            <pc:sldMk cId="3004442643" sldId="959"/>
            <ac:spMk id="96" creationId="{909C3AEC-72A1-4930-94F0-8AFF88A20088}"/>
          </ac:spMkLst>
        </pc:spChg>
        <pc:spChg chg="add del mod">
          <ac:chgData name="Sohham Seal" userId="7fc4dfcdf8f3d334" providerId="LiveId" clId="{9FA25883-C6BB-41AA-9DFD-6648A05ED6BD}" dt="2021-10-26T19:24:59.698" v="240" actId="478"/>
          <ac:spMkLst>
            <pc:docMk/>
            <pc:sldMk cId="3004442643" sldId="959"/>
            <ac:spMk id="97" creationId="{76304903-632C-4F3B-A34F-32AC1C42A146}"/>
          </ac:spMkLst>
        </pc:spChg>
        <pc:spChg chg="add del mod">
          <ac:chgData name="Sohham Seal" userId="7fc4dfcdf8f3d334" providerId="LiveId" clId="{9FA25883-C6BB-41AA-9DFD-6648A05ED6BD}" dt="2021-10-26T19:26:04.490" v="304" actId="20577"/>
          <ac:spMkLst>
            <pc:docMk/>
            <pc:sldMk cId="3004442643" sldId="959"/>
            <ac:spMk id="98" creationId="{92108739-2679-4609-AF0D-9CF22B1D68E0}"/>
          </ac:spMkLst>
        </pc:spChg>
        <pc:spChg chg="add del mod">
          <ac:chgData name="Sohham Seal" userId="7fc4dfcdf8f3d334" providerId="LiveId" clId="{9FA25883-C6BB-41AA-9DFD-6648A05ED6BD}" dt="2021-10-26T19:25:02.044" v="242" actId="478"/>
          <ac:spMkLst>
            <pc:docMk/>
            <pc:sldMk cId="3004442643" sldId="959"/>
            <ac:spMk id="99" creationId="{3D8F7800-EE8E-44D9-855B-EEADC705B21F}"/>
          </ac:spMkLst>
        </pc:spChg>
        <pc:spChg chg="add del mod">
          <ac:chgData name="Sohham Seal" userId="7fc4dfcdf8f3d334" providerId="LiveId" clId="{9FA25883-C6BB-41AA-9DFD-6648A05ED6BD}" dt="2021-10-26T19:26:24.377" v="343" actId="1076"/>
          <ac:spMkLst>
            <pc:docMk/>
            <pc:sldMk cId="3004442643" sldId="959"/>
            <ac:spMk id="100" creationId="{77EB95CF-CA79-4F54-B3B5-0702C7399226}"/>
          </ac:spMkLst>
        </pc:spChg>
        <pc:spChg chg="add del mod">
          <ac:chgData name="Sohham Seal" userId="7fc4dfcdf8f3d334" providerId="LiveId" clId="{9FA25883-C6BB-41AA-9DFD-6648A05ED6BD}" dt="2021-10-26T19:25:06.255" v="244" actId="478"/>
          <ac:spMkLst>
            <pc:docMk/>
            <pc:sldMk cId="3004442643" sldId="959"/>
            <ac:spMk id="101" creationId="{FBF4857C-4611-45D3-9AE5-B005D50E025D}"/>
          </ac:spMkLst>
        </pc:spChg>
        <pc:spChg chg="add del mod">
          <ac:chgData name="Sohham Seal" userId="7fc4dfcdf8f3d334" providerId="LiveId" clId="{9FA25883-C6BB-41AA-9DFD-6648A05ED6BD}" dt="2021-10-26T19:26:17.908" v="341" actId="20577"/>
          <ac:spMkLst>
            <pc:docMk/>
            <pc:sldMk cId="3004442643" sldId="959"/>
            <ac:spMk id="102" creationId="{A89E4076-FE09-49BE-97F0-497840BFD274}"/>
          </ac:spMkLst>
        </pc:spChg>
        <pc:grpChg chg="del">
          <ac:chgData name="Sohham Seal" userId="7fc4dfcdf8f3d334" providerId="LiveId" clId="{9FA25883-C6BB-41AA-9DFD-6648A05ED6BD}" dt="2021-10-26T19:20:58.299" v="164" actId="478"/>
          <ac:grpSpMkLst>
            <pc:docMk/>
            <pc:sldMk cId="3004442643" sldId="959"/>
            <ac:grpSpMk id="19" creationId="{708937E2-CB52-4E01-B4FA-9FBEA72FF4E7}"/>
          </ac:grpSpMkLst>
        </pc:grpChg>
        <pc:grpChg chg="del">
          <ac:chgData name="Sohham Seal" userId="7fc4dfcdf8f3d334" providerId="LiveId" clId="{9FA25883-C6BB-41AA-9DFD-6648A05ED6BD}" dt="2021-10-26T19:20:58.299" v="164" actId="478"/>
          <ac:grpSpMkLst>
            <pc:docMk/>
            <pc:sldMk cId="3004442643" sldId="959"/>
            <ac:grpSpMk id="25" creationId="{EBF5EE9E-3128-4B1E-9ECF-B7CF7D000B5B}"/>
          </ac:grpSpMkLst>
        </pc:grpChg>
        <pc:grpChg chg="del">
          <ac:chgData name="Sohham Seal" userId="7fc4dfcdf8f3d334" providerId="LiveId" clId="{9FA25883-C6BB-41AA-9DFD-6648A05ED6BD}" dt="2021-10-26T19:20:58.299" v="164" actId="478"/>
          <ac:grpSpMkLst>
            <pc:docMk/>
            <pc:sldMk cId="3004442643" sldId="959"/>
            <ac:grpSpMk id="28" creationId="{A0A7794E-62C4-46C8-AC12-B73941196802}"/>
          </ac:grpSpMkLst>
        </pc:grpChg>
        <pc:grpChg chg="add del mod">
          <ac:chgData name="Sohham Seal" userId="7fc4dfcdf8f3d334" providerId="LiveId" clId="{9FA25883-C6BB-41AA-9DFD-6648A05ED6BD}" dt="2021-10-26T19:21:11.599" v="168"/>
          <ac:grpSpMkLst>
            <pc:docMk/>
            <pc:sldMk cId="3004442643" sldId="959"/>
            <ac:grpSpMk id="33" creationId="{BE81D823-94F3-4B75-8E68-2F94D2BDE58C}"/>
          </ac:grpSpMkLst>
        </pc:grpChg>
        <pc:grpChg chg="add del mod">
          <ac:chgData name="Sohham Seal" userId="7fc4dfcdf8f3d334" providerId="LiveId" clId="{9FA25883-C6BB-41AA-9DFD-6648A05ED6BD}" dt="2021-10-26T19:21:11.599" v="168"/>
          <ac:grpSpMkLst>
            <pc:docMk/>
            <pc:sldMk cId="3004442643" sldId="959"/>
            <ac:grpSpMk id="44" creationId="{5D22DD5B-8294-43EE-AFFD-B8DA04E66E1C}"/>
          </ac:grpSpMkLst>
        </pc:grpChg>
        <pc:grpChg chg="add del mod">
          <ac:chgData name="Sohham Seal" userId="7fc4dfcdf8f3d334" providerId="LiveId" clId="{9FA25883-C6BB-41AA-9DFD-6648A05ED6BD}" dt="2021-10-26T19:21:11.599" v="168"/>
          <ac:grpSpMkLst>
            <pc:docMk/>
            <pc:sldMk cId="3004442643" sldId="959"/>
            <ac:grpSpMk id="54" creationId="{808BC778-7D1D-4228-95E3-E22D84E4A8E2}"/>
          </ac:grpSpMkLst>
        </pc:grpChg>
        <pc:grpChg chg="add del mod">
          <ac:chgData name="Sohham Seal" userId="7fc4dfcdf8f3d334" providerId="LiveId" clId="{9FA25883-C6BB-41AA-9DFD-6648A05ED6BD}" dt="2021-10-26T19:21:11.599" v="168"/>
          <ac:grpSpMkLst>
            <pc:docMk/>
            <pc:sldMk cId="3004442643" sldId="959"/>
            <ac:grpSpMk id="60" creationId="{BE0CD7DA-A184-4955-8A7C-7332E25126B5}"/>
          </ac:grpSpMkLst>
        </pc:grpChg>
        <pc:grpChg chg="add del mod">
          <ac:chgData name="Sohham Seal" userId="7fc4dfcdf8f3d334" providerId="LiveId" clId="{9FA25883-C6BB-41AA-9DFD-6648A05ED6BD}" dt="2021-10-26T19:23:45.453" v="228" actId="478"/>
          <ac:grpSpMkLst>
            <pc:docMk/>
            <pc:sldMk cId="3004442643" sldId="959"/>
            <ac:grpSpMk id="73" creationId="{055B2DF0-E7DE-4DC7-99D7-9B70ACEFCA83}"/>
          </ac:grpSpMkLst>
        </pc:grpChg>
        <pc:grpChg chg="add del mod">
          <ac:chgData name="Sohham Seal" userId="7fc4dfcdf8f3d334" providerId="LiveId" clId="{9FA25883-C6BB-41AA-9DFD-6648A05ED6BD}" dt="2021-10-26T19:23:44.653" v="227" actId="478"/>
          <ac:grpSpMkLst>
            <pc:docMk/>
            <pc:sldMk cId="3004442643" sldId="959"/>
            <ac:grpSpMk id="80" creationId="{9A7003AC-C111-45DF-87FC-45FA76F46675}"/>
          </ac:grpSpMkLst>
        </pc:grpChg>
        <pc:grpChg chg="add del mod">
          <ac:chgData name="Sohham Seal" userId="7fc4dfcdf8f3d334" providerId="LiveId" clId="{9FA25883-C6BB-41AA-9DFD-6648A05ED6BD}" dt="2021-10-26T19:23:43.818" v="226" actId="478"/>
          <ac:grpSpMkLst>
            <pc:docMk/>
            <pc:sldMk cId="3004442643" sldId="959"/>
            <ac:grpSpMk id="86" creationId="{BC633EA5-64C4-45E1-BBC1-609FC19A19D0}"/>
          </ac:grpSpMkLst>
        </pc:grpChg>
        <pc:grpChg chg="add del mod">
          <ac:chgData name="Sohham Seal" userId="7fc4dfcdf8f3d334" providerId="LiveId" clId="{9FA25883-C6BB-41AA-9DFD-6648A05ED6BD}" dt="2021-10-26T19:23:42.569" v="225" actId="478"/>
          <ac:grpSpMkLst>
            <pc:docMk/>
            <pc:sldMk cId="3004442643" sldId="959"/>
            <ac:grpSpMk id="92" creationId="{9006170C-7E1A-48CD-B2D2-A8F17ABF269C}"/>
          </ac:grpSpMkLst>
        </pc:grpChg>
      </pc:sldChg>
      <pc:sldChg chg="addSp delSp modSp add del mod">
        <pc:chgData name="Sohham Seal" userId="7fc4dfcdf8f3d334" providerId="LiveId" clId="{9FA25883-C6BB-41AA-9DFD-6648A05ED6BD}" dt="2021-10-26T19:53:36.439" v="569" actId="47"/>
        <pc:sldMkLst>
          <pc:docMk/>
          <pc:sldMk cId="3738233468" sldId="959"/>
        </pc:sldMkLst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9" creationId="{C095B50B-C2B2-4945-AD3B-FA50262C92F0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10" creationId="{56AE71F7-84CF-4F52-8E50-76612FB0A871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11" creationId="{B8C271F8-710B-46C9-A75C-D4E818E05C7A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12" creationId="{65A729B6-0752-4D05-9CFF-E782F7927A6A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13" creationId="{F2FCB1BB-1183-4D2D-85A2-6B3849998EE4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14" creationId="{EC911556-DE1E-4017-B7FF-F7DFE9CBE109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15" creationId="{3798533C-4E79-4755-A96C-EA25509F1561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16" creationId="{C965CD8C-FB22-4CD0-AA59-C5B8D21A58B6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24" creationId="{8E36DB92-34BF-4621-92BC-0458A5754617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31" creationId="{F8DE2177-9AC6-49B5-A3D3-32941CAFCF4C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32" creationId="{F99019A1-84CE-42FE-894A-74E79C360747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33" creationId="{CC1D0BE2-354D-4483-970F-DB03AC11E9EC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34" creationId="{1317026D-9C48-450B-93AD-7260054184A7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35" creationId="{E205FC3B-8AE2-4C4C-879F-DAB99BAD2D8D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36" creationId="{941E712A-8A15-4217-AF26-3E6E39FCFF1C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37" creationId="{2DDE0CB3-13AA-4104-959F-78CD3A74E858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38" creationId="{70110B27-EFE3-4D01-BADE-836C1124D62B}"/>
          </ac:spMkLst>
        </pc:spChg>
        <pc:spChg chg="del">
          <ac:chgData name="Sohham Seal" userId="7fc4dfcdf8f3d334" providerId="LiveId" clId="{9FA25883-C6BB-41AA-9DFD-6648A05ED6BD}" dt="2021-10-26T19:41:03.386" v="503" actId="478"/>
          <ac:spMkLst>
            <pc:docMk/>
            <pc:sldMk cId="3738233468" sldId="959"/>
            <ac:spMk id="39" creationId="{A6068C37-FF1D-4F9A-BE16-163BC451AEF4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40" creationId="{3E644BD2-2F8D-4970-AC90-B15F4A7A61AF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41" creationId="{F91E3EC3-FC4A-43D1-A3A8-AEEC91A7D8BA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42" creationId="{520FD982-FDF5-4707-A62B-9C5FC437A995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43" creationId="{090C6B8A-7750-488D-A9F8-D81303FAF7A7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47" creationId="{F50E5301-47E5-4D6A-8C1D-456E4ED6956C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48" creationId="{29649660-2225-4504-B9F6-0184B65F6CB7}"/>
          </ac:spMkLst>
        </pc:spChg>
        <pc:spChg chg="add mod">
          <ac:chgData name="Sohham Seal" userId="7fc4dfcdf8f3d334" providerId="LiveId" clId="{9FA25883-C6BB-41AA-9DFD-6648A05ED6BD}" dt="2021-10-26T19:41:04.228" v="504"/>
          <ac:spMkLst>
            <pc:docMk/>
            <pc:sldMk cId="3738233468" sldId="959"/>
            <ac:spMk id="53" creationId="{B327367E-AFBD-41FC-B656-86F0B8EF00AC}"/>
          </ac:spMkLst>
        </pc:spChg>
        <pc:grpChg chg="del">
          <ac:chgData name="Sohham Seal" userId="7fc4dfcdf8f3d334" providerId="LiveId" clId="{9FA25883-C6BB-41AA-9DFD-6648A05ED6BD}" dt="2021-10-26T19:41:03.386" v="503" actId="478"/>
          <ac:grpSpMkLst>
            <pc:docMk/>
            <pc:sldMk cId="3738233468" sldId="959"/>
            <ac:grpSpMk id="19" creationId="{708937E2-CB52-4E01-B4FA-9FBEA72FF4E7}"/>
          </ac:grpSpMkLst>
        </pc:grpChg>
        <pc:grpChg chg="del">
          <ac:chgData name="Sohham Seal" userId="7fc4dfcdf8f3d334" providerId="LiveId" clId="{9FA25883-C6BB-41AA-9DFD-6648A05ED6BD}" dt="2021-10-26T19:41:03.386" v="503" actId="478"/>
          <ac:grpSpMkLst>
            <pc:docMk/>
            <pc:sldMk cId="3738233468" sldId="959"/>
            <ac:grpSpMk id="25" creationId="{EBF5EE9E-3128-4B1E-9ECF-B7CF7D000B5B}"/>
          </ac:grpSpMkLst>
        </pc:grpChg>
        <pc:grpChg chg="del">
          <ac:chgData name="Sohham Seal" userId="7fc4dfcdf8f3d334" providerId="LiveId" clId="{9FA25883-C6BB-41AA-9DFD-6648A05ED6BD}" dt="2021-10-26T19:41:03.386" v="503" actId="478"/>
          <ac:grpSpMkLst>
            <pc:docMk/>
            <pc:sldMk cId="3738233468" sldId="959"/>
            <ac:grpSpMk id="28" creationId="{A0A7794E-62C4-46C8-AC12-B73941196802}"/>
          </ac:grpSpMkLst>
        </pc:grpChg>
        <pc:cxnChg chg="add mod">
          <ac:chgData name="Sohham Seal" userId="7fc4dfcdf8f3d334" providerId="LiveId" clId="{9FA25883-C6BB-41AA-9DFD-6648A05ED6BD}" dt="2021-10-26T19:41:58.893" v="507" actId="208"/>
          <ac:cxnSpMkLst>
            <pc:docMk/>
            <pc:sldMk cId="3738233468" sldId="959"/>
            <ac:cxnSpMk id="44" creationId="{CB75C41D-8DC2-422E-8634-838E6F0C4CB3}"/>
          </ac:cxnSpMkLst>
        </pc:cxnChg>
        <pc:cxnChg chg="add mod">
          <ac:chgData name="Sohham Seal" userId="7fc4dfcdf8f3d334" providerId="LiveId" clId="{9FA25883-C6BB-41AA-9DFD-6648A05ED6BD}" dt="2021-10-26T19:41:58.893" v="507" actId="208"/>
          <ac:cxnSpMkLst>
            <pc:docMk/>
            <pc:sldMk cId="3738233468" sldId="959"/>
            <ac:cxnSpMk id="45" creationId="{61D041CC-5B2D-459C-97E4-E78DB81D3C1B}"/>
          </ac:cxnSpMkLst>
        </pc:cxnChg>
        <pc:cxnChg chg="add mod">
          <ac:chgData name="Sohham Seal" userId="7fc4dfcdf8f3d334" providerId="LiveId" clId="{9FA25883-C6BB-41AA-9DFD-6648A05ED6BD}" dt="2021-10-26T19:41:58.893" v="507" actId="208"/>
          <ac:cxnSpMkLst>
            <pc:docMk/>
            <pc:sldMk cId="3738233468" sldId="959"/>
            <ac:cxnSpMk id="46" creationId="{D9A4A10A-75AF-48F4-9F96-668F4B520110}"/>
          </ac:cxnSpMkLst>
        </pc:cxnChg>
      </pc:sldChg>
      <pc:sldMasterChg chg="delSldLayout">
        <pc:chgData name="Sohham Seal" userId="7fc4dfcdf8f3d334" providerId="LiveId" clId="{9FA25883-C6BB-41AA-9DFD-6648A05ED6BD}" dt="2021-10-26T19:26:57.038" v="347" actId="47"/>
        <pc:sldMasterMkLst>
          <pc:docMk/>
          <pc:sldMasterMk cId="0" sldId="2147483684"/>
        </pc:sldMasterMkLst>
        <pc:sldLayoutChg chg="del">
          <pc:chgData name="Sohham Seal" userId="7fc4dfcdf8f3d334" providerId="LiveId" clId="{9FA25883-C6BB-41AA-9DFD-6648A05ED6BD}" dt="2021-10-26T19:26:57.038" v="347" actId="47"/>
          <pc:sldLayoutMkLst>
            <pc:docMk/>
            <pc:sldMasterMk cId="0" sldId="2147483684"/>
            <pc:sldLayoutMk cId="1838986547" sldId="2147483809"/>
          </pc:sldLayoutMkLst>
        </pc:sldLayoutChg>
      </pc:sldMasterChg>
      <pc:sldMasterChg chg="del delSldLayout">
        <pc:chgData name="Sohham Seal" userId="7fc4dfcdf8f3d334" providerId="LiveId" clId="{9FA25883-C6BB-41AA-9DFD-6648A05ED6BD}" dt="2021-10-26T19:53:44.989" v="570" actId="47"/>
        <pc:sldMasterMkLst>
          <pc:docMk/>
          <pc:sldMasterMk cId="1877279261" sldId="2147483809"/>
        </pc:sldMasterMkLst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1404839403" sldId="2147483810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4231643331" sldId="2147483811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827688094" sldId="2147483812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621274917" sldId="2147483813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2340614924" sldId="2147483814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1756305162" sldId="2147483815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2762637440" sldId="2147483816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1447882193" sldId="2147483817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4207289094" sldId="2147483818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78999424" sldId="2147483819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4077087936" sldId="2147483820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1174134374" sldId="2147483821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3709726947" sldId="2147483822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3390652407" sldId="2147483823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598292383" sldId="2147483824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932787111" sldId="2147483825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2944185553" sldId="2147483826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272464042" sldId="2147483827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2454497203" sldId="2147483828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3508817214" sldId="2147483829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2139155669" sldId="2147483830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4254393462" sldId="2147483831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2671019951" sldId="2147483832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3278121997" sldId="2147483833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211150422" sldId="2147483834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1831660296" sldId="2147483835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3856798742" sldId="2147483836"/>
          </pc:sldLayoutMkLst>
        </pc:sldLayoutChg>
        <pc:sldLayoutChg chg="del">
          <pc:chgData name="Sohham Seal" userId="7fc4dfcdf8f3d334" providerId="LiveId" clId="{9FA25883-C6BB-41AA-9DFD-6648A05ED6BD}" dt="2021-10-26T19:53:44.989" v="570" actId="47"/>
          <pc:sldLayoutMkLst>
            <pc:docMk/>
            <pc:sldMasterMk cId="1877279261" sldId="2147483809"/>
            <pc:sldLayoutMk cId="2453344243" sldId="2147483837"/>
          </pc:sldLayoutMkLst>
        </pc:sldLayoutChg>
      </pc:sldMasterChg>
      <pc:sldMasterChg chg="del delSldLayout">
        <pc:chgData name="Sohham Seal" userId="7fc4dfcdf8f3d334" providerId="LiveId" clId="{9FA25883-C6BB-41AA-9DFD-6648A05ED6BD}" dt="2021-10-26T19:35:45.081" v="414" actId="47"/>
        <pc:sldMasterMkLst>
          <pc:docMk/>
          <pc:sldMasterMk cId="2488981478" sldId="2147483838"/>
        </pc:sldMasterMkLst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3393646896" sldId="2147483839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639158966" sldId="2147483840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948267354" sldId="2147483841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468116493" sldId="2147483842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1703065364" sldId="2147483843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185691207" sldId="2147483844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1561794144" sldId="2147483845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1517103403" sldId="2147483846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387138199" sldId="2147483847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3840785729" sldId="2147483848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3151554893" sldId="2147483849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3458327061" sldId="2147483850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994443320" sldId="2147483851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662488905" sldId="2147483852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3382771474" sldId="2147483853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3524464668" sldId="2147483854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1655580799" sldId="2147483855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76981064" sldId="2147483856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551565140" sldId="2147483857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541118255" sldId="2147483858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040790256" sldId="2147483859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1299738847" sldId="2147483860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29842295" sldId="2147483861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558634013" sldId="2147483862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3043375132" sldId="2147483863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957348575" sldId="2147483864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214697568" sldId="2147483865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473692144" sldId="2147483866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97260254" sldId="2147483867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3710066235" sldId="2147483868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3106975445" sldId="2147483869"/>
          </pc:sldLayoutMkLst>
        </pc:sldLayoutChg>
        <pc:sldLayoutChg chg="del">
          <pc:chgData name="Sohham Seal" userId="7fc4dfcdf8f3d334" providerId="LiveId" clId="{9FA25883-C6BB-41AA-9DFD-6648A05ED6BD}" dt="2021-10-26T19:35:45.081" v="414" actId="47"/>
          <pc:sldLayoutMkLst>
            <pc:docMk/>
            <pc:sldMasterMk cId="2488981478" sldId="2147483838"/>
            <pc:sldLayoutMk cId="2804676339" sldId="2147483870"/>
          </pc:sldLayoutMkLst>
        </pc:sldLayoutChg>
      </pc:sldMasterChg>
    </pc:docChg>
  </pc:docChgLst>
  <pc:docChgLst>
    <pc:chgData name="Sohham Seal" userId="7fc4dfcdf8f3d334" providerId="LiveId" clId="{4D93EF41-E5F4-469D-91F1-CDF52D1E0E85}"/>
    <pc:docChg chg="undo redo custSel addSld delSld modSld sldOrd">
      <pc:chgData name="Sohham Seal" userId="7fc4dfcdf8f3d334" providerId="LiveId" clId="{4D93EF41-E5F4-469D-91F1-CDF52D1E0E85}" dt="2021-10-14T21:08:19.530" v="594" actId="1076"/>
      <pc:docMkLst>
        <pc:docMk/>
      </pc:docMkLst>
      <pc:sldChg chg="modSp mod setBg">
        <pc:chgData name="Sohham Seal" userId="7fc4dfcdf8f3d334" providerId="LiveId" clId="{4D93EF41-E5F4-469D-91F1-CDF52D1E0E85}" dt="2021-10-14T20:02:24.853" v="65" actId="20577"/>
        <pc:sldMkLst>
          <pc:docMk/>
          <pc:sldMk cId="0" sldId="258"/>
        </pc:sldMkLst>
        <pc:spChg chg="mod">
          <ac:chgData name="Sohham Seal" userId="7fc4dfcdf8f3d334" providerId="LiveId" clId="{4D93EF41-E5F4-469D-91F1-CDF52D1E0E85}" dt="2021-10-14T20:02:24.853" v="65" actId="20577"/>
          <ac:spMkLst>
            <pc:docMk/>
            <pc:sldMk cId="0" sldId="258"/>
            <ac:spMk id="3961" creationId="{00000000-0000-0000-0000-000000000000}"/>
          </ac:spMkLst>
        </pc:spChg>
      </pc:sldChg>
      <pc:sldChg chg="modSp mod">
        <pc:chgData name="Sohham Seal" userId="7fc4dfcdf8f3d334" providerId="LiveId" clId="{4D93EF41-E5F4-469D-91F1-CDF52D1E0E85}" dt="2021-10-14T20:02:59.424" v="77" actId="20577"/>
        <pc:sldMkLst>
          <pc:docMk/>
          <pc:sldMk cId="0" sldId="259"/>
        </pc:sldMkLst>
        <pc:spChg chg="mod">
          <ac:chgData name="Sohham Seal" userId="7fc4dfcdf8f3d334" providerId="LiveId" clId="{4D93EF41-E5F4-469D-91F1-CDF52D1E0E85}" dt="2021-10-14T20:02:59.424" v="77" actId="20577"/>
          <ac:spMkLst>
            <pc:docMk/>
            <pc:sldMk cId="0" sldId="259"/>
            <ac:spMk id="3979" creationId="{00000000-0000-0000-0000-000000000000}"/>
          </ac:spMkLst>
        </pc:spChg>
      </pc:sldChg>
      <pc:sldChg chg="modSp mod">
        <pc:chgData name="Sohham Seal" userId="7fc4dfcdf8f3d334" providerId="LiveId" clId="{4D93EF41-E5F4-469D-91F1-CDF52D1E0E85}" dt="2021-10-14T21:00:55.436" v="546" actId="1076"/>
        <pc:sldMkLst>
          <pc:docMk/>
          <pc:sldMk cId="0" sldId="263"/>
        </pc:sldMkLst>
        <pc:spChg chg="mod">
          <ac:chgData name="Sohham Seal" userId="7fc4dfcdf8f3d334" providerId="LiveId" clId="{4D93EF41-E5F4-469D-91F1-CDF52D1E0E85}" dt="2021-10-14T21:00:55.436" v="546" actId="1076"/>
          <ac:spMkLst>
            <pc:docMk/>
            <pc:sldMk cId="0" sldId="263"/>
            <ac:spMk id="2" creationId="{FF45C4EE-BAFA-4CB7-AC64-14234212275F}"/>
          </ac:spMkLst>
        </pc:spChg>
        <pc:spChg chg="mod">
          <ac:chgData name="Sohham Seal" userId="7fc4dfcdf8f3d334" providerId="LiveId" clId="{4D93EF41-E5F4-469D-91F1-CDF52D1E0E85}" dt="2021-10-14T20:48:56.914" v="470" actId="20577"/>
          <ac:spMkLst>
            <pc:docMk/>
            <pc:sldMk cId="0" sldId="263"/>
            <ac:spMk id="4274" creationId="{00000000-0000-0000-0000-000000000000}"/>
          </ac:spMkLst>
        </pc:spChg>
      </pc:sldChg>
      <pc:sldChg chg="addSp delSp modSp mod modClrScheme chgLayout">
        <pc:chgData name="Sohham Seal" userId="7fc4dfcdf8f3d334" providerId="LiveId" clId="{4D93EF41-E5F4-469D-91F1-CDF52D1E0E85}" dt="2021-10-14T20:42:00.165" v="430"/>
        <pc:sldMkLst>
          <pc:docMk/>
          <pc:sldMk cId="0" sldId="271"/>
        </pc:sldMkLst>
        <pc:spChg chg="add del mod">
          <ac:chgData name="Sohham Seal" userId="7fc4dfcdf8f3d334" providerId="LiveId" clId="{4D93EF41-E5F4-469D-91F1-CDF52D1E0E85}" dt="2021-10-14T20:26:13.530" v="236" actId="478"/>
          <ac:spMkLst>
            <pc:docMk/>
            <pc:sldMk cId="0" sldId="271"/>
            <ac:spMk id="3" creationId="{27F6FC9C-98FC-48E4-A99A-F49B709630AA}"/>
          </ac:spMkLst>
        </pc:spChg>
        <pc:spChg chg="add del mod ord">
          <ac:chgData name="Sohham Seal" userId="7fc4dfcdf8f3d334" providerId="LiveId" clId="{4D93EF41-E5F4-469D-91F1-CDF52D1E0E85}" dt="2021-10-14T20:40:05.886" v="388" actId="167"/>
          <ac:spMkLst>
            <pc:docMk/>
            <pc:sldMk cId="0" sldId="271"/>
            <ac:spMk id="4" creationId="{69746B17-74DC-43EB-ABA6-34A699BC90F3}"/>
          </ac:spMkLst>
        </pc:spChg>
        <pc:spChg chg="add del mod ord">
          <ac:chgData name="Sohham Seal" userId="7fc4dfcdf8f3d334" providerId="LiveId" clId="{4D93EF41-E5F4-469D-91F1-CDF52D1E0E85}" dt="2021-10-14T20:38:46.298" v="376" actId="700"/>
          <ac:spMkLst>
            <pc:docMk/>
            <pc:sldMk cId="0" sldId="271"/>
            <ac:spMk id="5" creationId="{6F00A5C9-3535-482D-9E81-3F0CE9FEF02C}"/>
          </ac:spMkLst>
        </pc:spChg>
        <pc:spChg chg="add del mod ord">
          <ac:chgData name="Sohham Seal" userId="7fc4dfcdf8f3d334" providerId="LiveId" clId="{4D93EF41-E5F4-469D-91F1-CDF52D1E0E85}" dt="2021-10-14T20:38:46.298" v="376" actId="700"/>
          <ac:spMkLst>
            <pc:docMk/>
            <pc:sldMk cId="0" sldId="271"/>
            <ac:spMk id="6" creationId="{E52F10CE-E14D-4763-8A0A-8172C949F9F6}"/>
          </ac:spMkLst>
        </pc:spChg>
        <pc:spChg chg="add del mod ord">
          <ac:chgData name="Sohham Seal" userId="7fc4dfcdf8f3d334" providerId="LiveId" clId="{4D93EF41-E5F4-469D-91F1-CDF52D1E0E85}" dt="2021-10-14T20:38:46.298" v="376" actId="700"/>
          <ac:spMkLst>
            <pc:docMk/>
            <pc:sldMk cId="0" sldId="271"/>
            <ac:spMk id="7" creationId="{9E837FA6-37BB-44B1-9F97-EED3F8001C2E}"/>
          </ac:spMkLst>
        </pc:spChg>
        <pc:spChg chg="add del mod ord">
          <ac:chgData name="Sohham Seal" userId="7fc4dfcdf8f3d334" providerId="LiveId" clId="{4D93EF41-E5F4-469D-91F1-CDF52D1E0E85}" dt="2021-10-14T20:38:46.298" v="376" actId="700"/>
          <ac:spMkLst>
            <pc:docMk/>
            <pc:sldMk cId="0" sldId="271"/>
            <ac:spMk id="8" creationId="{1455451D-B96B-4FF5-B4E5-11C99B082C44}"/>
          </ac:spMkLst>
        </pc:spChg>
        <pc:spChg chg="add del mod ord">
          <ac:chgData name="Sohham Seal" userId="7fc4dfcdf8f3d334" providerId="LiveId" clId="{4D93EF41-E5F4-469D-91F1-CDF52D1E0E85}" dt="2021-10-14T20:38:46.298" v="376" actId="700"/>
          <ac:spMkLst>
            <pc:docMk/>
            <pc:sldMk cId="0" sldId="271"/>
            <ac:spMk id="9" creationId="{D1CFACFC-3927-4D06-A799-18DEA1EB10BE}"/>
          </ac:spMkLst>
        </pc:spChg>
        <pc:spChg chg="add del mod ord">
          <ac:chgData name="Sohham Seal" userId="7fc4dfcdf8f3d334" providerId="LiveId" clId="{4D93EF41-E5F4-469D-91F1-CDF52D1E0E85}" dt="2021-10-14T20:38:46.298" v="376" actId="700"/>
          <ac:spMkLst>
            <pc:docMk/>
            <pc:sldMk cId="0" sldId="271"/>
            <ac:spMk id="10" creationId="{AF9EB45D-D487-42BF-9F43-4212FC09CAAC}"/>
          </ac:spMkLst>
        </pc:spChg>
        <pc:spChg chg="add del mod ord">
          <ac:chgData name="Sohham Seal" userId="7fc4dfcdf8f3d334" providerId="LiveId" clId="{4D93EF41-E5F4-469D-91F1-CDF52D1E0E85}" dt="2021-10-14T20:38:46.298" v="376" actId="700"/>
          <ac:spMkLst>
            <pc:docMk/>
            <pc:sldMk cId="0" sldId="271"/>
            <ac:spMk id="11" creationId="{2D83E583-0D98-4220-B3AB-891EB7CBC386}"/>
          </ac:spMkLst>
        </pc:spChg>
        <pc:spChg chg="add del mod ord">
          <ac:chgData name="Sohham Seal" userId="7fc4dfcdf8f3d334" providerId="LiveId" clId="{4D93EF41-E5F4-469D-91F1-CDF52D1E0E85}" dt="2021-10-14T20:38:46.298" v="376" actId="700"/>
          <ac:spMkLst>
            <pc:docMk/>
            <pc:sldMk cId="0" sldId="271"/>
            <ac:spMk id="12" creationId="{5F81841F-FCE5-4008-AA63-C650BCD31C49}"/>
          </ac:spMkLst>
        </pc:spChg>
        <pc:spChg chg="add del mod ord">
          <ac:chgData name="Sohham Seal" userId="7fc4dfcdf8f3d334" providerId="LiveId" clId="{4D93EF41-E5F4-469D-91F1-CDF52D1E0E85}" dt="2021-10-14T20:38:55.944" v="380" actId="478"/>
          <ac:spMkLst>
            <pc:docMk/>
            <pc:sldMk cId="0" sldId="271"/>
            <ac:spMk id="13" creationId="{B5116685-B40E-4016-9A26-00005B040509}"/>
          </ac:spMkLst>
        </pc:spChg>
        <pc:spChg chg="add del mod ord">
          <ac:chgData name="Sohham Seal" userId="7fc4dfcdf8f3d334" providerId="LiveId" clId="{4D93EF41-E5F4-469D-91F1-CDF52D1E0E85}" dt="2021-10-14T20:40:11.495" v="390" actId="478"/>
          <ac:spMkLst>
            <pc:docMk/>
            <pc:sldMk cId="0" sldId="271"/>
            <ac:spMk id="14" creationId="{EB382624-D3E3-401B-948E-D1D5A3E63D7D}"/>
          </ac:spMkLst>
        </pc:spChg>
        <pc:spChg chg="add del mod ord">
          <ac:chgData name="Sohham Seal" userId="7fc4dfcdf8f3d334" providerId="LiveId" clId="{4D93EF41-E5F4-469D-91F1-CDF52D1E0E85}" dt="2021-10-14T20:40:08.825" v="389" actId="478"/>
          <ac:spMkLst>
            <pc:docMk/>
            <pc:sldMk cId="0" sldId="271"/>
            <ac:spMk id="15" creationId="{36651B5D-CD73-4F1D-B00C-A406792A1E6F}"/>
          </ac:spMkLst>
        </pc:spChg>
        <pc:spChg chg="add del mod ord">
          <ac:chgData name="Sohham Seal" userId="7fc4dfcdf8f3d334" providerId="LiveId" clId="{4D93EF41-E5F4-469D-91F1-CDF52D1E0E85}" dt="2021-10-14T20:40:13.258" v="391" actId="478"/>
          <ac:spMkLst>
            <pc:docMk/>
            <pc:sldMk cId="0" sldId="271"/>
            <ac:spMk id="16" creationId="{940D9FAD-872A-48C5-B6AD-CD042942B8A0}"/>
          </ac:spMkLst>
        </pc:spChg>
        <pc:spChg chg="add del mod ord">
          <ac:chgData name="Sohham Seal" userId="7fc4dfcdf8f3d334" providerId="LiveId" clId="{4D93EF41-E5F4-469D-91F1-CDF52D1E0E85}" dt="2021-10-14T20:39:57.306" v="385" actId="478"/>
          <ac:spMkLst>
            <pc:docMk/>
            <pc:sldMk cId="0" sldId="271"/>
            <ac:spMk id="17" creationId="{9092C510-B8D3-42EF-A5DD-E732820CDF5A}"/>
          </ac:spMkLst>
        </pc:spChg>
        <pc:spChg chg="add del mod ord">
          <ac:chgData name="Sohham Seal" userId="7fc4dfcdf8f3d334" providerId="LiveId" clId="{4D93EF41-E5F4-469D-91F1-CDF52D1E0E85}" dt="2021-10-14T20:40:55.830" v="395" actId="478"/>
          <ac:spMkLst>
            <pc:docMk/>
            <pc:sldMk cId="0" sldId="271"/>
            <ac:spMk id="18" creationId="{D5CD28AE-5BD1-4F95-885B-3329D71E612F}"/>
          </ac:spMkLst>
        </pc:spChg>
        <pc:spChg chg="add del mod">
          <ac:chgData name="Sohham Seal" userId="7fc4dfcdf8f3d334" providerId="LiveId" clId="{4D93EF41-E5F4-469D-91F1-CDF52D1E0E85}" dt="2021-10-14T20:41:00.659" v="397" actId="478"/>
          <ac:spMkLst>
            <pc:docMk/>
            <pc:sldMk cId="0" sldId="271"/>
            <ac:spMk id="20" creationId="{94C6C7B7-13AE-411D-BA26-06728B44BD64}"/>
          </ac:spMkLst>
        </pc:spChg>
        <pc:spChg chg="del mod">
          <ac:chgData name="Sohham Seal" userId="7fc4dfcdf8f3d334" providerId="LiveId" clId="{4D93EF41-E5F4-469D-91F1-CDF52D1E0E85}" dt="2021-10-14T20:26:15.834" v="239" actId="478"/>
          <ac:spMkLst>
            <pc:docMk/>
            <pc:sldMk cId="0" sldId="271"/>
            <ac:spMk id="32" creationId="{ED6520CC-4282-4C5D-BCC6-70DFFDA70C5A}"/>
          </ac:spMkLst>
        </pc:spChg>
        <pc:spChg chg="add del mod">
          <ac:chgData name="Sohham Seal" userId="7fc4dfcdf8f3d334" providerId="LiveId" clId="{4D93EF41-E5F4-469D-91F1-CDF52D1E0E85}" dt="2021-10-14T20:26:14.580" v="237" actId="478"/>
          <ac:spMkLst>
            <pc:docMk/>
            <pc:sldMk cId="0" sldId="271"/>
            <ac:spMk id="33" creationId="{BF6129F0-0DDC-48E1-B561-C20F3C13C129}"/>
          </ac:spMkLst>
        </pc:spChg>
        <pc:spChg chg="add del mod ord">
          <ac:chgData name="Sohham Seal" userId="7fc4dfcdf8f3d334" providerId="LiveId" clId="{4D93EF41-E5F4-469D-91F1-CDF52D1E0E85}" dt="2021-10-14T20:40:57.988" v="396" actId="478"/>
          <ac:spMkLst>
            <pc:docMk/>
            <pc:sldMk cId="0" sldId="271"/>
            <ac:spMk id="36" creationId="{D5609782-48FD-46DF-B0E0-778F97B36A28}"/>
          </ac:spMkLst>
        </pc:spChg>
        <pc:spChg chg="add mod">
          <ac:chgData name="Sohham Seal" userId="7fc4dfcdf8f3d334" providerId="LiveId" clId="{4D93EF41-E5F4-469D-91F1-CDF52D1E0E85}" dt="2021-10-14T20:39:08.742" v="381"/>
          <ac:spMkLst>
            <pc:docMk/>
            <pc:sldMk cId="0" sldId="271"/>
            <ac:spMk id="48" creationId="{54B1768B-DA36-4969-8095-17C39D98DC7A}"/>
          </ac:spMkLst>
        </pc:spChg>
        <pc:spChg chg="add del mod">
          <ac:chgData name="Sohham Seal" userId="7fc4dfcdf8f3d334" providerId="LiveId" clId="{4D93EF41-E5F4-469D-91F1-CDF52D1E0E85}" dt="2021-10-14T20:40:52.119" v="394" actId="478"/>
          <ac:spMkLst>
            <pc:docMk/>
            <pc:sldMk cId="0" sldId="271"/>
            <ac:spMk id="49" creationId="{6984F704-1DA5-40B9-A382-CD2A2C1DC107}"/>
          </ac:spMkLst>
        </pc:spChg>
        <pc:spChg chg="add del mod">
          <ac:chgData name="Sohham Seal" userId="7fc4dfcdf8f3d334" providerId="LiveId" clId="{4D93EF41-E5F4-469D-91F1-CDF52D1E0E85}" dt="2021-10-14T20:40:52.119" v="394" actId="478"/>
          <ac:spMkLst>
            <pc:docMk/>
            <pc:sldMk cId="0" sldId="271"/>
            <ac:spMk id="50" creationId="{25155FA4-9260-4624-9F81-835133FB58AD}"/>
          </ac:spMkLst>
        </pc:spChg>
        <pc:spChg chg="add del mod">
          <ac:chgData name="Sohham Seal" userId="7fc4dfcdf8f3d334" providerId="LiveId" clId="{4D93EF41-E5F4-469D-91F1-CDF52D1E0E85}" dt="2021-10-14T20:41:11.713" v="399"/>
          <ac:spMkLst>
            <pc:docMk/>
            <pc:sldMk cId="0" sldId="271"/>
            <ac:spMk id="58" creationId="{C15F9CD9-2F2C-452E-BA3C-473504BC4E11}"/>
          </ac:spMkLst>
        </pc:spChg>
        <pc:spChg chg="add mod">
          <ac:chgData name="Sohham Seal" userId="7fc4dfcdf8f3d334" providerId="LiveId" clId="{4D93EF41-E5F4-469D-91F1-CDF52D1E0E85}" dt="2021-10-14T20:41:42.293" v="429" actId="20577"/>
          <ac:spMkLst>
            <pc:docMk/>
            <pc:sldMk cId="0" sldId="271"/>
            <ac:spMk id="60" creationId="{D959E3A6-B68B-452A-99E0-09962AEA2047}"/>
          </ac:spMkLst>
        </pc:spChg>
        <pc:spChg chg="add mod">
          <ac:chgData name="Sohham Seal" userId="7fc4dfcdf8f3d334" providerId="LiveId" clId="{4D93EF41-E5F4-469D-91F1-CDF52D1E0E85}" dt="2021-10-14T20:42:00.165" v="430"/>
          <ac:spMkLst>
            <pc:docMk/>
            <pc:sldMk cId="0" sldId="271"/>
            <ac:spMk id="61" creationId="{E48BE403-ABA7-4528-977E-2169C38A2BA7}"/>
          </ac:spMkLst>
        </pc:spChg>
        <pc:spChg chg="add mod">
          <ac:chgData name="Sohham Seal" userId="7fc4dfcdf8f3d334" providerId="LiveId" clId="{4D93EF41-E5F4-469D-91F1-CDF52D1E0E85}" dt="2021-10-14T20:42:00.165" v="430"/>
          <ac:spMkLst>
            <pc:docMk/>
            <pc:sldMk cId="0" sldId="271"/>
            <ac:spMk id="62" creationId="{D62A803A-7E14-41FA-A583-3FA8661586E5}"/>
          </ac:spMkLst>
        </pc:spChg>
        <pc:spChg chg="del mod">
          <ac:chgData name="Sohham Seal" userId="7fc4dfcdf8f3d334" providerId="LiveId" clId="{4D93EF41-E5F4-469D-91F1-CDF52D1E0E85}" dt="2021-10-14T20:26:12.012" v="235" actId="478"/>
          <ac:spMkLst>
            <pc:docMk/>
            <pc:sldMk cId="0" sldId="271"/>
            <ac:spMk id="4777" creationId="{00000000-0000-0000-0000-000000000000}"/>
          </ac:spMkLst>
        </pc:spChg>
        <pc:picChg chg="add del mod">
          <ac:chgData name="Sohham Seal" userId="7fc4dfcdf8f3d334" providerId="LiveId" clId="{4D93EF41-E5F4-469D-91F1-CDF52D1E0E85}" dt="2021-10-14T20:41:17.344" v="403"/>
          <ac:picMkLst>
            <pc:docMk/>
            <pc:sldMk cId="0" sldId="271"/>
            <ac:picMk id="21" creationId="{F66E40FC-93A9-4406-8586-827E24CF389D}"/>
          </ac:picMkLst>
        </pc:picChg>
        <pc:picChg chg="add mod">
          <ac:chgData name="Sohham Seal" userId="7fc4dfcdf8f3d334" providerId="LiveId" clId="{4D93EF41-E5F4-469D-91F1-CDF52D1E0E85}" dt="2021-10-14T20:39:08.742" v="381"/>
          <ac:picMkLst>
            <pc:docMk/>
            <pc:sldMk cId="0" sldId="271"/>
            <ac:picMk id="47" creationId="{0C4A9F80-97DA-430D-A23F-18BA3B103D40}"/>
          </ac:picMkLst>
        </pc:picChg>
      </pc:sldChg>
      <pc:sldChg chg="ord">
        <pc:chgData name="Sohham Seal" userId="7fc4dfcdf8f3d334" providerId="LiveId" clId="{4D93EF41-E5F4-469D-91F1-CDF52D1E0E85}" dt="2021-10-14T20:46:42.445" v="455"/>
        <pc:sldMkLst>
          <pc:docMk/>
          <pc:sldMk cId="0" sldId="276"/>
        </pc:sldMkLst>
      </pc:sldChg>
      <pc:sldChg chg="del">
        <pc:chgData name="Sohham Seal" userId="7fc4dfcdf8f3d334" providerId="LiveId" clId="{4D93EF41-E5F4-469D-91F1-CDF52D1E0E85}" dt="2021-10-14T20:47:30.776" v="456" actId="47"/>
        <pc:sldMkLst>
          <pc:docMk/>
          <pc:sldMk cId="1905611189" sldId="896"/>
        </pc:sldMkLst>
      </pc:sldChg>
      <pc:sldChg chg="addSp delSp modSp mod">
        <pc:chgData name="Sohham Seal" userId="7fc4dfcdf8f3d334" providerId="LiveId" clId="{4D93EF41-E5F4-469D-91F1-CDF52D1E0E85}" dt="2021-10-14T21:08:19.530" v="594" actId="1076"/>
        <pc:sldMkLst>
          <pc:docMk/>
          <pc:sldMk cId="3786351037" sldId="918"/>
        </pc:sldMkLst>
        <pc:spChg chg="add mod">
          <ac:chgData name="Sohham Seal" userId="7fc4dfcdf8f3d334" providerId="LiveId" clId="{4D93EF41-E5F4-469D-91F1-CDF52D1E0E85}" dt="2021-10-14T21:08:19.530" v="594" actId="1076"/>
          <ac:spMkLst>
            <pc:docMk/>
            <pc:sldMk cId="3786351037" sldId="918"/>
            <ac:spMk id="6" creationId="{C87B7F90-4084-4B58-8336-D44D8BF65F1B}"/>
          </ac:spMkLst>
        </pc:spChg>
        <pc:spChg chg="del mod">
          <ac:chgData name="Sohham Seal" userId="7fc4dfcdf8f3d334" providerId="LiveId" clId="{4D93EF41-E5F4-469D-91F1-CDF52D1E0E85}" dt="2021-10-14T21:07:11.732" v="548" actId="478"/>
          <ac:spMkLst>
            <pc:docMk/>
            <pc:sldMk cId="3786351037" sldId="918"/>
            <ac:spMk id="21" creationId="{5D0BCAD3-C2DF-465B-B689-B10DBE2DB9CE}"/>
          </ac:spMkLst>
        </pc:spChg>
        <pc:spChg chg="del">
          <ac:chgData name="Sohham Seal" userId="7fc4dfcdf8f3d334" providerId="LiveId" clId="{4D93EF41-E5F4-469D-91F1-CDF52D1E0E85}" dt="2021-10-14T21:07:15.859" v="549" actId="478"/>
          <ac:spMkLst>
            <pc:docMk/>
            <pc:sldMk cId="3786351037" sldId="918"/>
            <ac:spMk id="24" creationId="{A3CD064D-ACBC-4810-84A7-0FFFBEF252B7}"/>
          </ac:spMkLst>
        </pc:spChg>
      </pc:sldChg>
      <pc:sldChg chg="modSp mod">
        <pc:chgData name="Sohham Seal" userId="7fc4dfcdf8f3d334" providerId="LiveId" clId="{4D93EF41-E5F4-469D-91F1-CDF52D1E0E85}" dt="2021-10-14T20:08:21.879" v="163" actId="1076"/>
        <pc:sldMkLst>
          <pc:docMk/>
          <pc:sldMk cId="0" sldId="934"/>
        </pc:sldMkLst>
        <pc:spChg chg="mod">
          <ac:chgData name="Sohham Seal" userId="7fc4dfcdf8f3d334" providerId="LiveId" clId="{4D93EF41-E5F4-469D-91F1-CDF52D1E0E85}" dt="2021-10-14T20:08:21.879" v="163" actId="1076"/>
          <ac:spMkLst>
            <pc:docMk/>
            <pc:sldMk cId="0" sldId="934"/>
            <ac:spMk id="31" creationId="{CC962A89-4303-494C-9CC5-385E1AE3FA7F}"/>
          </ac:spMkLst>
        </pc:spChg>
      </pc:sldChg>
      <pc:sldChg chg="addSp delSp modSp add mod">
        <pc:chgData name="Sohham Seal" userId="7fc4dfcdf8f3d334" providerId="LiveId" clId="{4D93EF41-E5F4-469D-91F1-CDF52D1E0E85}" dt="2021-10-14T20:46:10.803" v="453"/>
        <pc:sldMkLst>
          <pc:docMk/>
          <pc:sldMk cId="434514145" sldId="957"/>
        </pc:sldMkLst>
        <pc:spChg chg="add del mod">
          <ac:chgData name="Sohham Seal" userId="7fc4dfcdf8f3d334" providerId="LiveId" clId="{4D93EF41-E5F4-469D-91F1-CDF52D1E0E85}" dt="2021-10-14T20:34:07.668" v="315" actId="478"/>
          <ac:spMkLst>
            <pc:docMk/>
            <pc:sldMk cId="434514145" sldId="957"/>
            <ac:spMk id="3" creationId="{2949532B-839C-4BA5-A085-E124C458A4F0}"/>
          </ac:spMkLst>
        </pc:spChg>
        <pc:spChg chg="del">
          <ac:chgData name="Sohham Seal" userId="7fc4dfcdf8f3d334" providerId="LiveId" clId="{4D93EF41-E5F4-469D-91F1-CDF52D1E0E85}" dt="2021-10-14T20:34:05.800" v="313" actId="478"/>
          <ac:spMkLst>
            <pc:docMk/>
            <pc:sldMk cId="434514145" sldId="957"/>
            <ac:spMk id="4" creationId="{69746B17-74DC-43EB-ABA6-34A699BC90F3}"/>
          </ac:spMkLst>
        </pc:spChg>
        <pc:spChg chg="add mod">
          <ac:chgData name="Sohham Seal" userId="7fc4dfcdf8f3d334" providerId="LiveId" clId="{4D93EF41-E5F4-469D-91F1-CDF52D1E0E85}" dt="2021-10-14T20:42:18.586" v="431"/>
          <ac:spMkLst>
            <pc:docMk/>
            <pc:sldMk cId="434514145" sldId="957"/>
            <ac:spMk id="12" creationId="{293FD6E9-9C41-4A2E-AF40-57852C19118B}"/>
          </ac:spMkLst>
        </pc:spChg>
        <pc:spChg chg="add mod">
          <ac:chgData name="Sohham Seal" userId="7fc4dfcdf8f3d334" providerId="LiveId" clId="{4D93EF41-E5F4-469D-91F1-CDF52D1E0E85}" dt="2021-10-14T20:42:26.897" v="432" actId="207"/>
          <ac:spMkLst>
            <pc:docMk/>
            <pc:sldMk cId="434514145" sldId="957"/>
            <ac:spMk id="13" creationId="{5EAFC739-B295-4455-B78B-7C1C278A2F56}"/>
          </ac:spMkLst>
        </pc:spChg>
        <pc:spChg chg="add mod">
          <ac:chgData name="Sohham Seal" userId="7fc4dfcdf8f3d334" providerId="LiveId" clId="{4D93EF41-E5F4-469D-91F1-CDF52D1E0E85}" dt="2021-10-14T20:42:18.586" v="431"/>
          <ac:spMkLst>
            <pc:docMk/>
            <pc:sldMk cId="434514145" sldId="957"/>
            <ac:spMk id="14" creationId="{D886E8F7-2B2D-4814-869F-DC7A9D29DB48}"/>
          </ac:spMkLst>
        </pc:spChg>
        <pc:spChg chg="del">
          <ac:chgData name="Sohham Seal" userId="7fc4dfcdf8f3d334" providerId="LiveId" clId="{4D93EF41-E5F4-469D-91F1-CDF52D1E0E85}" dt="2021-10-14T20:34:07.143" v="314" actId="478"/>
          <ac:spMkLst>
            <pc:docMk/>
            <pc:sldMk cId="434514145" sldId="957"/>
            <ac:spMk id="36" creationId="{D5609782-48FD-46DF-B0E0-778F97B36A28}"/>
          </ac:spMkLst>
        </pc:spChg>
        <pc:grpChg chg="add mod">
          <ac:chgData name="Sohham Seal" userId="7fc4dfcdf8f3d334" providerId="LiveId" clId="{4D93EF41-E5F4-469D-91F1-CDF52D1E0E85}" dt="2021-10-14T20:43:58.249" v="447" actId="1366"/>
          <ac:grpSpMkLst>
            <pc:docMk/>
            <pc:sldMk cId="434514145" sldId="957"/>
            <ac:grpSpMk id="8" creationId="{206A8336-963C-4E8B-AFD1-902C3BE261EB}"/>
          </ac:grpSpMkLst>
        </pc:grpChg>
        <pc:picChg chg="add mod">
          <ac:chgData name="Sohham Seal" userId="7fc4dfcdf8f3d334" providerId="LiveId" clId="{4D93EF41-E5F4-469D-91F1-CDF52D1E0E85}" dt="2021-10-14T20:46:10.803" v="453"/>
          <ac:picMkLst>
            <pc:docMk/>
            <pc:sldMk cId="434514145" sldId="957"/>
            <ac:picMk id="6" creationId="{B578C265-A8E5-4B98-9AE6-ED3797D3C8A8}"/>
          </ac:picMkLst>
        </pc:picChg>
        <pc:picChg chg="add mod">
          <ac:chgData name="Sohham Seal" userId="7fc4dfcdf8f3d334" providerId="LiveId" clId="{4D93EF41-E5F4-469D-91F1-CDF52D1E0E85}" dt="2021-10-14T20:46:05.531" v="452"/>
          <ac:picMkLst>
            <pc:docMk/>
            <pc:sldMk cId="434514145" sldId="957"/>
            <ac:picMk id="7" creationId="{4EA45086-9C69-4AB0-B88D-E319E926C2DA}"/>
          </ac:picMkLst>
        </pc:picChg>
        <pc:picChg chg="add mod">
          <ac:chgData name="Sohham Seal" userId="7fc4dfcdf8f3d334" providerId="LiveId" clId="{4D93EF41-E5F4-469D-91F1-CDF52D1E0E85}" dt="2021-10-14T20:42:18.586" v="431"/>
          <ac:picMkLst>
            <pc:docMk/>
            <pc:sldMk cId="434514145" sldId="957"/>
            <ac:picMk id="11" creationId="{06E12C19-45B2-4D19-A6C8-ACCA38AD9EB8}"/>
          </ac:picMkLst>
        </pc:picChg>
        <pc:picChg chg="add del mod">
          <ac:chgData name="Sohham Seal" userId="7fc4dfcdf8f3d334" providerId="LiveId" clId="{4D93EF41-E5F4-469D-91F1-CDF52D1E0E85}" dt="2021-10-14T20:42:54.141" v="437" actId="478"/>
          <ac:picMkLst>
            <pc:docMk/>
            <pc:sldMk cId="434514145" sldId="957"/>
            <ac:picMk id="1026" creationId="{05B48256-2B55-4B5B-9461-E0B5B320EE13}"/>
          </ac:picMkLst>
        </pc:picChg>
      </pc:sldChg>
    </pc:docChg>
  </pc:docChgLst>
  <pc:docChgLst>
    <pc:chgData name="Sohham Seal" userId="7fc4dfcdf8f3d334" providerId="LiveId" clId="{14D92477-5F77-4473-90C5-C17CF40617F5}"/>
    <pc:docChg chg="undo redo custSel modSld sldOrd">
      <pc:chgData name="Sohham Seal" userId="7fc4dfcdf8f3d334" providerId="LiveId" clId="{14D92477-5F77-4473-90C5-C17CF40617F5}" dt="2021-11-03T23:16:02.003" v="1622"/>
      <pc:docMkLst>
        <pc:docMk/>
      </pc:docMkLst>
      <pc:sldChg chg="modTransition modAnim">
        <pc:chgData name="Sohham Seal" userId="7fc4dfcdf8f3d334" providerId="LiveId" clId="{14D92477-5F77-4473-90C5-C17CF40617F5}" dt="2021-11-03T22:15:11.164" v="1248"/>
        <pc:sldMkLst>
          <pc:docMk/>
          <pc:sldMk cId="0" sldId="256"/>
        </pc:sldMkLst>
      </pc:sldChg>
      <pc:sldChg chg="modSp mod modTransition">
        <pc:chgData name="Sohham Seal" userId="7fc4dfcdf8f3d334" providerId="LiveId" clId="{14D92477-5F77-4473-90C5-C17CF40617F5}" dt="2021-11-03T23:00:08.827" v="1561"/>
        <pc:sldMkLst>
          <pc:docMk/>
          <pc:sldMk cId="0" sldId="258"/>
        </pc:sldMkLst>
        <pc:spChg chg="mod">
          <ac:chgData name="Sohham Seal" userId="7fc4dfcdf8f3d334" providerId="LiveId" clId="{14D92477-5F77-4473-90C5-C17CF40617F5}" dt="2021-11-03T22:03:43.299" v="1175" actId="1076"/>
          <ac:spMkLst>
            <pc:docMk/>
            <pc:sldMk cId="0" sldId="258"/>
            <ac:spMk id="3953" creationId="{00000000-0000-0000-0000-000000000000}"/>
          </ac:spMkLst>
        </pc:spChg>
      </pc:sldChg>
      <pc:sldChg chg="modSp mod modAnim">
        <pc:chgData name="Sohham Seal" userId="7fc4dfcdf8f3d334" providerId="LiveId" clId="{14D92477-5F77-4473-90C5-C17CF40617F5}" dt="2021-11-03T22:11:13.073" v="1228"/>
        <pc:sldMkLst>
          <pc:docMk/>
          <pc:sldMk cId="0" sldId="259"/>
        </pc:sldMkLst>
        <pc:spChg chg="mod">
          <ac:chgData name="Sohham Seal" userId="7fc4dfcdf8f3d334" providerId="LiveId" clId="{14D92477-5F77-4473-90C5-C17CF40617F5}" dt="2021-11-03T22:06:21.730" v="1184" actId="1076"/>
          <ac:spMkLst>
            <pc:docMk/>
            <pc:sldMk cId="0" sldId="259"/>
            <ac:spMk id="3976" creationId="{00000000-0000-0000-0000-000000000000}"/>
          </ac:spMkLst>
        </pc:spChg>
      </pc:sldChg>
      <pc:sldChg chg="modTransition modAnim">
        <pc:chgData name="Sohham Seal" userId="7fc4dfcdf8f3d334" providerId="LiveId" clId="{14D92477-5F77-4473-90C5-C17CF40617F5}" dt="2021-11-03T22:12:15.295" v="1229"/>
        <pc:sldMkLst>
          <pc:docMk/>
          <pc:sldMk cId="0" sldId="260"/>
        </pc:sldMkLst>
      </pc:sldChg>
      <pc:sldChg chg="addSp delSp modSp mod modAnim addCm delCm">
        <pc:chgData name="Sohham Seal" userId="7fc4dfcdf8f3d334" providerId="LiveId" clId="{14D92477-5F77-4473-90C5-C17CF40617F5}" dt="2021-11-03T22:41:07.503" v="1418"/>
        <pc:sldMkLst>
          <pc:docMk/>
          <pc:sldMk cId="0" sldId="263"/>
        </pc:sldMkLst>
        <pc:spChg chg="mod topLvl">
          <ac:chgData name="Sohham Seal" userId="7fc4dfcdf8f3d334" providerId="LiveId" clId="{14D92477-5F77-4473-90C5-C17CF40617F5}" dt="2021-11-01T15:14:54.199" v="706" actId="1076"/>
          <ac:spMkLst>
            <pc:docMk/>
            <pc:sldMk cId="0" sldId="263"/>
            <ac:spMk id="5" creationId="{11D7CAF5-81A7-47E1-AA71-F3E573579167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9" creationId="{C095B50B-C2B2-4945-AD3B-FA50262C92F0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10" creationId="{56AE71F7-84CF-4F52-8E50-76612FB0A871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11" creationId="{B8C271F8-710B-46C9-A75C-D4E818E05C7A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12" creationId="{65A729B6-0752-4D05-9CFF-E782F7927A6A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13" creationId="{F2FCB1BB-1183-4D2D-85A2-6B3849998EE4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14" creationId="{EC911556-DE1E-4017-B7FF-F7DFE9CBE109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15" creationId="{3798533C-4E79-4755-A96C-EA25509F1561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16" creationId="{C965CD8C-FB22-4CD0-AA59-C5B8D21A58B6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21" creationId="{85A071E7-EABC-4408-BB57-0E06D564D75A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24" creationId="{8E36DB92-34BF-4621-92BC-0458A5754617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27" creationId="{26493E43-FE80-499F-8105-0C123A881454}"/>
          </ac:spMkLst>
        </pc:spChg>
        <pc:spChg chg="add 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28" creationId="{BE65D484-CD1F-4C47-B089-939A74C3AFAD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29" creationId="{0D649EF0-F6A1-4C08-8097-DC7305A92928}"/>
          </ac:spMkLst>
        </pc:spChg>
        <pc:spChg chg="add 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30" creationId="{8F68CF0E-9DE4-47D2-B864-F1E8CC56FC13}"/>
          </ac:spMkLst>
        </pc:spChg>
        <pc:spChg chg="add 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31" creationId="{CFBDF59E-A7A1-42A1-A290-7C93CBD1C3D3}"/>
          </ac:spMkLst>
        </pc:spChg>
        <pc:spChg chg="add 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32" creationId="{3422B804-1163-4193-898E-3BF2FC412FF4}"/>
          </ac:spMkLst>
        </pc:spChg>
        <pc:spChg chg="add 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33" creationId="{BDEC6700-7F9A-4829-8534-7DFD4434E0D4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36" creationId="{941E712A-8A15-4217-AF26-3E6E39FCFF1C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37" creationId="{2DDE0CB3-13AA-4104-959F-78CD3A74E858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38" creationId="{70110B27-EFE3-4D01-BADE-836C1124D62B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39" creationId="{A6068C37-FF1D-4F9A-BE16-163BC451AEF4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43" creationId="{FFA3A500-678E-4B52-90FC-85291E81065F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44" creationId="{F80E9F2F-9576-4C96-8ACD-2150E99775F7}"/>
          </ac:spMkLst>
        </pc:spChg>
        <pc:spChg chg="mod topLvl">
          <ac:chgData name="Sohham Seal" userId="7fc4dfcdf8f3d334" providerId="LiveId" clId="{14D92477-5F77-4473-90C5-C17CF40617F5}" dt="2021-11-01T15:14:31.412" v="703" actId="165"/>
          <ac:spMkLst>
            <pc:docMk/>
            <pc:sldMk cId="0" sldId="263"/>
            <ac:spMk id="45" creationId="{2DB8DC76-168D-457B-B473-C51CC0D7D293}"/>
          </ac:spMkLst>
        </pc:spChg>
        <pc:spChg chg="mod">
          <ac:chgData name="Sohham Seal" userId="7fc4dfcdf8f3d334" providerId="LiveId" clId="{14D92477-5F77-4473-90C5-C17CF40617F5}" dt="2021-11-01T14:56:25.670" v="390" actId="1076"/>
          <ac:spMkLst>
            <pc:docMk/>
            <pc:sldMk cId="0" sldId="263"/>
            <ac:spMk id="51" creationId="{E77A04E9-2C62-4FB0-BB8A-545EC34DD78E}"/>
          </ac:spMkLst>
        </pc:spChg>
        <pc:spChg chg="mod">
          <ac:chgData name="Sohham Seal" userId="7fc4dfcdf8f3d334" providerId="LiveId" clId="{14D92477-5F77-4473-90C5-C17CF40617F5}" dt="2021-11-02T10:16:15.971" v="808" actId="6549"/>
          <ac:spMkLst>
            <pc:docMk/>
            <pc:sldMk cId="0" sldId="263"/>
            <ac:spMk id="4273" creationId="{00000000-0000-0000-0000-000000000000}"/>
          </ac:spMkLst>
        </pc:spChg>
        <pc:spChg chg="mod">
          <ac:chgData name="Sohham Seal" userId="7fc4dfcdf8f3d334" providerId="LiveId" clId="{14D92477-5F77-4473-90C5-C17CF40617F5}" dt="2021-11-01T14:57:43.677" v="396" actId="1076"/>
          <ac:spMkLst>
            <pc:docMk/>
            <pc:sldMk cId="0" sldId="263"/>
            <ac:spMk id="4274" creationId="{00000000-0000-0000-0000-000000000000}"/>
          </ac:spMkLst>
        </pc:spChg>
        <pc:grpChg chg="add del mod topLvl">
          <ac:chgData name="Sohham Seal" userId="7fc4dfcdf8f3d334" providerId="LiveId" clId="{14D92477-5F77-4473-90C5-C17CF40617F5}" dt="2021-11-01T14:55:48.112" v="384" actId="165"/>
          <ac:grpSpMkLst>
            <pc:docMk/>
            <pc:sldMk cId="0" sldId="263"/>
            <ac:grpSpMk id="2" creationId="{1D345944-C917-40EF-B4F6-7DF263A3C15A}"/>
          </ac:grpSpMkLst>
        </pc:grpChg>
        <pc:grpChg chg="add del mod">
          <ac:chgData name="Sohham Seal" userId="7fc4dfcdf8f3d334" providerId="LiveId" clId="{14D92477-5F77-4473-90C5-C17CF40617F5}" dt="2021-11-01T14:55:42.947" v="383" actId="165"/>
          <ac:grpSpMkLst>
            <pc:docMk/>
            <pc:sldMk cId="0" sldId="263"/>
            <ac:grpSpMk id="3" creationId="{832932CA-CA76-4E7C-8F60-3C0E86A30645}"/>
          </ac:grpSpMkLst>
        </pc:grpChg>
        <pc:grpChg chg="add mod topLvl">
          <ac:chgData name="Sohham Seal" userId="7fc4dfcdf8f3d334" providerId="LiveId" clId="{14D92477-5F77-4473-90C5-C17CF40617F5}" dt="2021-11-01T15:14:31.412" v="703" actId="165"/>
          <ac:grpSpMkLst>
            <pc:docMk/>
            <pc:sldMk cId="0" sldId="263"/>
            <ac:grpSpMk id="4" creationId="{1D241430-AB58-456A-9E8B-8CDDCC05B23D}"/>
          </ac:grpSpMkLst>
        </pc:grpChg>
        <pc:grpChg chg="add mod topLvl">
          <ac:chgData name="Sohham Seal" userId="7fc4dfcdf8f3d334" providerId="LiveId" clId="{14D92477-5F77-4473-90C5-C17CF40617F5}" dt="2021-11-01T15:14:31.412" v="703" actId="165"/>
          <ac:grpSpMkLst>
            <pc:docMk/>
            <pc:sldMk cId="0" sldId="263"/>
            <ac:grpSpMk id="6" creationId="{D488B20D-3B99-46C6-BA04-06FB61A3F780}"/>
          </ac:grpSpMkLst>
        </pc:grpChg>
        <pc:grpChg chg="add mod topLvl">
          <ac:chgData name="Sohham Seal" userId="7fc4dfcdf8f3d334" providerId="LiveId" clId="{14D92477-5F77-4473-90C5-C17CF40617F5}" dt="2021-11-01T15:14:31.412" v="703" actId="165"/>
          <ac:grpSpMkLst>
            <pc:docMk/>
            <pc:sldMk cId="0" sldId="263"/>
            <ac:grpSpMk id="7" creationId="{871E6863-B271-4912-B88B-3F8DDC442CDC}"/>
          </ac:grpSpMkLst>
        </pc:grpChg>
        <pc:grpChg chg="add mod topLvl">
          <ac:chgData name="Sohham Seal" userId="7fc4dfcdf8f3d334" providerId="LiveId" clId="{14D92477-5F77-4473-90C5-C17CF40617F5}" dt="2021-11-01T15:14:31.412" v="703" actId="165"/>
          <ac:grpSpMkLst>
            <pc:docMk/>
            <pc:sldMk cId="0" sldId="263"/>
            <ac:grpSpMk id="8" creationId="{3B5CD0B9-69CE-4264-8011-2D57926C0A28}"/>
          </ac:grpSpMkLst>
        </pc:grpChg>
        <pc:grpChg chg="add mod topLvl">
          <ac:chgData name="Sohham Seal" userId="7fc4dfcdf8f3d334" providerId="LiveId" clId="{14D92477-5F77-4473-90C5-C17CF40617F5}" dt="2021-11-01T15:14:31.412" v="703" actId="165"/>
          <ac:grpSpMkLst>
            <pc:docMk/>
            <pc:sldMk cId="0" sldId="263"/>
            <ac:grpSpMk id="17" creationId="{AD619237-1C0E-43A2-87E6-714A2D324AF1}"/>
          </ac:grpSpMkLst>
        </pc:grpChg>
        <pc:grpChg chg="add del mod">
          <ac:chgData name="Sohham Seal" userId="7fc4dfcdf8f3d334" providerId="LiveId" clId="{14D92477-5F77-4473-90C5-C17CF40617F5}" dt="2021-11-01T14:57:00.383" v="394" actId="165"/>
          <ac:grpSpMkLst>
            <pc:docMk/>
            <pc:sldMk cId="0" sldId="263"/>
            <ac:grpSpMk id="18" creationId="{422BCCE4-1EC2-44E9-99F8-F3A08C7CC1AE}"/>
          </ac:grpSpMkLst>
        </pc:grpChg>
        <pc:grpChg chg="add del mod">
          <ac:chgData name="Sohham Seal" userId="7fc4dfcdf8f3d334" providerId="LiveId" clId="{14D92477-5F77-4473-90C5-C17CF40617F5}" dt="2021-11-01T15:14:31.412" v="703" actId="165"/>
          <ac:grpSpMkLst>
            <pc:docMk/>
            <pc:sldMk cId="0" sldId="263"/>
            <ac:grpSpMk id="19" creationId="{5D874C7D-4824-4552-A39E-E56DEA276AF7}"/>
          </ac:grpSpMkLst>
        </pc:grpChg>
      </pc:sldChg>
      <pc:sldChg chg="modAnim">
        <pc:chgData name="Sohham Seal" userId="7fc4dfcdf8f3d334" providerId="LiveId" clId="{14D92477-5F77-4473-90C5-C17CF40617F5}" dt="2021-11-03T22:52:51.583" v="1500"/>
        <pc:sldMkLst>
          <pc:docMk/>
          <pc:sldMk cId="0" sldId="266"/>
        </pc:sldMkLst>
      </pc:sldChg>
      <pc:sldChg chg="modSp mod modAnim">
        <pc:chgData name="Sohham Seal" userId="7fc4dfcdf8f3d334" providerId="LiveId" clId="{14D92477-5F77-4473-90C5-C17CF40617F5}" dt="2021-11-03T22:42:50.032" v="1431"/>
        <pc:sldMkLst>
          <pc:docMk/>
          <pc:sldMk cId="0" sldId="270"/>
        </pc:sldMkLst>
        <pc:spChg chg="mod">
          <ac:chgData name="Sohham Seal" userId="7fc4dfcdf8f3d334" providerId="LiveId" clId="{14D92477-5F77-4473-90C5-C17CF40617F5}" dt="2021-11-03T22:42:02.941" v="1425" actId="1076"/>
          <ac:spMkLst>
            <pc:docMk/>
            <pc:sldMk cId="0" sldId="270"/>
            <ac:spMk id="4691" creationId="{00000000-0000-0000-0000-000000000000}"/>
          </ac:spMkLst>
        </pc:spChg>
        <pc:spChg chg="mod">
          <ac:chgData name="Sohham Seal" userId="7fc4dfcdf8f3d334" providerId="LiveId" clId="{14D92477-5F77-4473-90C5-C17CF40617F5}" dt="2021-11-03T22:42:18.263" v="1427" actId="1076"/>
          <ac:spMkLst>
            <pc:docMk/>
            <pc:sldMk cId="0" sldId="270"/>
            <ac:spMk id="4693" creationId="{00000000-0000-0000-0000-000000000000}"/>
          </ac:spMkLst>
        </pc:spChg>
      </pc:sldChg>
      <pc:sldChg chg="modAnim">
        <pc:chgData name="Sohham Seal" userId="7fc4dfcdf8f3d334" providerId="LiveId" clId="{14D92477-5F77-4473-90C5-C17CF40617F5}" dt="2021-11-03T23:11:04.134" v="1611"/>
        <pc:sldMkLst>
          <pc:docMk/>
          <pc:sldMk cId="0" sldId="271"/>
        </pc:sldMkLst>
      </pc:sldChg>
      <pc:sldChg chg="addSp modSp mod modAnim">
        <pc:chgData name="Sohham Seal" userId="7fc4dfcdf8f3d334" providerId="LiveId" clId="{14D92477-5F77-4473-90C5-C17CF40617F5}" dt="2021-11-03T22:51:09.496" v="1490"/>
        <pc:sldMkLst>
          <pc:docMk/>
          <pc:sldMk cId="0" sldId="276"/>
        </pc:sldMkLst>
        <pc:spChg chg="mod">
          <ac:chgData name="Sohham Seal" userId="7fc4dfcdf8f3d334" providerId="LiveId" clId="{14D92477-5F77-4473-90C5-C17CF40617F5}" dt="2021-11-03T22:49:59.505" v="1480" actId="164"/>
          <ac:spMkLst>
            <pc:docMk/>
            <pc:sldMk cId="0" sldId="276"/>
            <ac:spMk id="4991" creationId="{00000000-0000-0000-0000-000000000000}"/>
          </ac:spMkLst>
        </pc:spChg>
        <pc:spChg chg="mod">
          <ac:chgData name="Sohham Seal" userId="7fc4dfcdf8f3d334" providerId="LiveId" clId="{14D92477-5F77-4473-90C5-C17CF40617F5}" dt="2021-11-03T22:49:59.505" v="1480" actId="164"/>
          <ac:spMkLst>
            <pc:docMk/>
            <pc:sldMk cId="0" sldId="276"/>
            <ac:spMk id="4992" creationId="{00000000-0000-0000-0000-000000000000}"/>
          </ac:spMkLst>
        </pc:spChg>
        <pc:spChg chg="mod">
          <ac:chgData name="Sohham Seal" userId="7fc4dfcdf8f3d334" providerId="LiveId" clId="{14D92477-5F77-4473-90C5-C17CF40617F5}" dt="2021-11-03T22:49:59.505" v="1480" actId="164"/>
          <ac:spMkLst>
            <pc:docMk/>
            <pc:sldMk cId="0" sldId="276"/>
            <ac:spMk id="4993" creationId="{00000000-0000-0000-0000-000000000000}"/>
          </ac:spMkLst>
        </pc:spChg>
        <pc:spChg chg="mod">
          <ac:chgData name="Sohham Seal" userId="7fc4dfcdf8f3d334" providerId="LiveId" clId="{14D92477-5F77-4473-90C5-C17CF40617F5}" dt="2021-11-03T22:49:59.505" v="1480" actId="164"/>
          <ac:spMkLst>
            <pc:docMk/>
            <pc:sldMk cId="0" sldId="276"/>
            <ac:spMk id="4994" creationId="{00000000-0000-0000-0000-000000000000}"/>
          </ac:spMkLst>
        </pc:spChg>
        <pc:spChg chg="mod">
          <ac:chgData name="Sohham Seal" userId="7fc4dfcdf8f3d334" providerId="LiveId" clId="{14D92477-5F77-4473-90C5-C17CF40617F5}" dt="2021-11-03T22:49:59.505" v="1480" actId="164"/>
          <ac:spMkLst>
            <pc:docMk/>
            <pc:sldMk cId="0" sldId="276"/>
            <ac:spMk id="4995" creationId="{00000000-0000-0000-0000-000000000000}"/>
          </ac:spMkLst>
        </pc:spChg>
        <pc:spChg chg="mod">
          <ac:chgData name="Sohham Seal" userId="7fc4dfcdf8f3d334" providerId="LiveId" clId="{14D92477-5F77-4473-90C5-C17CF40617F5}" dt="2021-11-03T22:49:59.505" v="1480" actId="164"/>
          <ac:spMkLst>
            <pc:docMk/>
            <pc:sldMk cId="0" sldId="276"/>
            <ac:spMk id="4996" creationId="{00000000-0000-0000-0000-000000000000}"/>
          </ac:spMkLst>
        </pc:spChg>
        <pc:grpChg chg="add mod">
          <ac:chgData name="Sohham Seal" userId="7fc4dfcdf8f3d334" providerId="LiveId" clId="{14D92477-5F77-4473-90C5-C17CF40617F5}" dt="2021-11-03T22:49:59.505" v="1480" actId="164"/>
          <ac:grpSpMkLst>
            <pc:docMk/>
            <pc:sldMk cId="0" sldId="276"/>
            <ac:grpSpMk id="2" creationId="{70444579-CCFA-4264-B378-E864E15BDE45}"/>
          </ac:grpSpMkLst>
        </pc:grpChg>
      </pc:sldChg>
      <pc:sldChg chg="addSp delSp mod modAnim">
        <pc:chgData name="Sohham Seal" userId="7fc4dfcdf8f3d334" providerId="LiveId" clId="{14D92477-5F77-4473-90C5-C17CF40617F5}" dt="2021-11-03T23:12:07" v="1614"/>
        <pc:sldMkLst>
          <pc:docMk/>
          <pc:sldMk cId="0" sldId="281"/>
        </pc:sldMkLst>
        <pc:spChg chg="add del">
          <ac:chgData name="Sohham Seal" userId="7fc4dfcdf8f3d334" providerId="LiveId" clId="{14D92477-5F77-4473-90C5-C17CF40617F5}" dt="2021-11-02T22:10:23.825" v="889" actId="478"/>
          <ac:spMkLst>
            <pc:docMk/>
            <pc:sldMk cId="0" sldId="281"/>
            <ac:spMk id="29" creationId="{679C316B-252E-43C9-8960-8A92FFD6E76B}"/>
          </ac:spMkLst>
        </pc:spChg>
        <pc:spChg chg="add del">
          <ac:chgData name="Sohham Seal" userId="7fc4dfcdf8f3d334" providerId="LiveId" clId="{14D92477-5F77-4473-90C5-C17CF40617F5}" dt="2021-11-02T22:10:24.063" v="890" actId="478"/>
          <ac:spMkLst>
            <pc:docMk/>
            <pc:sldMk cId="0" sldId="281"/>
            <ac:spMk id="30" creationId="{5BC716BC-2686-408A-A9CE-56670217F936}"/>
          </ac:spMkLst>
        </pc:spChg>
        <pc:grpChg chg="add del">
          <ac:chgData name="Sohham Seal" userId="7fc4dfcdf8f3d334" providerId="LiveId" clId="{14D92477-5F77-4473-90C5-C17CF40617F5}" dt="2021-11-02T22:10:23.268" v="887" actId="478"/>
          <ac:grpSpMkLst>
            <pc:docMk/>
            <pc:sldMk cId="0" sldId="281"/>
            <ac:grpSpMk id="5186" creationId="{00000000-0000-0000-0000-000000000000}"/>
          </ac:grpSpMkLst>
        </pc:grpChg>
        <pc:grpChg chg="add del">
          <ac:chgData name="Sohham Seal" userId="7fc4dfcdf8f3d334" providerId="LiveId" clId="{14D92477-5F77-4473-90C5-C17CF40617F5}" dt="2021-11-02T22:10:23.554" v="888" actId="478"/>
          <ac:grpSpMkLst>
            <pc:docMk/>
            <pc:sldMk cId="0" sldId="281"/>
            <ac:grpSpMk id="5191" creationId="{00000000-0000-0000-0000-000000000000}"/>
          </ac:grpSpMkLst>
        </pc:grpChg>
      </pc:sldChg>
      <pc:sldChg chg="addSp delSp modSp mod modAnim">
        <pc:chgData name="Sohham Seal" userId="7fc4dfcdf8f3d334" providerId="LiveId" clId="{14D92477-5F77-4473-90C5-C17CF40617F5}" dt="2021-11-03T22:22:04.444" v="1288"/>
        <pc:sldMkLst>
          <pc:docMk/>
          <pc:sldMk cId="0" sldId="284"/>
        </pc:sldMkLst>
        <pc:spChg chg="mod">
          <ac:chgData name="Sohham Seal" userId="7fc4dfcdf8f3d334" providerId="LiveId" clId="{14D92477-5F77-4473-90C5-C17CF40617F5}" dt="2021-11-03T22:21:49.373" v="1286" actId="164"/>
          <ac:spMkLst>
            <pc:docMk/>
            <pc:sldMk cId="0" sldId="284"/>
            <ac:spMk id="2" creationId="{8DBF53BA-EB39-4CA9-811C-D52248C1981E}"/>
          </ac:spMkLst>
        </pc:spChg>
        <pc:spChg chg="mod">
          <ac:chgData name="Sohham Seal" userId="7fc4dfcdf8f3d334" providerId="LiveId" clId="{14D92477-5F77-4473-90C5-C17CF40617F5}" dt="2021-11-03T22:21:49.373" v="1286" actId="164"/>
          <ac:spMkLst>
            <pc:docMk/>
            <pc:sldMk cId="0" sldId="284"/>
            <ac:spMk id="3" creationId="{CB4D9C57-0655-4964-BCFF-94F75816D592}"/>
          </ac:spMkLst>
        </pc:spChg>
        <pc:spChg chg="mod">
          <ac:chgData name="Sohham Seal" userId="7fc4dfcdf8f3d334" providerId="LiveId" clId="{14D92477-5F77-4473-90C5-C17CF40617F5}" dt="2021-11-01T19:34:48.266" v="707" actId="1076"/>
          <ac:spMkLst>
            <pc:docMk/>
            <pc:sldMk cId="0" sldId="284"/>
            <ac:spMk id="4" creationId="{7A088517-1289-48CC-8FF3-59FD6D1A94F0}"/>
          </ac:spMkLst>
        </pc:spChg>
        <pc:spChg chg="mod">
          <ac:chgData name="Sohham Seal" userId="7fc4dfcdf8f3d334" providerId="LiveId" clId="{14D92477-5F77-4473-90C5-C17CF40617F5}" dt="2021-11-01T19:34:53.372" v="708" actId="1076"/>
          <ac:spMkLst>
            <pc:docMk/>
            <pc:sldMk cId="0" sldId="284"/>
            <ac:spMk id="42" creationId="{9C839A9C-0E8D-4A48-A875-57ADF2501EF7}"/>
          </ac:spMkLst>
        </pc:spChg>
        <pc:spChg chg="mod">
          <ac:chgData name="Sohham Seal" userId="7fc4dfcdf8f3d334" providerId="LiveId" clId="{14D92477-5F77-4473-90C5-C17CF40617F5}" dt="2021-11-03T22:19:32.402" v="1273" actId="1076"/>
          <ac:spMkLst>
            <pc:docMk/>
            <pc:sldMk cId="0" sldId="284"/>
            <ac:spMk id="5262" creationId="{00000000-0000-0000-0000-000000000000}"/>
          </ac:spMkLst>
        </pc:spChg>
        <pc:spChg chg="mod topLvl">
          <ac:chgData name="Sohham Seal" userId="7fc4dfcdf8f3d334" providerId="LiveId" clId="{14D92477-5F77-4473-90C5-C17CF40617F5}" dt="2021-11-03T22:19:12.741" v="1269" actId="165"/>
          <ac:spMkLst>
            <pc:docMk/>
            <pc:sldMk cId="0" sldId="284"/>
            <ac:spMk id="5281" creationId="{00000000-0000-0000-0000-000000000000}"/>
          </ac:spMkLst>
        </pc:spChg>
        <pc:spChg chg="mod topLvl">
          <ac:chgData name="Sohham Seal" userId="7fc4dfcdf8f3d334" providerId="LiveId" clId="{14D92477-5F77-4473-90C5-C17CF40617F5}" dt="2021-11-03T22:19:12.741" v="1269" actId="165"/>
          <ac:spMkLst>
            <pc:docMk/>
            <pc:sldMk cId="0" sldId="284"/>
            <ac:spMk id="5282" creationId="{00000000-0000-0000-0000-000000000000}"/>
          </ac:spMkLst>
        </pc:spChg>
        <pc:spChg chg="mod topLvl">
          <ac:chgData name="Sohham Seal" userId="7fc4dfcdf8f3d334" providerId="LiveId" clId="{14D92477-5F77-4473-90C5-C17CF40617F5}" dt="2021-11-03T22:19:12.741" v="1269" actId="165"/>
          <ac:spMkLst>
            <pc:docMk/>
            <pc:sldMk cId="0" sldId="284"/>
            <ac:spMk id="5283" creationId="{00000000-0000-0000-0000-000000000000}"/>
          </ac:spMkLst>
        </pc:spChg>
        <pc:spChg chg="mod topLvl">
          <ac:chgData name="Sohham Seal" userId="7fc4dfcdf8f3d334" providerId="LiveId" clId="{14D92477-5F77-4473-90C5-C17CF40617F5}" dt="2021-11-03T22:19:12.741" v="1269" actId="165"/>
          <ac:spMkLst>
            <pc:docMk/>
            <pc:sldMk cId="0" sldId="284"/>
            <ac:spMk id="5284" creationId="{00000000-0000-0000-0000-000000000000}"/>
          </ac:spMkLst>
        </pc:spChg>
        <pc:grpChg chg="add mod">
          <ac:chgData name="Sohham Seal" userId="7fc4dfcdf8f3d334" providerId="LiveId" clId="{14D92477-5F77-4473-90C5-C17CF40617F5}" dt="2021-11-03T22:21:49.373" v="1286" actId="164"/>
          <ac:grpSpMkLst>
            <pc:docMk/>
            <pc:sldMk cId="0" sldId="284"/>
            <ac:grpSpMk id="5" creationId="{809C18DC-FDF6-4F01-828B-E22C7FABD72F}"/>
          </ac:grpSpMkLst>
        </pc:grpChg>
        <pc:grpChg chg="del">
          <ac:chgData name="Sohham Seal" userId="7fc4dfcdf8f3d334" providerId="LiveId" clId="{14D92477-5F77-4473-90C5-C17CF40617F5}" dt="2021-11-03T22:19:12.741" v="1269" actId="165"/>
          <ac:grpSpMkLst>
            <pc:docMk/>
            <pc:sldMk cId="0" sldId="284"/>
            <ac:grpSpMk id="5279" creationId="{00000000-0000-0000-0000-000000000000}"/>
          </ac:grpSpMkLst>
        </pc:grpChg>
        <pc:cxnChg chg="mod">
          <ac:chgData name="Sohham Seal" userId="7fc4dfcdf8f3d334" providerId="LiveId" clId="{14D92477-5F77-4473-90C5-C17CF40617F5}" dt="2021-11-01T19:34:48.266" v="707" actId="1076"/>
          <ac:cxnSpMkLst>
            <pc:docMk/>
            <pc:sldMk cId="0" sldId="284"/>
            <ac:cxnSpMk id="6" creationId="{1798DD2C-8B85-4ED4-A854-D6A8A6E6A118}"/>
          </ac:cxnSpMkLst>
        </pc:cxnChg>
        <pc:cxnChg chg="mod topLvl">
          <ac:chgData name="Sohham Seal" userId="7fc4dfcdf8f3d334" providerId="LiveId" clId="{14D92477-5F77-4473-90C5-C17CF40617F5}" dt="2021-11-03T22:19:12.741" v="1269" actId="165"/>
          <ac:cxnSpMkLst>
            <pc:docMk/>
            <pc:sldMk cId="0" sldId="284"/>
            <ac:cxnSpMk id="5280" creationId="{00000000-0000-0000-0000-000000000000}"/>
          </ac:cxnSpMkLst>
        </pc:cxnChg>
      </pc:sldChg>
      <pc:sldChg chg="addSp delSp modSp mod modAnim">
        <pc:chgData name="Sohham Seal" userId="7fc4dfcdf8f3d334" providerId="LiveId" clId="{14D92477-5F77-4473-90C5-C17CF40617F5}" dt="2021-11-03T23:12:23.564" v="1615"/>
        <pc:sldMkLst>
          <pc:docMk/>
          <pc:sldMk cId="0" sldId="285"/>
        </pc:sldMkLst>
        <pc:spChg chg="mod">
          <ac:chgData name="Sohham Seal" userId="7fc4dfcdf8f3d334" providerId="LiveId" clId="{14D92477-5F77-4473-90C5-C17CF40617F5}" dt="2021-11-02T12:43:35.079" v="836" actId="1076"/>
          <ac:spMkLst>
            <pc:docMk/>
            <pc:sldMk cId="0" sldId="285"/>
            <ac:spMk id="5317" creationId="{00000000-0000-0000-0000-000000000000}"/>
          </ac:spMkLst>
        </pc:spChg>
        <pc:picChg chg="add del mod modCrop">
          <ac:chgData name="Sohham Seal" userId="7fc4dfcdf8f3d334" providerId="LiveId" clId="{14D92477-5F77-4473-90C5-C17CF40617F5}" dt="2021-11-02T12:43:36.638" v="842" actId="22"/>
          <ac:picMkLst>
            <pc:docMk/>
            <pc:sldMk cId="0" sldId="285"/>
            <ac:picMk id="3" creationId="{D540ADC0-081D-4A19-8EA4-A7E983674D5B}"/>
          </ac:picMkLst>
        </pc:picChg>
      </pc:sldChg>
      <pc:sldChg chg="addSp delSp modSp mod modAnim">
        <pc:chgData name="Sohham Seal" userId="7fc4dfcdf8f3d334" providerId="LiveId" clId="{14D92477-5F77-4473-90C5-C17CF40617F5}" dt="2021-11-03T23:13:08.304" v="1618"/>
        <pc:sldMkLst>
          <pc:docMk/>
          <pc:sldMk cId="0" sldId="288"/>
        </pc:sldMkLst>
        <pc:spChg chg="add del">
          <ac:chgData name="Sohham Seal" userId="7fc4dfcdf8f3d334" providerId="LiveId" clId="{14D92477-5F77-4473-90C5-C17CF40617F5}" dt="2021-10-31T19:42:18.471" v="9" actId="478"/>
          <ac:spMkLst>
            <pc:docMk/>
            <pc:sldMk cId="0" sldId="288"/>
            <ac:spMk id="89" creationId="{935FC45C-6ED8-4370-A7F1-6995B96B3736}"/>
          </ac:spMkLst>
        </pc:spChg>
        <pc:spChg chg="del">
          <ac:chgData name="Sohham Seal" userId="7fc4dfcdf8f3d334" providerId="LiveId" clId="{14D92477-5F77-4473-90C5-C17CF40617F5}" dt="2021-10-31T19:42:20.342" v="10" actId="478"/>
          <ac:spMkLst>
            <pc:docMk/>
            <pc:sldMk cId="0" sldId="288"/>
            <ac:spMk id="103" creationId="{3C3E6AA9-E79D-4360-B273-D0F58BD038C6}"/>
          </ac:spMkLst>
        </pc:spChg>
        <pc:spChg chg="del">
          <ac:chgData name="Sohham Seal" userId="7fc4dfcdf8f3d334" providerId="LiveId" clId="{14D92477-5F77-4473-90C5-C17CF40617F5}" dt="2021-10-31T19:42:22.769" v="11" actId="478"/>
          <ac:spMkLst>
            <pc:docMk/>
            <pc:sldMk cId="0" sldId="288"/>
            <ac:spMk id="104" creationId="{DD66830D-76E2-4CFC-B129-37A43699E0F2}"/>
          </ac:spMkLst>
        </pc:spChg>
        <pc:spChg chg="del">
          <ac:chgData name="Sohham Seal" userId="7fc4dfcdf8f3d334" providerId="LiveId" clId="{14D92477-5F77-4473-90C5-C17CF40617F5}" dt="2021-10-31T19:42:13.160" v="6" actId="478"/>
          <ac:spMkLst>
            <pc:docMk/>
            <pc:sldMk cId="0" sldId="288"/>
            <ac:spMk id="105" creationId="{1A049160-60B0-4F83-9A47-3B3A4AA97955}"/>
          </ac:spMkLst>
        </pc:spChg>
        <pc:spChg chg="del">
          <ac:chgData name="Sohham Seal" userId="7fc4dfcdf8f3d334" providerId="LiveId" clId="{14D92477-5F77-4473-90C5-C17CF40617F5}" dt="2021-10-31T19:42:15.027" v="7" actId="478"/>
          <ac:spMkLst>
            <pc:docMk/>
            <pc:sldMk cId="0" sldId="288"/>
            <ac:spMk id="106" creationId="{31BC13CC-EBFD-488B-82F2-534EA597DE1B}"/>
          </ac:spMkLst>
        </pc:spChg>
        <pc:spChg chg="del">
          <ac:chgData name="Sohham Seal" userId="7fc4dfcdf8f3d334" providerId="LiveId" clId="{14D92477-5F77-4473-90C5-C17CF40617F5}" dt="2021-10-31T19:42:25.840" v="12" actId="478"/>
          <ac:spMkLst>
            <pc:docMk/>
            <pc:sldMk cId="0" sldId="288"/>
            <ac:spMk id="107" creationId="{735AD495-AFCA-403E-88C5-5C11CF3307C6}"/>
          </ac:spMkLst>
        </pc:spChg>
        <pc:spChg chg="del">
          <ac:chgData name="Sohham Seal" userId="7fc4dfcdf8f3d334" providerId="LiveId" clId="{14D92477-5F77-4473-90C5-C17CF40617F5}" dt="2021-10-31T19:42:30.759" v="14" actId="478"/>
          <ac:spMkLst>
            <pc:docMk/>
            <pc:sldMk cId="0" sldId="288"/>
            <ac:spMk id="108" creationId="{8DDA3C56-8C6E-4DB4-AFB4-884486612EED}"/>
          </ac:spMkLst>
        </pc:spChg>
        <pc:spChg chg="del">
          <ac:chgData name="Sohham Seal" userId="7fc4dfcdf8f3d334" providerId="LiveId" clId="{14D92477-5F77-4473-90C5-C17CF40617F5}" dt="2021-10-31T19:42:28.333" v="13" actId="478"/>
          <ac:spMkLst>
            <pc:docMk/>
            <pc:sldMk cId="0" sldId="288"/>
            <ac:spMk id="109" creationId="{A90777A1-D2A8-42C2-8371-C27B5A8F2DFF}"/>
          </ac:spMkLst>
        </pc:spChg>
        <pc:spChg chg="del">
          <ac:chgData name="Sohham Seal" userId="7fc4dfcdf8f3d334" providerId="LiveId" clId="{14D92477-5F77-4473-90C5-C17CF40617F5}" dt="2021-10-31T19:42:35.782" v="16" actId="478"/>
          <ac:spMkLst>
            <pc:docMk/>
            <pc:sldMk cId="0" sldId="288"/>
            <ac:spMk id="112" creationId="{36BC9EE6-18B9-4DEF-8FBF-6CACE0651BA1}"/>
          </ac:spMkLst>
        </pc:spChg>
        <pc:spChg chg="del">
          <ac:chgData name="Sohham Seal" userId="7fc4dfcdf8f3d334" providerId="LiveId" clId="{14D92477-5F77-4473-90C5-C17CF40617F5}" dt="2021-10-31T19:43:42.360" v="38" actId="478"/>
          <ac:spMkLst>
            <pc:docMk/>
            <pc:sldMk cId="0" sldId="288"/>
            <ac:spMk id="113" creationId="{77DE6024-EF3F-418E-AAE8-24B1DE690843}"/>
          </ac:spMkLst>
        </pc:spChg>
        <pc:spChg chg="del">
          <ac:chgData name="Sohham Seal" userId="7fc4dfcdf8f3d334" providerId="LiveId" clId="{14D92477-5F77-4473-90C5-C17CF40617F5}" dt="2021-10-31T19:42:00.855" v="2" actId="478"/>
          <ac:spMkLst>
            <pc:docMk/>
            <pc:sldMk cId="0" sldId="288"/>
            <ac:spMk id="114" creationId="{69C41AE6-D9E6-4589-BFE3-6B653919B447}"/>
          </ac:spMkLst>
        </pc:spChg>
        <pc:spChg chg="del">
          <ac:chgData name="Sohham Seal" userId="7fc4dfcdf8f3d334" providerId="LiveId" clId="{14D92477-5F77-4473-90C5-C17CF40617F5}" dt="2021-10-31T19:43:34.177" v="34" actId="478"/>
          <ac:spMkLst>
            <pc:docMk/>
            <pc:sldMk cId="0" sldId="288"/>
            <ac:spMk id="115" creationId="{271E3C5E-B47B-4376-B5FF-3FE6A165C066}"/>
          </ac:spMkLst>
        </pc:spChg>
        <pc:spChg chg="del">
          <ac:chgData name="Sohham Seal" userId="7fc4dfcdf8f3d334" providerId="LiveId" clId="{14D92477-5F77-4473-90C5-C17CF40617F5}" dt="2021-10-31T19:43:31.899" v="33" actId="478"/>
          <ac:spMkLst>
            <pc:docMk/>
            <pc:sldMk cId="0" sldId="288"/>
            <ac:spMk id="116" creationId="{EF7D3838-7915-490C-BA20-79E0E3F14C0F}"/>
          </ac:spMkLst>
        </pc:spChg>
        <pc:spChg chg="del">
          <ac:chgData name="Sohham Seal" userId="7fc4dfcdf8f3d334" providerId="LiveId" clId="{14D92477-5F77-4473-90C5-C17CF40617F5}" dt="2021-10-31T19:43:36.138" v="35" actId="478"/>
          <ac:spMkLst>
            <pc:docMk/>
            <pc:sldMk cId="0" sldId="288"/>
            <ac:spMk id="117" creationId="{AC6F48D4-D640-42D1-B798-92AE509959F5}"/>
          </ac:spMkLst>
        </pc:spChg>
        <pc:spChg chg="del">
          <ac:chgData name="Sohham Seal" userId="7fc4dfcdf8f3d334" providerId="LiveId" clId="{14D92477-5F77-4473-90C5-C17CF40617F5}" dt="2021-10-31T19:43:01.274" v="27" actId="478"/>
          <ac:spMkLst>
            <pc:docMk/>
            <pc:sldMk cId="0" sldId="288"/>
            <ac:spMk id="118" creationId="{7E9DE9F8-BA29-4EF8-9A63-CB573C94D8FA}"/>
          </ac:spMkLst>
        </pc:spChg>
        <pc:spChg chg="del">
          <ac:chgData name="Sohham Seal" userId="7fc4dfcdf8f3d334" providerId="LiveId" clId="{14D92477-5F77-4473-90C5-C17CF40617F5}" dt="2021-10-31T19:42:02.299" v="3" actId="478"/>
          <ac:spMkLst>
            <pc:docMk/>
            <pc:sldMk cId="0" sldId="288"/>
            <ac:spMk id="119" creationId="{019675E2-6EDC-4880-ACA5-C79F06B774D5}"/>
          </ac:spMkLst>
        </pc:spChg>
        <pc:spChg chg="del">
          <ac:chgData name="Sohham Seal" userId="7fc4dfcdf8f3d334" providerId="LiveId" clId="{14D92477-5F77-4473-90C5-C17CF40617F5}" dt="2021-10-31T19:42:59.088" v="26" actId="478"/>
          <ac:spMkLst>
            <pc:docMk/>
            <pc:sldMk cId="0" sldId="288"/>
            <ac:spMk id="120" creationId="{301ECCBA-BBD5-40A1-8601-5E40CF293D68}"/>
          </ac:spMkLst>
        </pc:spChg>
        <pc:spChg chg="del">
          <ac:chgData name="Sohham Seal" userId="7fc4dfcdf8f3d334" providerId="LiveId" clId="{14D92477-5F77-4473-90C5-C17CF40617F5}" dt="2021-10-31T19:42:49.331" v="22" actId="478"/>
          <ac:spMkLst>
            <pc:docMk/>
            <pc:sldMk cId="0" sldId="288"/>
            <ac:spMk id="121" creationId="{30EBB497-B662-4B84-9125-6E79670BB7F2}"/>
          </ac:spMkLst>
        </pc:spChg>
        <pc:spChg chg="del">
          <ac:chgData name="Sohham Seal" userId="7fc4dfcdf8f3d334" providerId="LiveId" clId="{14D92477-5F77-4473-90C5-C17CF40617F5}" dt="2021-10-31T19:42:56.638" v="25" actId="478"/>
          <ac:spMkLst>
            <pc:docMk/>
            <pc:sldMk cId="0" sldId="288"/>
            <ac:spMk id="122" creationId="{008DB84A-4F35-4913-B5C2-EDB3B5D79F95}"/>
          </ac:spMkLst>
        </pc:spChg>
        <pc:spChg chg="del">
          <ac:chgData name="Sohham Seal" userId="7fc4dfcdf8f3d334" providerId="LiveId" clId="{14D92477-5F77-4473-90C5-C17CF40617F5}" dt="2021-10-31T19:42:52.107" v="23" actId="478"/>
          <ac:spMkLst>
            <pc:docMk/>
            <pc:sldMk cId="0" sldId="288"/>
            <ac:spMk id="123" creationId="{B5B97DEE-07F5-49B3-BB5F-3ABE363DC249}"/>
          </ac:spMkLst>
        </pc:spChg>
        <pc:spChg chg="del">
          <ac:chgData name="Sohham Seal" userId="7fc4dfcdf8f3d334" providerId="LiveId" clId="{14D92477-5F77-4473-90C5-C17CF40617F5}" dt="2021-10-31T19:42:53.950" v="24" actId="478"/>
          <ac:spMkLst>
            <pc:docMk/>
            <pc:sldMk cId="0" sldId="288"/>
            <ac:spMk id="124" creationId="{3B36F4B9-C467-4368-B6E0-12C9C2C77D66}"/>
          </ac:spMkLst>
        </pc:spChg>
        <pc:spChg chg="del">
          <ac:chgData name="Sohham Seal" userId="7fc4dfcdf8f3d334" providerId="LiveId" clId="{14D92477-5F77-4473-90C5-C17CF40617F5}" dt="2021-10-31T19:42:33.051" v="15" actId="478"/>
          <ac:spMkLst>
            <pc:docMk/>
            <pc:sldMk cId="0" sldId="288"/>
            <ac:spMk id="125" creationId="{F1006884-A304-4B3A-9736-60D81A0B1A7B}"/>
          </ac:spMkLst>
        </pc:spChg>
        <pc:spChg chg="del">
          <ac:chgData name="Sohham Seal" userId="7fc4dfcdf8f3d334" providerId="LiveId" clId="{14D92477-5F77-4473-90C5-C17CF40617F5}" dt="2021-10-31T19:43:44.669" v="39" actId="478"/>
          <ac:spMkLst>
            <pc:docMk/>
            <pc:sldMk cId="0" sldId="288"/>
            <ac:spMk id="126" creationId="{A7B4F76C-9E3C-42D9-994E-0664A5D02417}"/>
          </ac:spMkLst>
        </pc:spChg>
        <pc:spChg chg="del">
          <ac:chgData name="Sohham Seal" userId="7fc4dfcdf8f3d334" providerId="LiveId" clId="{14D92477-5F77-4473-90C5-C17CF40617F5}" dt="2021-10-31T19:43:38.511" v="36" actId="478"/>
          <ac:spMkLst>
            <pc:docMk/>
            <pc:sldMk cId="0" sldId="288"/>
            <ac:spMk id="127" creationId="{0886AB76-0D85-4A84-AF20-E5BBCD5AC5ED}"/>
          </ac:spMkLst>
        </pc:spChg>
        <pc:spChg chg="del">
          <ac:chgData name="Sohham Seal" userId="7fc4dfcdf8f3d334" providerId="LiveId" clId="{14D92477-5F77-4473-90C5-C17CF40617F5}" dt="2021-10-31T19:43:14.917" v="32" actId="478"/>
          <ac:spMkLst>
            <pc:docMk/>
            <pc:sldMk cId="0" sldId="288"/>
            <ac:spMk id="128" creationId="{C4CE2B2C-2468-441B-9ABB-D01D620325AE}"/>
          </ac:spMkLst>
        </pc:spChg>
        <pc:spChg chg="del">
          <ac:chgData name="Sohham Seal" userId="7fc4dfcdf8f3d334" providerId="LiveId" clId="{14D92477-5F77-4473-90C5-C17CF40617F5}" dt="2021-10-31T19:43:06.855" v="29" actId="478"/>
          <ac:spMkLst>
            <pc:docMk/>
            <pc:sldMk cId="0" sldId="288"/>
            <ac:spMk id="129" creationId="{D045F669-C175-4715-8CBC-F0ABA2F1B4B1}"/>
          </ac:spMkLst>
        </pc:spChg>
        <pc:spChg chg="del">
          <ac:chgData name="Sohham Seal" userId="7fc4dfcdf8f3d334" providerId="LiveId" clId="{14D92477-5F77-4473-90C5-C17CF40617F5}" dt="2021-10-31T19:43:03.143" v="28" actId="478"/>
          <ac:spMkLst>
            <pc:docMk/>
            <pc:sldMk cId="0" sldId="288"/>
            <ac:spMk id="130" creationId="{48AD3C5B-AAC3-4CCE-9BB6-AFFDD454B2AB}"/>
          </ac:spMkLst>
        </pc:spChg>
        <pc:spChg chg="del">
          <ac:chgData name="Sohham Seal" userId="7fc4dfcdf8f3d334" providerId="LiveId" clId="{14D92477-5F77-4473-90C5-C17CF40617F5}" dt="2021-10-31T19:42:40.383" v="18" actId="478"/>
          <ac:spMkLst>
            <pc:docMk/>
            <pc:sldMk cId="0" sldId="288"/>
            <ac:spMk id="131" creationId="{7D6CB152-4426-4469-A010-061877C03A23}"/>
          </ac:spMkLst>
        </pc:spChg>
        <pc:spChg chg="del">
          <ac:chgData name="Sohham Seal" userId="7fc4dfcdf8f3d334" providerId="LiveId" clId="{14D92477-5F77-4473-90C5-C17CF40617F5}" dt="2021-10-31T19:42:44.224" v="20" actId="478"/>
          <ac:spMkLst>
            <pc:docMk/>
            <pc:sldMk cId="0" sldId="288"/>
            <ac:spMk id="132" creationId="{E1613585-E5F8-4493-B1C2-2836B65851E7}"/>
          </ac:spMkLst>
        </pc:spChg>
        <pc:spChg chg="del">
          <ac:chgData name="Sohham Seal" userId="7fc4dfcdf8f3d334" providerId="LiveId" clId="{14D92477-5F77-4473-90C5-C17CF40617F5}" dt="2021-10-31T19:42:46.961" v="21" actId="478"/>
          <ac:spMkLst>
            <pc:docMk/>
            <pc:sldMk cId="0" sldId="288"/>
            <ac:spMk id="133" creationId="{7959EB96-D794-452C-9C63-9DA7C8B7A9EF}"/>
          </ac:spMkLst>
        </pc:spChg>
        <pc:spChg chg="del">
          <ac:chgData name="Sohham Seal" userId="7fc4dfcdf8f3d334" providerId="LiveId" clId="{14D92477-5F77-4473-90C5-C17CF40617F5}" dt="2021-10-31T19:43:10.646" v="31" actId="478"/>
          <ac:spMkLst>
            <pc:docMk/>
            <pc:sldMk cId="0" sldId="288"/>
            <ac:spMk id="134" creationId="{76896BEB-00EE-4AB2-A144-4DCB9FF59C10}"/>
          </ac:spMkLst>
        </pc:spChg>
        <pc:spChg chg="del">
          <ac:chgData name="Sohham Seal" userId="7fc4dfcdf8f3d334" providerId="LiveId" clId="{14D92477-5F77-4473-90C5-C17CF40617F5}" dt="2021-10-31T19:42:38.224" v="17" actId="478"/>
          <ac:spMkLst>
            <pc:docMk/>
            <pc:sldMk cId="0" sldId="288"/>
            <ac:spMk id="135" creationId="{1271CB6D-7A7F-402A-A24D-3739F84B69E6}"/>
          </ac:spMkLst>
        </pc:spChg>
        <pc:spChg chg="del">
          <ac:chgData name="Sohham Seal" userId="7fc4dfcdf8f3d334" providerId="LiveId" clId="{14D92477-5F77-4473-90C5-C17CF40617F5}" dt="2021-10-31T19:42:42.400" v="19" actId="478"/>
          <ac:spMkLst>
            <pc:docMk/>
            <pc:sldMk cId="0" sldId="288"/>
            <ac:spMk id="136" creationId="{143BF7DC-3F28-4B8E-949E-E9221EB45DFF}"/>
          </ac:spMkLst>
        </pc:spChg>
        <pc:spChg chg="del">
          <ac:chgData name="Sohham Seal" userId="7fc4dfcdf8f3d334" providerId="LiveId" clId="{14D92477-5F77-4473-90C5-C17CF40617F5}" dt="2021-10-31T19:43:08.772" v="30" actId="478"/>
          <ac:spMkLst>
            <pc:docMk/>
            <pc:sldMk cId="0" sldId="288"/>
            <ac:spMk id="137" creationId="{B2689C67-90E9-4898-986C-DE16759C3A81}"/>
          </ac:spMkLst>
        </pc:spChg>
        <pc:spChg chg="mod">
          <ac:chgData name="Sohham Seal" userId="7fc4dfcdf8f3d334" providerId="LiveId" clId="{14D92477-5F77-4473-90C5-C17CF40617F5}" dt="2021-10-31T19:44:07.474" v="43" actId="1076"/>
          <ac:spMkLst>
            <pc:docMk/>
            <pc:sldMk cId="0" sldId="288"/>
            <ac:spMk id="138" creationId="{57C4D7E4-746E-43FE-B6E1-6A861A6795AE}"/>
          </ac:spMkLst>
        </pc:spChg>
        <pc:spChg chg="del">
          <ac:chgData name="Sohham Seal" userId="7fc4dfcdf8f3d334" providerId="LiveId" clId="{14D92477-5F77-4473-90C5-C17CF40617F5}" dt="2021-10-31T19:41:54.972" v="1" actId="478"/>
          <ac:spMkLst>
            <pc:docMk/>
            <pc:sldMk cId="0" sldId="288"/>
            <ac:spMk id="139" creationId="{C46E8266-5B48-4E8F-8382-49B20FEA9368}"/>
          </ac:spMkLst>
        </pc:spChg>
        <pc:spChg chg="del">
          <ac:chgData name="Sohham Seal" userId="7fc4dfcdf8f3d334" providerId="LiveId" clId="{14D92477-5F77-4473-90C5-C17CF40617F5}" dt="2021-10-31T19:43:40.138" v="37" actId="478"/>
          <ac:spMkLst>
            <pc:docMk/>
            <pc:sldMk cId="0" sldId="288"/>
            <ac:spMk id="140" creationId="{AB6AF054-E9DA-4514-B4D7-29BC5C9207CD}"/>
          </ac:spMkLst>
        </pc:spChg>
        <pc:grpChg chg="add del mod">
          <ac:chgData name="Sohham Seal" userId="7fc4dfcdf8f3d334" providerId="LiveId" clId="{14D92477-5F77-4473-90C5-C17CF40617F5}" dt="2021-10-31T19:42:04.342" v="5" actId="478"/>
          <ac:grpSpMkLst>
            <pc:docMk/>
            <pc:sldMk cId="0" sldId="288"/>
            <ac:grpSpMk id="2" creationId="{8C31444B-FA01-46D7-A2EE-F1DDE0AC8D21}"/>
          </ac:grpSpMkLst>
        </pc:grpChg>
      </pc:sldChg>
      <pc:sldChg chg="setBg">
        <pc:chgData name="Sohham Seal" userId="7fc4dfcdf8f3d334" providerId="LiveId" clId="{14D92477-5F77-4473-90C5-C17CF40617F5}" dt="2021-11-03T23:00:54.782" v="1566"/>
        <pc:sldMkLst>
          <pc:docMk/>
          <pc:sldMk cId="3786351037" sldId="918"/>
        </pc:sldMkLst>
      </pc:sldChg>
      <pc:sldChg chg="addSp delSp modSp mod ord modTransition modAnim">
        <pc:chgData name="Sohham Seal" userId="7fc4dfcdf8f3d334" providerId="LiveId" clId="{14D92477-5F77-4473-90C5-C17CF40617F5}" dt="2021-11-03T23:08:13.952" v="1605"/>
        <pc:sldMkLst>
          <pc:docMk/>
          <pc:sldMk cId="0" sldId="920"/>
        </pc:sldMkLst>
        <pc:spChg chg="mod ord">
          <ac:chgData name="Sohham Seal" userId="7fc4dfcdf8f3d334" providerId="LiveId" clId="{14D92477-5F77-4473-90C5-C17CF40617F5}" dt="2021-11-03T23:03:37.731" v="1577" actId="166"/>
          <ac:spMkLst>
            <pc:docMk/>
            <pc:sldMk cId="0" sldId="920"/>
            <ac:spMk id="4" creationId="{CC507EC6-E016-4E61-94DC-E5955A74EF71}"/>
          </ac:spMkLst>
        </pc:spChg>
        <pc:spChg chg="mod topLvl">
          <ac:chgData name="Sohham Seal" userId="7fc4dfcdf8f3d334" providerId="LiveId" clId="{14D92477-5F77-4473-90C5-C17CF40617F5}" dt="2021-11-03T23:03:32.175" v="1576" actId="164"/>
          <ac:spMkLst>
            <pc:docMk/>
            <pc:sldMk cId="0" sldId="920"/>
            <ac:spMk id="8" creationId="{7EED21A7-5F9B-4630-961B-047013F384E5}"/>
          </ac:spMkLst>
        </pc:spChg>
        <pc:spChg chg="mod">
          <ac:chgData name="Sohham Seal" userId="7fc4dfcdf8f3d334" providerId="LiveId" clId="{14D92477-5F77-4473-90C5-C17CF40617F5}" dt="2021-11-03T23:04:32.823" v="1587" actId="1076"/>
          <ac:spMkLst>
            <pc:docMk/>
            <pc:sldMk cId="0" sldId="920"/>
            <ac:spMk id="95" creationId="{A9EDADE6-9E04-4F4D-B1A2-2FF25EF41A61}"/>
          </ac:spMkLst>
        </pc:spChg>
        <pc:spChg chg="mod topLvl">
          <ac:chgData name="Sohham Seal" userId="7fc4dfcdf8f3d334" providerId="LiveId" clId="{14D92477-5F77-4473-90C5-C17CF40617F5}" dt="2021-11-03T23:03:32.175" v="1576" actId="164"/>
          <ac:spMkLst>
            <pc:docMk/>
            <pc:sldMk cId="0" sldId="920"/>
            <ac:spMk id="143" creationId="{EEB7E664-A801-41A3-A6C0-034730AFBBFB}"/>
          </ac:spMkLst>
        </pc:spChg>
        <pc:spChg chg="mod topLvl">
          <ac:chgData name="Sohham Seal" userId="7fc4dfcdf8f3d334" providerId="LiveId" clId="{14D92477-5F77-4473-90C5-C17CF40617F5}" dt="2021-11-03T23:03:32.175" v="1576" actId="164"/>
          <ac:spMkLst>
            <pc:docMk/>
            <pc:sldMk cId="0" sldId="920"/>
            <ac:spMk id="145" creationId="{35265F48-5D65-4AB6-BA22-5BD52E67898F}"/>
          </ac:spMkLst>
        </pc:spChg>
        <pc:spChg chg="mod topLvl">
          <ac:chgData name="Sohham Seal" userId="7fc4dfcdf8f3d334" providerId="LiveId" clId="{14D92477-5F77-4473-90C5-C17CF40617F5}" dt="2021-11-03T23:03:32.175" v="1576" actId="164"/>
          <ac:spMkLst>
            <pc:docMk/>
            <pc:sldMk cId="0" sldId="920"/>
            <ac:spMk id="146" creationId="{D4E464DF-D6F2-40D8-9D33-BE9E963E93B2}"/>
          </ac:spMkLst>
        </pc:spChg>
        <pc:spChg chg="mod ord">
          <ac:chgData name="Sohham Seal" userId="7fc4dfcdf8f3d334" providerId="LiveId" clId="{14D92477-5F77-4473-90C5-C17CF40617F5}" dt="2021-11-03T23:04:21.363" v="1585" actId="1076"/>
          <ac:spMkLst>
            <pc:docMk/>
            <pc:sldMk cId="0" sldId="920"/>
            <ac:spMk id="391" creationId="{00000000-0000-0000-0000-000000000000}"/>
          </ac:spMkLst>
        </pc:spChg>
        <pc:spChg chg="mod">
          <ac:chgData name="Sohham Seal" userId="7fc4dfcdf8f3d334" providerId="LiveId" clId="{14D92477-5F77-4473-90C5-C17CF40617F5}" dt="2021-11-03T23:03:05.045" v="1574" actId="165"/>
          <ac:spMkLst>
            <pc:docMk/>
            <pc:sldMk cId="0" sldId="920"/>
            <ac:spMk id="392" creationId="{00000000-0000-0000-0000-000000000000}"/>
          </ac:spMkLst>
        </pc:spChg>
        <pc:spChg chg="mod">
          <ac:chgData name="Sohham Seal" userId="7fc4dfcdf8f3d334" providerId="LiveId" clId="{14D92477-5F77-4473-90C5-C17CF40617F5}" dt="2021-11-03T23:03:05.045" v="1574" actId="165"/>
          <ac:spMkLst>
            <pc:docMk/>
            <pc:sldMk cId="0" sldId="920"/>
            <ac:spMk id="394" creationId="{00000000-0000-0000-0000-000000000000}"/>
          </ac:spMkLst>
        </pc:spChg>
        <pc:spChg chg="mod">
          <ac:chgData name="Sohham Seal" userId="7fc4dfcdf8f3d334" providerId="LiveId" clId="{14D92477-5F77-4473-90C5-C17CF40617F5}" dt="2021-11-03T23:03:05.045" v="1574" actId="165"/>
          <ac:spMkLst>
            <pc:docMk/>
            <pc:sldMk cId="0" sldId="920"/>
            <ac:spMk id="395" creationId="{00000000-0000-0000-0000-000000000000}"/>
          </ac:spMkLst>
        </pc:spChg>
        <pc:spChg chg="mod">
          <ac:chgData name="Sohham Seal" userId="7fc4dfcdf8f3d334" providerId="LiveId" clId="{14D92477-5F77-4473-90C5-C17CF40617F5}" dt="2021-11-03T23:03:05.045" v="1574" actId="165"/>
          <ac:spMkLst>
            <pc:docMk/>
            <pc:sldMk cId="0" sldId="920"/>
            <ac:spMk id="396" creationId="{00000000-0000-0000-0000-000000000000}"/>
          </ac:spMkLst>
        </pc:spChg>
        <pc:spChg chg="mod ord">
          <ac:chgData name="Sohham Seal" userId="7fc4dfcdf8f3d334" providerId="LiveId" clId="{14D92477-5F77-4473-90C5-C17CF40617F5}" dt="2021-11-03T23:04:05.281" v="1581" actId="171"/>
          <ac:spMkLst>
            <pc:docMk/>
            <pc:sldMk cId="0" sldId="920"/>
            <ac:spMk id="397" creationId="{00000000-0000-0000-0000-000000000000}"/>
          </ac:spMkLst>
        </pc:spChg>
        <pc:spChg chg="mod">
          <ac:chgData name="Sohham Seal" userId="7fc4dfcdf8f3d334" providerId="LiveId" clId="{14D92477-5F77-4473-90C5-C17CF40617F5}" dt="2021-11-02T22:10:51.308" v="925" actId="20577"/>
          <ac:spMkLst>
            <pc:docMk/>
            <pc:sldMk cId="0" sldId="920"/>
            <ac:spMk id="415" creationId="{00000000-0000-0000-0000-000000000000}"/>
          </ac:spMkLst>
        </pc:spChg>
        <pc:grpChg chg="add mod">
          <ac:chgData name="Sohham Seal" userId="7fc4dfcdf8f3d334" providerId="LiveId" clId="{14D92477-5F77-4473-90C5-C17CF40617F5}" dt="2021-11-03T22:16:33.175" v="1256" actId="164"/>
          <ac:grpSpMkLst>
            <pc:docMk/>
            <pc:sldMk cId="0" sldId="920"/>
            <ac:grpSpMk id="2" creationId="{F55B4FCE-4BCF-4FBE-8EDE-FE491E53E3E3}"/>
          </ac:grpSpMkLst>
        </pc:grpChg>
        <pc:grpChg chg="add mod">
          <ac:chgData name="Sohham Seal" userId="7fc4dfcdf8f3d334" providerId="LiveId" clId="{14D92477-5F77-4473-90C5-C17CF40617F5}" dt="2021-11-03T22:16:38.377" v="1257" actId="164"/>
          <ac:grpSpMkLst>
            <pc:docMk/>
            <pc:sldMk cId="0" sldId="920"/>
            <ac:grpSpMk id="3" creationId="{1B9AC598-6686-4DF5-BA12-13A78BF70C89}"/>
          </ac:grpSpMkLst>
        </pc:grpChg>
        <pc:grpChg chg="add mod ord topLvl">
          <ac:chgData name="Sohham Seal" userId="7fc4dfcdf8f3d334" providerId="LiveId" clId="{14D92477-5F77-4473-90C5-C17CF40617F5}" dt="2021-11-03T23:06:21.353" v="1594" actId="164"/>
          <ac:grpSpMkLst>
            <pc:docMk/>
            <pc:sldMk cId="0" sldId="920"/>
            <ac:grpSpMk id="5" creationId="{9FE524B4-7A1F-42E6-9E4A-6C4805AF9BA0}"/>
          </ac:grpSpMkLst>
        </pc:grpChg>
        <pc:grpChg chg="add mod">
          <ac:chgData name="Sohham Seal" userId="7fc4dfcdf8f3d334" providerId="LiveId" clId="{14D92477-5F77-4473-90C5-C17CF40617F5}" dt="2021-11-03T22:16:54.070" v="1259" actId="164"/>
          <ac:grpSpMkLst>
            <pc:docMk/>
            <pc:sldMk cId="0" sldId="920"/>
            <ac:grpSpMk id="6" creationId="{5D183E5E-0D57-4565-88D9-7C7B3B03C5E6}"/>
          </ac:grpSpMkLst>
        </pc:grpChg>
        <pc:grpChg chg="add mod">
          <ac:chgData name="Sohham Seal" userId="7fc4dfcdf8f3d334" providerId="LiveId" clId="{14D92477-5F77-4473-90C5-C17CF40617F5}" dt="2021-11-03T22:16:58.875" v="1260" actId="164"/>
          <ac:grpSpMkLst>
            <pc:docMk/>
            <pc:sldMk cId="0" sldId="920"/>
            <ac:grpSpMk id="9" creationId="{02DE5791-8D57-49FD-8D4D-A5320DC4CAB2}"/>
          </ac:grpSpMkLst>
        </pc:grpChg>
        <pc:grpChg chg="add del mod">
          <ac:chgData name="Sohham Seal" userId="7fc4dfcdf8f3d334" providerId="LiveId" clId="{14D92477-5F77-4473-90C5-C17CF40617F5}" dt="2021-11-03T23:02:38.931" v="1569" actId="165"/>
          <ac:grpSpMkLst>
            <pc:docMk/>
            <pc:sldMk cId="0" sldId="920"/>
            <ac:grpSpMk id="10" creationId="{88EC8950-DA23-436D-857F-0530C0070496}"/>
          </ac:grpSpMkLst>
        </pc:grpChg>
        <pc:grpChg chg="add del mod">
          <ac:chgData name="Sohham Seal" userId="7fc4dfcdf8f3d334" providerId="LiveId" clId="{14D92477-5F77-4473-90C5-C17CF40617F5}" dt="2021-11-03T23:03:05.045" v="1574" actId="165"/>
          <ac:grpSpMkLst>
            <pc:docMk/>
            <pc:sldMk cId="0" sldId="920"/>
            <ac:grpSpMk id="11" creationId="{31ADD015-0428-44BD-B110-263D6E793F0F}"/>
          </ac:grpSpMkLst>
        </pc:grpChg>
        <pc:grpChg chg="add mod ord">
          <ac:chgData name="Sohham Seal" userId="7fc4dfcdf8f3d334" providerId="LiveId" clId="{14D92477-5F77-4473-90C5-C17CF40617F5}" dt="2021-11-03T23:06:21.353" v="1594" actId="164"/>
          <ac:grpSpMkLst>
            <pc:docMk/>
            <pc:sldMk cId="0" sldId="920"/>
            <ac:grpSpMk id="12" creationId="{83F8925A-2AEC-4E66-8FEB-4ED4E95A032B}"/>
          </ac:grpSpMkLst>
        </pc:grpChg>
        <pc:grpChg chg="add mod">
          <ac:chgData name="Sohham Seal" userId="7fc4dfcdf8f3d334" providerId="LiveId" clId="{14D92477-5F77-4473-90C5-C17CF40617F5}" dt="2021-11-03T23:06:28.578" v="1596" actId="1076"/>
          <ac:grpSpMkLst>
            <pc:docMk/>
            <pc:sldMk cId="0" sldId="920"/>
            <ac:grpSpMk id="14" creationId="{9A5ACD2D-8461-4D6D-9CD4-BB43CEB648F2}"/>
          </ac:grpSpMkLst>
        </pc:grpChg>
        <pc:grpChg chg="mod">
          <ac:chgData name="Sohham Seal" userId="7fc4dfcdf8f3d334" providerId="LiveId" clId="{14D92477-5F77-4473-90C5-C17CF40617F5}" dt="2021-11-03T22:16:58.875" v="1260" actId="164"/>
          <ac:grpSpMkLst>
            <pc:docMk/>
            <pc:sldMk cId="0" sldId="920"/>
            <ac:grpSpMk id="96" creationId="{888AA0C6-D23C-4AE6-9792-7EF9702FFFD1}"/>
          </ac:grpSpMkLst>
        </pc:grpChg>
        <pc:grpChg chg="mod">
          <ac:chgData name="Sohham Seal" userId="7fc4dfcdf8f3d334" providerId="LiveId" clId="{14D92477-5F77-4473-90C5-C17CF40617F5}" dt="2021-11-03T22:16:33.175" v="1256" actId="164"/>
          <ac:grpSpMkLst>
            <pc:docMk/>
            <pc:sldMk cId="0" sldId="920"/>
            <ac:grpSpMk id="359" creationId="{00000000-0000-0000-0000-000000000000}"/>
          </ac:grpSpMkLst>
        </pc:grpChg>
        <pc:grpChg chg="mod">
          <ac:chgData name="Sohham Seal" userId="7fc4dfcdf8f3d334" providerId="LiveId" clId="{14D92477-5F77-4473-90C5-C17CF40617F5}" dt="2021-11-03T22:16:33.175" v="1256" actId="164"/>
          <ac:grpSpMkLst>
            <pc:docMk/>
            <pc:sldMk cId="0" sldId="920"/>
            <ac:grpSpMk id="369" creationId="{00000000-0000-0000-0000-000000000000}"/>
          </ac:grpSpMkLst>
        </pc:grpChg>
        <pc:grpChg chg="mod">
          <ac:chgData name="Sohham Seal" userId="7fc4dfcdf8f3d334" providerId="LiveId" clId="{14D92477-5F77-4473-90C5-C17CF40617F5}" dt="2021-11-03T22:16:38.377" v="1257" actId="164"/>
          <ac:grpSpMkLst>
            <pc:docMk/>
            <pc:sldMk cId="0" sldId="920"/>
            <ac:grpSpMk id="380" creationId="{00000000-0000-0000-0000-000000000000}"/>
          </ac:grpSpMkLst>
        </pc:grpChg>
        <pc:grpChg chg="mod">
          <ac:chgData name="Sohham Seal" userId="7fc4dfcdf8f3d334" providerId="LiveId" clId="{14D92477-5F77-4473-90C5-C17CF40617F5}" dt="2021-11-03T23:03:05.045" v="1574" actId="165"/>
          <ac:grpSpMkLst>
            <pc:docMk/>
            <pc:sldMk cId="0" sldId="920"/>
            <ac:grpSpMk id="390" creationId="{00000000-0000-0000-0000-000000000000}"/>
          </ac:grpSpMkLst>
        </pc:grpChg>
        <pc:grpChg chg="mod">
          <ac:chgData name="Sohham Seal" userId="7fc4dfcdf8f3d334" providerId="LiveId" clId="{14D92477-5F77-4473-90C5-C17CF40617F5}" dt="2021-11-03T23:03:05.045" v="1574" actId="165"/>
          <ac:grpSpMkLst>
            <pc:docMk/>
            <pc:sldMk cId="0" sldId="920"/>
            <ac:grpSpMk id="393" creationId="{00000000-0000-0000-0000-000000000000}"/>
          </ac:grpSpMkLst>
        </pc:grpChg>
        <pc:grpChg chg="mod">
          <ac:chgData name="Sohham Seal" userId="7fc4dfcdf8f3d334" providerId="LiveId" clId="{14D92477-5F77-4473-90C5-C17CF40617F5}" dt="2021-11-03T22:16:54.070" v="1259" actId="164"/>
          <ac:grpSpMkLst>
            <pc:docMk/>
            <pc:sldMk cId="0" sldId="920"/>
            <ac:grpSpMk id="400" creationId="{00000000-0000-0000-0000-000000000000}"/>
          </ac:grpSpMkLst>
        </pc:grpChg>
        <pc:grpChg chg="mod">
          <ac:chgData name="Sohham Seal" userId="7fc4dfcdf8f3d334" providerId="LiveId" clId="{14D92477-5F77-4473-90C5-C17CF40617F5}" dt="2021-11-03T22:16:58.875" v="1260" actId="164"/>
          <ac:grpSpMkLst>
            <pc:docMk/>
            <pc:sldMk cId="0" sldId="920"/>
            <ac:grpSpMk id="410" creationId="{00000000-0000-0000-0000-000000000000}"/>
          </ac:grpSpMkLst>
        </pc:grpChg>
        <pc:grpChg chg="mod">
          <ac:chgData name="Sohham Seal" userId="7fc4dfcdf8f3d334" providerId="LiveId" clId="{14D92477-5F77-4473-90C5-C17CF40617F5}" dt="2021-11-03T22:16:54.070" v="1259" actId="164"/>
          <ac:grpSpMkLst>
            <pc:docMk/>
            <pc:sldMk cId="0" sldId="920"/>
            <ac:grpSpMk id="420" creationId="{00000000-0000-0000-0000-000000000000}"/>
          </ac:grpSpMkLst>
        </pc:grpChg>
        <pc:grpChg chg="mod">
          <ac:chgData name="Sohham Seal" userId="7fc4dfcdf8f3d334" providerId="LiveId" clId="{14D92477-5F77-4473-90C5-C17CF40617F5}" dt="2021-11-03T22:16:38.377" v="1257" actId="164"/>
          <ac:grpSpMkLst>
            <pc:docMk/>
            <pc:sldMk cId="0" sldId="920"/>
            <ac:grpSpMk id="436" creationId="{00000000-0000-0000-0000-000000000000}"/>
          </ac:grpSpMkLst>
        </pc:grpChg>
        <pc:cxnChg chg="mod">
          <ac:chgData name="Sohham Seal" userId="7fc4dfcdf8f3d334" providerId="LiveId" clId="{14D92477-5F77-4473-90C5-C17CF40617F5}" dt="2021-11-03T23:04:21.363" v="1585" actId="1076"/>
          <ac:cxnSpMkLst>
            <pc:docMk/>
            <pc:sldMk cId="0" sldId="920"/>
            <ac:cxnSpMk id="398" creationId="{00000000-0000-0000-0000-000000000000}"/>
          </ac:cxnSpMkLst>
        </pc:cxnChg>
        <pc:cxnChg chg="mod">
          <ac:chgData name="Sohham Seal" userId="7fc4dfcdf8f3d334" providerId="LiveId" clId="{14D92477-5F77-4473-90C5-C17CF40617F5}" dt="2021-11-03T23:03:05.045" v="1574" actId="165"/>
          <ac:cxnSpMkLst>
            <pc:docMk/>
            <pc:sldMk cId="0" sldId="920"/>
            <ac:cxnSpMk id="399" creationId="{00000000-0000-0000-0000-000000000000}"/>
          </ac:cxnSpMkLst>
        </pc:cxnChg>
      </pc:sldChg>
      <pc:sldChg chg="addSp modSp mod">
        <pc:chgData name="Sohham Seal" userId="7fc4dfcdf8f3d334" providerId="LiveId" clId="{14D92477-5F77-4473-90C5-C17CF40617F5}" dt="2021-11-01T19:37:38.499" v="713" actId="5793"/>
        <pc:sldMkLst>
          <pc:docMk/>
          <pc:sldMk cId="3258882715" sldId="928"/>
        </pc:sldMkLst>
        <pc:spChg chg="add mod">
          <ac:chgData name="Sohham Seal" userId="7fc4dfcdf8f3d334" providerId="LiveId" clId="{14D92477-5F77-4473-90C5-C17CF40617F5}" dt="2021-11-01T19:37:38.499" v="713" actId="5793"/>
          <ac:spMkLst>
            <pc:docMk/>
            <pc:sldMk cId="3258882715" sldId="928"/>
            <ac:spMk id="37" creationId="{F9CFB0C7-5238-416B-8527-1B8E0DE2EC26}"/>
          </ac:spMkLst>
        </pc:spChg>
      </pc:sldChg>
      <pc:sldChg chg="addSp modSp mod modAnim">
        <pc:chgData name="Sohham Seal" userId="7fc4dfcdf8f3d334" providerId="LiveId" clId="{14D92477-5F77-4473-90C5-C17CF40617F5}" dt="2021-11-03T22:33:01.632" v="1362"/>
        <pc:sldMkLst>
          <pc:docMk/>
          <pc:sldMk cId="0" sldId="929"/>
        </pc:sldMkLst>
        <pc:spChg chg="mod">
          <ac:chgData name="Sohham Seal" userId="7fc4dfcdf8f3d334" providerId="LiveId" clId="{14D92477-5F77-4473-90C5-C17CF40617F5}" dt="2021-11-03T22:30:54.670" v="1346" actId="164"/>
          <ac:spMkLst>
            <pc:docMk/>
            <pc:sldMk cId="0" sldId="929"/>
            <ac:spMk id="2" creationId="{B9F16676-7D0F-4D66-929D-189A962D34CC}"/>
          </ac:spMkLst>
        </pc:spChg>
        <pc:spChg chg="mod">
          <ac:chgData name="Sohham Seal" userId="7fc4dfcdf8f3d334" providerId="LiveId" clId="{14D92477-5F77-4473-90C5-C17CF40617F5}" dt="2021-11-03T22:31:03.999" v="1347" actId="14100"/>
          <ac:spMkLst>
            <pc:docMk/>
            <pc:sldMk cId="0" sldId="929"/>
            <ac:spMk id="3" creationId="{FBAF0462-0FAA-4AE1-AA3F-8D3F336C1F35}"/>
          </ac:spMkLst>
        </pc:spChg>
        <pc:spChg chg="mod">
          <ac:chgData name="Sohham Seal" userId="7fc4dfcdf8f3d334" providerId="LiveId" clId="{14D92477-5F77-4473-90C5-C17CF40617F5}" dt="2021-11-03T22:27:57.117" v="1325" actId="164"/>
          <ac:spMkLst>
            <pc:docMk/>
            <pc:sldMk cId="0" sldId="929"/>
            <ac:spMk id="171" creationId="{00000000-0000-0000-0000-000000000000}"/>
          </ac:spMkLst>
        </pc:spChg>
        <pc:spChg chg="mod">
          <ac:chgData name="Sohham Seal" userId="7fc4dfcdf8f3d334" providerId="LiveId" clId="{14D92477-5F77-4473-90C5-C17CF40617F5}" dt="2021-11-03T22:27:57.117" v="1325" actId="164"/>
          <ac:spMkLst>
            <pc:docMk/>
            <pc:sldMk cId="0" sldId="929"/>
            <ac:spMk id="213" creationId="{00000000-0000-0000-0000-000000000000}"/>
          </ac:spMkLst>
        </pc:spChg>
        <pc:spChg chg="mod">
          <ac:chgData name="Sohham Seal" userId="7fc4dfcdf8f3d334" providerId="LiveId" clId="{14D92477-5F77-4473-90C5-C17CF40617F5}" dt="2021-11-03T22:27:57.117" v="1325" actId="164"/>
          <ac:spMkLst>
            <pc:docMk/>
            <pc:sldMk cId="0" sldId="929"/>
            <ac:spMk id="216" creationId="{00000000-0000-0000-0000-000000000000}"/>
          </ac:spMkLst>
        </pc:spChg>
        <pc:grpChg chg="add mod">
          <ac:chgData name="Sohham Seal" userId="7fc4dfcdf8f3d334" providerId="LiveId" clId="{14D92477-5F77-4473-90C5-C17CF40617F5}" dt="2021-11-03T22:27:57.117" v="1325" actId="164"/>
          <ac:grpSpMkLst>
            <pc:docMk/>
            <pc:sldMk cId="0" sldId="929"/>
            <ac:grpSpMk id="4" creationId="{E4074D06-0FEB-440E-B921-501028879D6C}"/>
          </ac:grpSpMkLst>
        </pc:grpChg>
        <pc:grpChg chg="add mod">
          <ac:chgData name="Sohham Seal" userId="7fc4dfcdf8f3d334" providerId="LiveId" clId="{14D92477-5F77-4473-90C5-C17CF40617F5}" dt="2021-11-03T22:30:54.670" v="1346" actId="164"/>
          <ac:grpSpMkLst>
            <pc:docMk/>
            <pc:sldMk cId="0" sldId="929"/>
            <ac:grpSpMk id="5" creationId="{38467C4C-7A0B-4C50-9B99-02C67DFFCBD8}"/>
          </ac:grpSpMkLst>
        </pc:grpChg>
        <pc:picChg chg="mod">
          <ac:chgData name="Sohham Seal" userId="7fc4dfcdf8f3d334" providerId="LiveId" clId="{14D92477-5F77-4473-90C5-C17CF40617F5}" dt="2021-11-01T19:36:07.087" v="709"/>
          <ac:picMkLst>
            <pc:docMk/>
            <pc:sldMk cId="0" sldId="929"/>
            <ac:picMk id="55" creationId="{31AB23EC-544A-4A8F-B088-18818BEFAE71}"/>
          </ac:picMkLst>
        </pc:picChg>
        <pc:cxnChg chg="mod">
          <ac:chgData name="Sohham Seal" userId="7fc4dfcdf8f3d334" providerId="LiveId" clId="{14D92477-5F77-4473-90C5-C17CF40617F5}" dt="2021-11-03T22:27:57.117" v="1325" actId="164"/>
          <ac:cxnSpMkLst>
            <pc:docMk/>
            <pc:sldMk cId="0" sldId="929"/>
            <ac:cxnSpMk id="217" creationId="{00000000-0000-0000-0000-000000000000}"/>
          </ac:cxnSpMkLst>
        </pc:cxnChg>
      </pc:sldChg>
      <pc:sldChg chg="addSp modSp modAnim">
        <pc:chgData name="Sohham Seal" userId="7fc4dfcdf8f3d334" providerId="LiveId" clId="{14D92477-5F77-4473-90C5-C17CF40617F5}" dt="2021-11-03T23:08:44.105" v="1606"/>
        <pc:sldMkLst>
          <pc:docMk/>
          <pc:sldMk cId="0" sldId="933"/>
        </pc:sldMkLst>
        <pc:spChg chg="mod">
          <ac:chgData name="Sohham Seal" userId="7fc4dfcdf8f3d334" providerId="LiveId" clId="{14D92477-5F77-4473-90C5-C17CF40617F5}" dt="2021-11-03T22:24:03.474" v="1299" actId="164"/>
          <ac:spMkLst>
            <pc:docMk/>
            <pc:sldMk cId="0" sldId="933"/>
            <ac:spMk id="496" creationId="{00000000-0000-0000-0000-000000000000}"/>
          </ac:spMkLst>
        </pc:spChg>
        <pc:spChg chg="mod">
          <ac:chgData name="Sohham Seal" userId="7fc4dfcdf8f3d334" providerId="LiveId" clId="{14D92477-5F77-4473-90C5-C17CF40617F5}" dt="2021-11-03T22:22:34.549" v="1289" actId="164"/>
          <ac:spMkLst>
            <pc:docMk/>
            <pc:sldMk cId="0" sldId="933"/>
            <ac:spMk id="500" creationId="{00000000-0000-0000-0000-000000000000}"/>
          </ac:spMkLst>
        </pc:spChg>
        <pc:grpChg chg="add mod">
          <ac:chgData name="Sohham Seal" userId="7fc4dfcdf8f3d334" providerId="LiveId" clId="{14D92477-5F77-4473-90C5-C17CF40617F5}" dt="2021-11-03T22:24:03.474" v="1299" actId="164"/>
          <ac:grpSpMkLst>
            <pc:docMk/>
            <pc:sldMk cId="0" sldId="933"/>
            <ac:grpSpMk id="2" creationId="{FCFC7DED-026D-43F0-BE79-E6EA4954F3C7}"/>
          </ac:grpSpMkLst>
        </pc:grpChg>
        <pc:grpChg chg="add mod">
          <ac:chgData name="Sohham Seal" userId="7fc4dfcdf8f3d334" providerId="LiveId" clId="{14D92477-5F77-4473-90C5-C17CF40617F5}" dt="2021-11-03T22:22:42.785" v="1290" actId="164"/>
          <ac:grpSpMkLst>
            <pc:docMk/>
            <pc:sldMk cId="0" sldId="933"/>
            <ac:grpSpMk id="3" creationId="{2EB74087-AC8C-4977-9672-AB5CD695CE27}"/>
          </ac:grpSpMkLst>
        </pc:grpChg>
        <pc:grpChg chg="add mod">
          <ac:chgData name="Sohham Seal" userId="7fc4dfcdf8f3d334" providerId="LiveId" clId="{14D92477-5F77-4473-90C5-C17CF40617F5}" dt="2021-11-03T22:24:03.474" v="1299" actId="164"/>
          <ac:grpSpMkLst>
            <pc:docMk/>
            <pc:sldMk cId="0" sldId="933"/>
            <ac:grpSpMk id="8" creationId="{353E1160-D290-4155-9A83-288CC1AC7000}"/>
          </ac:grpSpMkLst>
        </pc:grpChg>
        <pc:grpChg chg="mod">
          <ac:chgData name="Sohham Seal" userId="7fc4dfcdf8f3d334" providerId="LiveId" clId="{14D92477-5F77-4473-90C5-C17CF40617F5}" dt="2021-11-03T22:22:34.549" v="1289" actId="164"/>
          <ac:grpSpMkLst>
            <pc:docMk/>
            <pc:sldMk cId="0" sldId="933"/>
            <ac:grpSpMk id="81" creationId="{BC6A2221-B1EA-44D1-BF8E-B0C1A696809B}"/>
          </ac:grpSpMkLst>
        </pc:grpChg>
        <pc:cxnChg chg="mod">
          <ac:chgData name="Sohham Seal" userId="7fc4dfcdf8f3d334" providerId="LiveId" clId="{14D92477-5F77-4473-90C5-C17CF40617F5}" dt="2021-11-03T22:22:42.785" v="1290" actId="164"/>
          <ac:cxnSpMkLst>
            <pc:docMk/>
            <pc:sldMk cId="0" sldId="933"/>
            <ac:cxnSpMk id="505" creationId="{00000000-0000-0000-0000-000000000000}"/>
          </ac:cxnSpMkLst>
        </pc:cxnChg>
        <pc:cxnChg chg="mod">
          <ac:chgData name="Sohham Seal" userId="7fc4dfcdf8f3d334" providerId="LiveId" clId="{14D92477-5F77-4473-90C5-C17CF40617F5}" dt="2021-11-03T22:22:42.785" v="1290" actId="164"/>
          <ac:cxnSpMkLst>
            <pc:docMk/>
            <pc:sldMk cId="0" sldId="933"/>
            <ac:cxnSpMk id="506" creationId="{00000000-0000-0000-0000-000000000000}"/>
          </ac:cxnSpMkLst>
        </pc:cxnChg>
      </pc:sldChg>
      <pc:sldChg chg="addSp modSp modAnim">
        <pc:chgData name="Sohham Seal" userId="7fc4dfcdf8f3d334" providerId="LiveId" clId="{14D92477-5F77-4473-90C5-C17CF40617F5}" dt="2021-11-03T22:10:30.385" v="1222"/>
        <pc:sldMkLst>
          <pc:docMk/>
          <pc:sldMk cId="0" sldId="934"/>
        </pc:sldMkLst>
        <pc:spChg chg="mod">
          <ac:chgData name="Sohham Seal" userId="7fc4dfcdf8f3d334" providerId="LiveId" clId="{14D92477-5F77-4473-90C5-C17CF40617F5}" dt="2021-11-03T22:07:24.455" v="1197" actId="164"/>
          <ac:spMkLst>
            <pc:docMk/>
            <pc:sldMk cId="0" sldId="934"/>
            <ac:spMk id="23" creationId="{B91B6BA7-15C1-4152-BE25-7EB2CFCA7AB6}"/>
          </ac:spMkLst>
        </pc:spChg>
        <pc:spChg chg="mod">
          <ac:chgData name="Sohham Seal" userId="7fc4dfcdf8f3d334" providerId="LiveId" clId="{14D92477-5F77-4473-90C5-C17CF40617F5}" dt="2021-11-03T22:07:16.826" v="1196" actId="164"/>
          <ac:spMkLst>
            <pc:docMk/>
            <pc:sldMk cId="0" sldId="934"/>
            <ac:spMk id="34" creationId="{BFE504C9-0329-4214-8A0F-C50ABDF0B79A}"/>
          </ac:spMkLst>
        </pc:spChg>
        <pc:spChg chg="mod">
          <ac:chgData name="Sohham Seal" userId="7fc4dfcdf8f3d334" providerId="LiveId" clId="{14D92477-5F77-4473-90C5-C17CF40617F5}" dt="2021-11-03T22:07:16.826" v="1196" actId="164"/>
          <ac:spMkLst>
            <pc:docMk/>
            <pc:sldMk cId="0" sldId="934"/>
            <ac:spMk id="35" creationId="{2F1D04A9-C344-4572-8163-938235BCBD65}"/>
          </ac:spMkLst>
        </pc:spChg>
        <pc:spChg chg="mod">
          <ac:chgData name="Sohham Seal" userId="7fc4dfcdf8f3d334" providerId="LiveId" clId="{14D92477-5F77-4473-90C5-C17CF40617F5}" dt="2021-11-03T22:07:33.224" v="1198" actId="164"/>
          <ac:spMkLst>
            <pc:docMk/>
            <pc:sldMk cId="0" sldId="934"/>
            <ac:spMk id="75" creationId="{53C1B35C-2565-4639-9EB3-7654CD0AABF9}"/>
          </ac:spMkLst>
        </pc:spChg>
        <pc:spChg chg="mod">
          <ac:chgData name="Sohham Seal" userId="7fc4dfcdf8f3d334" providerId="LiveId" clId="{14D92477-5F77-4473-90C5-C17CF40617F5}" dt="2021-11-03T22:07:33.224" v="1198" actId="164"/>
          <ac:spMkLst>
            <pc:docMk/>
            <pc:sldMk cId="0" sldId="934"/>
            <ac:spMk id="76" creationId="{97F20E6D-7DDA-4FBC-81FE-2F7E2AED75E0}"/>
          </ac:spMkLst>
        </pc:spChg>
        <pc:spChg chg="mod">
          <ac:chgData name="Sohham Seal" userId="7fc4dfcdf8f3d334" providerId="LiveId" clId="{14D92477-5F77-4473-90C5-C17CF40617F5}" dt="2021-11-03T22:07:54.364" v="1200" actId="164"/>
          <ac:spMkLst>
            <pc:docMk/>
            <pc:sldMk cId="0" sldId="934"/>
            <ac:spMk id="80" creationId="{7690B62A-7ACC-4F52-A8DD-D5F2EB75139F}"/>
          </ac:spMkLst>
        </pc:spChg>
        <pc:spChg chg="mod">
          <ac:chgData name="Sohham Seal" userId="7fc4dfcdf8f3d334" providerId="LiveId" clId="{14D92477-5F77-4473-90C5-C17CF40617F5}" dt="2021-11-03T22:07:54.364" v="1200" actId="164"/>
          <ac:spMkLst>
            <pc:docMk/>
            <pc:sldMk cId="0" sldId="934"/>
            <ac:spMk id="81" creationId="{D9CBBDDA-3185-4330-A019-6D880FA47643}"/>
          </ac:spMkLst>
        </pc:spChg>
        <pc:spChg chg="mod">
          <ac:chgData name="Sohham Seal" userId="7fc4dfcdf8f3d334" providerId="LiveId" clId="{14D92477-5F77-4473-90C5-C17CF40617F5}" dt="2021-11-03T22:07:43.898" v="1199" actId="164"/>
          <ac:spMkLst>
            <pc:docMk/>
            <pc:sldMk cId="0" sldId="934"/>
            <ac:spMk id="82" creationId="{53DB379F-3E85-4C7E-830D-9DDC0E4876C1}"/>
          </ac:spMkLst>
        </pc:spChg>
        <pc:spChg chg="mod">
          <ac:chgData name="Sohham Seal" userId="7fc4dfcdf8f3d334" providerId="LiveId" clId="{14D92477-5F77-4473-90C5-C17CF40617F5}" dt="2021-11-03T22:07:43.898" v="1199" actId="164"/>
          <ac:spMkLst>
            <pc:docMk/>
            <pc:sldMk cId="0" sldId="934"/>
            <ac:spMk id="83" creationId="{255CF6EA-821A-463A-8B0B-E478B5207AAC}"/>
          </ac:spMkLst>
        </pc:spChg>
        <pc:spChg chg="mod">
          <ac:chgData name="Sohham Seal" userId="7fc4dfcdf8f3d334" providerId="LiveId" clId="{14D92477-5F77-4473-90C5-C17CF40617F5}" dt="2021-11-03T22:07:24.455" v="1197" actId="164"/>
          <ac:spMkLst>
            <pc:docMk/>
            <pc:sldMk cId="0" sldId="934"/>
            <ac:spMk id="1547" creationId="{00000000-0000-0000-0000-000000000000}"/>
          </ac:spMkLst>
        </pc:spChg>
        <pc:grpChg chg="add mod">
          <ac:chgData name="Sohham Seal" userId="7fc4dfcdf8f3d334" providerId="LiveId" clId="{14D92477-5F77-4473-90C5-C17CF40617F5}" dt="2021-11-03T22:07:16.826" v="1196" actId="164"/>
          <ac:grpSpMkLst>
            <pc:docMk/>
            <pc:sldMk cId="0" sldId="934"/>
            <ac:grpSpMk id="2" creationId="{E390E8EE-FB29-4E74-A991-9C45EBBCDB12}"/>
          </ac:grpSpMkLst>
        </pc:grpChg>
        <pc:grpChg chg="add mod">
          <ac:chgData name="Sohham Seal" userId="7fc4dfcdf8f3d334" providerId="LiveId" clId="{14D92477-5F77-4473-90C5-C17CF40617F5}" dt="2021-11-03T22:07:24.455" v="1197" actId="164"/>
          <ac:grpSpMkLst>
            <pc:docMk/>
            <pc:sldMk cId="0" sldId="934"/>
            <ac:grpSpMk id="3" creationId="{68F2D69C-0F33-4DC4-BA2C-73C8280A6F3A}"/>
          </ac:grpSpMkLst>
        </pc:grpChg>
        <pc:grpChg chg="add mod">
          <ac:chgData name="Sohham Seal" userId="7fc4dfcdf8f3d334" providerId="LiveId" clId="{14D92477-5F77-4473-90C5-C17CF40617F5}" dt="2021-11-03T22:07:33.224" v="1198" actId="164"/>
          <ac:grpSpMkLst>
            <pc:docMk/>
            <pc:sldMk cId="0" sldId="934"/>
            <ac:grpSpMk id="4" creationId="{4367AF00-9738-46C6-AE33-3A61FAF53E16}"/>
          </ac:grpSpMkLst>
        </pc:grpChg>
        <pc:grpChg chg="add mod">
          <ac:chgData name="Sohham Seal" userId="7fc4dfcdf8f3d334" providerId="LiveId" clId="{14D92477-5F77-4473-90C5-C17CF40617F5}" dt="2021-11-03T22:07:43.898" v="1199" actId="164"/>
          <ac:grpSpMkLst>
            <pc:docMk/>
            <pc:sldMk cId="0" sldId="934"/>
            <ac:grpSpMk id="6" creationId="{EEE2A146-3E34-4188-9FF2-830ACDAD7D38}"/>
          </ac:grpSpMkLst>
        </pc:grpChg>
        <pc:grpChg chg="add mod">
          <ac:chgData name="Sohham Seal" userId="7fc4dfcdf8f3d334" providerId="LiveId" clId="{14D92477-5F77-4473-90C5-C17CF40617F5}" dt="2021-11-03T22:07:54.364" v="1200" actId="164"/>
          <ac:grpSpMkLst>
            <pc:docMk/>
            <pc:sldMk cId="0" sldId="934"/>
            <ac:grpSpMk id="7" creationId="{C9DA0C2C-1DC5-419E-BB42-B93EDBF8A1F1}"/>
          </ac:grpSpMkLst>
        </pc:grpChg>
        <pc:cxnChg chg="mod">
          <ac:chgData name="Sohham Seal" userId="7fc4dfcdf8f3d334" providerId="LiveId" clId="{14D92477-5F77-4473-90C5-C17CF40617F5}" dt="2021-11-03T22:07:24.455" v="1197" actId="164"/>
          <ac:cxnSpMkLst>
            <pc:docMk/>
            <pc:sldMk cId="0" sldId="934"/>
            <ac:cxnSpMk id="5" creationId="{25AACB01-98A0-41CF-968E-DC65BB4064B0}"/>
          </ac:cxnSpMkLst>
        </pc:cxnChg>
        <pc:cxnChg chg="mod">
          <ac:chgData name="Sohham Seal" userId="7fc4dfcdf8f3d334" providerId="LiveId" clId="{14D92477-5F77-4473-90C5-C17CF40617F5}" dt="2021-11-03T22:07:54.364" v="1200" actId="164"/>
          <ac:cxnSpMkLst>
            <pc:docMk/>
            <pc:sldMk cId="0" sldId="934"/>
            <ac:cxnSpMk id="64" creationId="{277DEA5C-97BA-432C-A2A8-0988B454FA42}"/>
          </ac:cxnSpMkLst>
        </pc:cxnChg>
        <pc:cxnChg chg="mod">
          <ac:chgData name="Sohham Seal" userId="7fc4dfcdf8f3d334" providerId="LiveId" clId="{14D92477-5F77-4473-90C5-C17CF40617F5}" dt="2021-11-03T22:07:16.826" v="1196" actId="164"/>
          <ac:cxnSpMkLst>
            <pc:docMk/>
            <pc:sldMk cId="0" sldId="934"/>
            <ac:cxnSpMk id="67" creationId="{0CB1E3BB-2AF9-4553-840B-0A389BCDDC53}"/>
          </ac:cxnSpMkLst>
        </pc:cxnChg>
        <pc:cxnChg chg="mod">
          <ac:chgData name="Sohham Seal" userId="7fc4dfcdf8f3d334" providerId="LiveId" clId="{14D92477-5F77-4473-90C5-C17CF40617F5}" dt="2021-11-03T22:07:33.224" v="1198" actId="164"/>
          <ac:cxnSpMkLst>
            <pc:docMk/>
            <pc:sldMk cId="0" sldId="934"/>
            <ac:cxnSpMk id="77" creationId="{F9D023C7-9AA9-4157-A03F-1C6881D61D06}"/>
          </ac:cxnSpMkLst>
        </pc:cxnChg>
        <pc:cxnChg chg="mod">
          <ac:chgData name="Sohham Seal" userId="7fc4dfcdf8f3d334" providerId="LiveId" clId="{14D92477-5F77-4473-90C5-C17CF40617F5}" dt="2021-11-03T22:07:43.898" v="1199" actId="164"/>
          <ac:cxnSpMkLst>
            <pc:docMk/>
            <pc:sldMk cId="0" sldId="934"/>
            <ac:cxnSpMk id="90" creationId="{3ABE218C-B3C1-49A6-A0E1-31D388AD3E4E}"/>
          </ac:cxnSpMkLst>
        </pc:cxnChg>
      </pc:sldChg>
      <pc:sldChg chg="addSp delSp modSp mod modAnim">
        <pc:chgData name="Sohham Seal" userId="7fc4dfcdf8f3d334" providerId="LiveId" clId="{14D92477-5F77-4473-90C5-C17CF40617F5}" dt="2021-11-03T22:34:49.743" v="1377"/>
        <pc:sldMkLst>
          <pc:docMk/>
          <pc:sldMk cId="409872013" sldId="941"/>
        </pc:sldMkLst>
        <pc:spChg chg="mod topLvl">
          <ac:chgData name="Sohham Seal" userId="7fc4dfcdf8f3d334" providerId="LiveId" clId="{14D92477-5F77-4473-90C5-C17CF40617F5}" dt="2021-11-03T22:32:36.565" v="1357" actId="164"/>
          <ac:spMkLst>
            <pc:docMk/>
            <pc:sldMk cId="409872013" sldId="941"/>
            <ac:spMk id="92" creationId="{BC105387-646B-44FB-9869-BE5911C5301C}"/>
          </ac:spMkLst>
        </pc:spChg>
        <pc:spChg chg="mod topLvl">
          <ac:chgData name="Sohham Seal" userId="7fc4dfcdf8f3d334" providerId="LiveId" clId="{14D92477-5F77-4473-90C5-C17CF40617F5}" dt="2021-11-03T22:32:36.565" v="1357" actId="164"/>
          <ac:spMkLst>
            <pc:docMk/>
            <pc:sldMk cId="409872013" sldId="941"/>
            <ac:spMk id="93" creationId="{35A91A31-AC5E-44D4-9011-30F7C72EFC29}"/>
          </ac:spMkLst>
        </pc:spChg>
        <pc:spChg chg="mod">
          <ac:chgData name="Sohham Seal" userId="7fc4dfcdf8f3d334" providerId="LiveId" clId="{14D92477-5F77-4473-90C5-C17CF40617F5}" dt="2021-11-03T22:34:06.492" v="1370" actId="164"/>
          <ac:spMkLst>
            <pc:docMk/>
            <pc:sldMk cId="409872013" sldId="941"/>
            <ac:spMk id="114" creationId="{F343B5D8-BFA1-436C-9CAC-7D97E6ABC351}"/>
          </ac:spMkLst>
        </pc:spChg>
        <pc:spChg chg="mod">
          <ac:chgData name="Sohham Seal" userId="7fc4dfcdf8f3d334" providerId="LiveId" clId="{14D92477-5F77-4473-90C5-C17CF40617F5}" dt="2021-11-03T22:34:35.261" v="1374" actId="164"/>
          <ac:spMkLst>
            <pc:docMk/>
            <pc:sldMk cId="409872013" sldId="941"/>
            <ac:spMk id="149" creationId="{5E19AE8C-6FD1-487E-968E-196B208B5CBD}"/>
          </ac:spMkLst>
        </pc:spChg>
        <pc:spChg chg="mod">
          <ac:chgData name="Sohham Seal" userId="7fc4dfcdf8f3d334" providerId="LiveId" clId="{14D92477-5F77-4473-90C5-C17CF40617F5}" dt="2021-11-03T22:34:35.261" v="1374" actId="164"/>
          <ac:spMkLst>
            <pc:docMk/>
            <pc:sldMk cId="409872013" sldId="941"/>
            <ac:spMk id="150" creationId="{9394DDFE-C541-40F1-B277-C088B58F82A3}"/>
          </ac:spMkLst>
        </pc:spChg>
        <pc:spChg chg="mod">
          <ac:chgData name="Sohham Seal" userId="7fc4dfcdf8f3d334" providerId="LiveId" clId="{14D92477-5F77-4473-90C5-C17CF40617F5}" dt="2021-11-03T22:34:35.261" v="1374" actId="164"/>
          <ac:spMkLst>
            <pc:docMk/>
            <pc:sldMk cId="409872013" sldId="941"/>
            <ac:spMk id="151" creationId="{6ABDBBB8-4CC6-4E87-B89D-962D8CD4CFF3}"/>
          </ac:spMkLst>
        </pc:spChg>
        <pc:grpChg chg="add mod">
          <ac:chgData name="Sohham Seal" userId="7fc4dfcdf8f3d334" providerId="LiveId" clId="{14D92477-5F77-4473-90C5-C17CF40617F5}" dt="2021-11-03T22:32:36.565" v="1357" actId="164"/>
          <ac:grpSpMkLst>
            <pc:docMk/>
            <pc:sldMk cId="409872013" sldId="941"/>
            <ac:grpSpMk id="2" creationId="{05C5960D-23C3-4CE6-BB67-283EDCE3746C}"/>
          </ac:grpSpMkLst>
        </pc:grpChg>
        <pc:grpChg chg="add mod">
          <ac:chgData name="Sohham Seal" userId="7fc4dfcdf8f3d334" providerId="LiveId" clId="{14D92477-5F77-4473-90C5-C17CF40617F5}" dt="2021-11-03T22:34:06.492" v="1370" actId="164"/>
          <ac:grpSpMkLst>
            <pc:docMk/>
            <pc:sldMk cId="409872013" sldId="941"/>
            <ac:grpSpMk id="3" creationId="{EC1BE156-F697-4168-8B66-F3AC00209589}"/>
          </ac:grpSpMkLst>
        </pc:grpChg>
        <pc:grpChg chg="add mod">
          <ac:chgData name="Sohham Seal" userId="7fc4dfcdf8f3d334" providerId="LiveId" clId="{14D92477-5F77-4473-90C5-C17CF40617F5}" dt="2021-11-03T22:34:35.261" v="1374" actId="164"/>
          <ac:grpSpMkLst>
            <pc:docMk/>
            <pc:sldMk cId="409872013" sldId="941"/>
            <ac:grpSpMk id="5" creationId="{89F131BA-4D08-47F3-8E91-F99365C04595}"/>
          </ac:grpSpMkLst>
        </pc:grpChg>
        <pc:grpChg chg="del">
          <ac:chgData name="Sohham Seal" userId="7fc4dfcdf8f3d334" providerId="LiveId" clId="{14D92477-5F77-4473-90C5-C17CF40617F5}" dt="2021-11-03T22:32:30.151" v="1356" actId="165"/>
          <ac:grpSpMkLst>
            <pc:docMk/>
            <pc:sldMk cId="409872013" sldId="941"/>
            <ac:grpSpMk id="91" creationId="{0E1FD9DE-6B52-4E55-ACAD-FACE766BAFE0}"/>
          </ac:grpSpMkLst>
        </pc:grpChg>
        <pc:cxnChg chg="add del mod">
          <ac:chgData name="Sohham Seal" userId="7fc4dfcdf8f3d334" providerId="LiveId" clId="{14D92477-5F77-4473-90C5-C17CF40617F5}" dt="2021-11-03T22:34:35.261" v="1374" actId="164"/>
          <ac:cxnSpMkLst>
            <pc:docMk/>
            <pc:sldMk cId="409872013" sldId="941"/>
            <ac:cxnSpMk id="107" creationId="{12B144DD-2464-4BAE-800C-0B01649CB461}"/>
          </ac:cxnSpMkLst>
        </pc:cxnChg>
        <pc:cxnChg chg="mod">
          <ac:chgData name="Sohham Seal" userId="7fc4dfcdf8f3d334" providerId="LiveId" clId="{14D92477-5F77-4473-90C5-C17CF40617F5}" dt="2021-11-03T22:34:06.492" v="1370" actId="164"/>
          <ac:cxnSpMkLst>
            <pc:docMk/>
            <pc:sldMk cId="409872013" sldId="941"/>
            <ac:cxnSpMk id="116" creationId="{80746815-30F4-4E4C-A9D8-F946B2D12836}"/>
          </ac:cxnSpMkLst>
        </pc:cxnChg>
        <pc:cxnChg chg="mod">
          <ac:chgData name="Sohham Seal" userId="7fc4dfcdf8f3d334" providerId="LiveId" clId="{14D92477-5F77-4473-90C5-C17CF40617F5}" dt="2021-11-03T22:34:06.492" v="1370" actId="164"/>
          <ac:cxnSpMkLst>
            <pc:docMk/>
            <pc:sldMk cId="409872013" sldId="941"/>
            <ac:cxnSpMk id="118" creationId="{32D270CD-567B-4948-AA7C-A8DFD4BAF169}"/>
          </ac:cxnSpMkLst>
        </pc:cxnChg>
      </pc:sldChg>
      <pc:sldChg chg="modTransition">
        <pc:chgData name="Sohham Seal" userId="7fc4dfcdf8f3d334" providerId="LiveId" clId="{14D92477-5F77-4473-90C5-C17CF40617F5}" dt="2021-11-03T22:12:48.889" v="1235"/>
        <pc:sldMkLst>
          <pc:docMk/>
          <pc:sldMk cId="3610706631" sldId="942"/>
        </pc:sldMkLst>
      </pc:sldChg>
      <pc:sldChg chg="modTransition">
        <pc:chgData name="Sohham Seal" userId="7fc4dfcdf8f3d334" providerId="LiveId" clId="{14D92477-5F77-4473-90C5-C17CF40617F5}" dt="2021-11-03T22:12:57.479" v="1236"/>
        <pc:sldMkLst>
          <pc:docMk/>
          <pc:sldMk cId="4261644735" sldId="943"/>
        </pc:sldMkLst>
      </pc:sldChg>
      <pc:sldChg chg="modTransition">
        <pc:chgData name="Sohham Seal" userId="7fc4dfcdf8f3d334" providerId="LiveId" clId="{14D92477-5F77-4473-90C5-C17CF40617F5}" dt="2021-11-03T22:13:04.527" v="1237"/>
        <pc:sldMkLst>
          <pc:docMk/>
          <pc:sldMk cId="1138481366" sldId="944"/>
        </pc:sldMkLst>
      </pc:sldChg>
      <pc:sldChg chg="modAnim">
        <pc:chgData name="Sohham Seal" userId="7fc4dfcdf8f3d334" providerId="LiveId" clId="{14D92477-5F77-4473-90C5-C17CF40617F5}" dt="2021-11-03T23:14:43.924" v="1619"/>
        <pc:sldMkLst>
          <pc:docMk/>
          <pc:sldMk cId="2395829948" sldId="948"/>
        </pc:sldMkLst>
      </pc:sldChg>
      <pc:sldChg chg="modAnim">
        <pc:chgData name="Sohham Seal" userId="7fc4dfcdf8f3d334" providerId="LiveId" clId="{14D92477-5F77-4473-90C5-C17CF40617F5}" dt="2021-11-03T22:45:15.212" v="1444"/>
        <pc:sldMkLst>
          <pc:docMk/>
          <pc:sldMk cId="386424623" sldId="949"/>
        </pc:sldMkLst>
      </pc:sldChg>
      <pc:sldChg chg="modSp modAnim">
        <pc:chgData name="Sohham Seal" userId="7fc4dfcdf8f3d334" providerId="LiveId" clId="{14D92477-5F77-4473-90C5-C17CF40617F5}" dt="2021-11-03T23:16:02.003" v="1622"/>
        <pc:sldMkLst>
          <pc:docMk/>
          <pc:sldMk cId="1802309302" sldId="950"/>
        </pc:sldMkLst>
        <pc:picChg chg="mod">
          <ac:chgData name="Sohham Seal" userId="7fc4dfcdf8f3d334" providerId="LiveId" clId="{14D92477-5F77-4473-90C5-C17CF40617F5}" dt="2021-11-03T23:16:02.003" v="1622"/>
          <ac:picMkLst>
            <pc:docMk/>
            <pc:sldMk cId="1802309302" sldId="950"/>
            <ac:picMk id="2" creationId="{FFD26708-FBF0-4365-AC15-A3800944059C}"/>
          </ac:picMkLst>
        </pc:picChg>
      </pc:sldChg>
      <pc:sldChg chg="addSp modSp modAnim">
        <pc:chgData name="Sohham Seal" userId="7fc4dfcdf8f3d334" providerId="LiveId" clId="{14D92477-5F77-4473-90C5-C17CF40617F5}" dt="2021-11-03T23:09:53.210" v="1609"/>
        <pc:sldMkLst>
          <pc:docMk/>
          <pc:sldMk cId="654592144" sldId="951"/>
        </pc:sldMkLst>
        <pc:spChg chg="mod">
          <ac:chgData name="Sohham Seal" userId="7fc4dfcdf8f3d334" providerId="LiveId" clId="{14D92477-5F77-4473-90C5-C17CF40617F5}" dt="2021-11-03T22:37:11.683" v="1391" actId="164"/>
          <ac:spMkLst>
            <pc:docMk/>
            <pc:sldMk cId="654592144" sldId="951"/>
            <ac:spMk id="17" creationId="{DE33D049-618C-4763-979B-4D21F17E11AE}"/>
          </ac:spMkLst>
        </pc:spChg>
        <pc:spChg chg="mod">
          <ac:chgData name="Sohham Seal" userId="7fc4dfcdf8f3d334" providerId="LiveId" clId="{14D92477-5F77-4473-90C5-C17CF40617F5}" dt="2021-11-03T22:37:16.962" v="1392" actId="164"/>
          <ac:spMkLst>
            <pc:docMk/>
            <pc:sldMk cId="654592144" sldId="951"/>
            <ac:spMk id="18" creationId="{6051955B-35AD-4224-BC90-717B40355356}"/>
          </ac:spMkLst>
        </pc:spChg>
        <pc:spChg chg="mod">
          <ac:chgData name="Sohham Seal" userId="7fc4dfcdf8f3d334" providerId="LiveId" clId="{14D92477-5F77-4473-90C5-C17CF40617F5}" dt="2021-11-03T22:37:11.683" v="1391" actId="164"/>
          <ac:spMkLst>
            <pc:docMk/>
            <pc:sldMk cId="654592144" sldId="951"/>
            <ac:spMk id="39" creationId="{24C2ADC5-3D46-4390-A9EE-5E02B3B01EB7}"/>
          </ac:spMkLst>
        </pc:spChg>
        <pc:spChg chg="mod">
          <ac:chgData name="Sohham Seal" userId="7fc4dfcdf8f3d334" providerId="LiveId" clId="{14D92477-5F77-4473-90C5-C17CF40617F5}" dt="2021-11-03T22:37:16.962" v="1392" actId="164"/>
          <ac:spMkLst>
            <pc:docMk/>
            <pc:sldMk cId="654592144" sldId="951"/>
            <ac:spMk id="40" creationId="{55AF48E0-158E-4920-A7E6-BB4C440F74D9}"/>
          </ac:spMkLst>
        </pc:spChg>
        <pc:grpChg chg="add mod">
          <ac:chgData name="Sohham Seal" userId="7fc4dfcdf8f3d334" providerId="LiveId" clId="{14D92477-5F77-4473-90C5-C17CF40617F5}" dt="2021-11-03T22:37:11.683" v="1391" actId="164"/>
          <ac:grpSpMkLst>
            <pc:docMk/>
            <pc:sldMk cId="654592144" sldId="951"/>
            <ac:grpSpMk id="2" creationId="{EF505EA0-6B2A-40E1-81BC-12C8E2574B58}"/>
          </ac:grpSpMkLst>
        </pc:grpChg>
        <pc:grpChg chg="add mod">
          <ac:chgData name="Sohham Seal" userId="7fc4dfcdf8f3d334" providerId="LiveId" clId="{14D92477-5F77-4473-90C5-C17CF40617F5}" dt="2021-11-03T22:37:16.962" v="1392" actId="164"/>
          <ac:grpSpMkLst>
            <pc:docMk/>
            <pc:sldMk cId="654592144" sldId="951"/>
            <ac:grpSpMk id="3" creationId="{7D6274E1-B440-4B9B-9423-1F6B8F6C28CD}"/>
          </ac:grpSpMkLst>
        </pc:grpChg>
      </pc:sldChg>
      <pc:sldChg chg="modAnim">
        <pc:chgData name="Sohham Seal" userId="7fc4dfcdf8f3d334" providerId="LiveId" clId="{14D92477-5F77-4473-90C5-C17CF40617F5}" dt="2021-11-03T22:35:54.024" v="1386"/>
        <pc:sldMkLst>
          <pc:docMk/>
          <pc:sldMk cId="677783948" sldId="953"/>
        </pc:sldMkLst>
      </pc:sldChg>
      <pc:sldChg chg="addSp delSp modSp mod ord modAnim">
        <pc:chgData name="Sohham Seal" userId="7fc4dfcdf8f3d334" providerId="LiveId" clId="{14D92477-5F77-4473-90C5-C17CF40617F5}" dt="2021-11-03T23:09:47.532" v="1608"/>
        <pc:sldMkLst>
          <pc:docMk/>
          <pc:sldMk cId="1445829590" sldId="954"/>
        </pc:sldMkLst>
        <pc:spChg chg="add mod topLvl">
          <ac:chgData name="Sohham Seal" userId="7fc4dfcdf8f3d334" providerId="LiveId" clId="{14D92477-5F77-4473-90C5-C17CF40617F5}" dt="2021-11-03T22:39:21.621" v="1405" actId="164"/>
          <ac:spMkLst>
            <pc:docMk/>
            <pc:sldMk cId="1445829590" sldId="954"/>
            <ac:spMk id="20" creationId="{75A116F2-07A0-404A-BB08-AF212F85C760}"/>
          </ac:spMkLst>
        </pc:spChg>
        <pc:spChg chg="mod topLvl">
          <ac:chgData name="Sohham Seal" userId="7fc4dfcdf8f3d334" providerId="LiveId" clId="{14D92477-5F77-4473-90C5-C17CF40617F5}" dt="2021-11-03T22:39:21.621" v="1405" actId="164"/>
          <ac:spMkLst>
            <pc:docMk/>
            <pc:sldMk cId="1445829590" sldId="954"/>
            <ac:spMk id="4270" creationId="{00000000-0000-0000-0000-000000000000}"/>
          </ac:spMkLst>
        </pc:spChg>
        <pc:spChg chg="mod topLvl">
          <ac:chgData name="Sohham Seal" userId="7fc4dfcdf8f3d334" providerId="LiveId" clId="{14D92477-5F77-4473-90C5-C17CF40617F5}" dt="2021-11-03T22:39:21.621" v="1405" actId="164"/>
          <ac:spMkLst>
            <pc:docMk/>
            <pc:sldMk cId="1445829590" sldId="954"/>
            <ac:spMk id="4271" creationId="{00000000-0000-0000-0000-000000000000}"/>
          </ac:spMkLst>
        </pc:spChg>
        <pc:spChg chg="mod topLvl">
          <ac:chgData name="Sohham Seal" userId="7fc4dfcdf8f3d334" providerId="LiveId" clId="{14D92477-5F77-4473-90C5-C17CF40617F5}" dt="2021-11-03T22:39:21.621" v="1405" actId="164"/>
          <ac:spMkLst>
            <pc:docMk/>
            <pc:sldMk cId="1445829590" sldId="954"/>
            <ac:spMk id="4272" creationId="{00000000-0000-0000-0000-000000000000}"/>
          </ac:spMkLst>
        </pc:spChg>
        <pc:spChg chg="mod">
          <ac:chgData name="Sohham Seal" userId="7fc4dfcdf8f3d334" providerId="LiveId" clId="{14D92477-5F77-4473-90C5-C17CF40617F5}" dt="2021-11-02T10:16:24.179" v="826" actId="20577"/>
          <ac:spMkLst>
            <pc:docMk/>
            <pc:sldMk cId="1445829590" sldId="954"/>
            <ac:spMk id="4273" creationId="{00000000-0000-0000-0000-000000000000}"/>
          </ac:spMkLst>
        </pc:spChg>
        <pc:spChg chg="mod">
          <ac:chgData name="Sohham Seal" userId="7fc4dfcdf8f3d334" providerId="LiveId" clId="{14D92477-5F77-4473-90C5-C17CF40617F5}" dt="2021-11-01T12:02:31.177" v="172" actId="1076"/>
          <ac:spMkLst>
            <pc:docMk/>
            <pc:sldMk cId="1445829590" sldId="954"/>
            <ac:spMk id="4274" creationId="{00000000-0000-0000-0000-000000000000}"/>
          </ac:spMkLst>
        </pc:spChg>
        <pc:grpChg chg="add del mod">
          <ac:chgData name="Sohham Seal" userId="7fc4dfcdf8f3d334" providerId="LiveId" clId="{14D92477-5F77-4473-90C5-C17CF40617F5}" dt="2021-11-01T20:41:53.947" v="771" actId="165"/>
          <ac:grpSpMkLst>
            <pc:docMk/>
            <pc:sldMk cId="1445829590" sldId="954"/>
            <ac:grpSpMk id="2" creationId="{50EC1E00-82A6-42D2-8AFE-15E29D202C81}"/>
          </ac:grpSpMkLst>
        </pc:grpChg>
        <pc:grpChg chg="add mod">
          <ac:chgData name="Sohham Seal" userId="7fc4dfcdf8f3d334" providerId="LiveId" clId="{14D92477-5F77-4473-90C5-C17CF40617F5}" dt="2021-11-03T22:39:21.621" v="1405" actId="164"/>
          <ac:grpSpMkLst>
            <pc:docMk/>
            <pc:sldMk cId="1445829590" sldId="954"/>
            <ac:grpSpMk id="2" creationId="{5CC07EF7-96E2-41F2-818A-9EFF1EE32033}"/>
          </ac:grpSpMkLst>
        </pc:grpChg>
        <pc:grpChg chg="del">
          <ac:chgData name="Sohham Seal" userId="7fc4dfcdf8f3d334" providerId="LiveId" clId="{14D92477-5F77-4473-90C5-C17CF40617F5}" dt="2021-11-01T11:56:01.639" v="52" actId="478"/>
          <ac:grpSpMkLst>
            <pc:docMk/>
            <pc:sldMk cId="1445829590" sldId="954"/>
            <ac:grpSpMk id="6" creationId="{A23023BF-5105-4250-903D-A4ADB313FF8C}"/>
          </ac:grpSpMkLst>
        </pc:grpChg>
        <pc:grpChg chg="del">
          <ac:chgData name="Sohham Seal" userId="7fc4dfcdf8f3d334" providerId="LiveId" clId="{14D92477-5F77-4473-90C5-C17CF40617F5}" dt="2021-11-01T11:56:00.259" v="51" actId="478"/>
          <ac:grpSpMkLst>
            <pc:docMk/>
            <pc:sldMk cId="1445829590" sldId="954"/>
            <ac:grpSpMk id="8" creationId="{3DD52F73-E364-4C75-A72A-CB644851EE16}"/>
          </ac:grpSpMkLst>
        </pc:grpChg>
        <pc:graphicFrameChg chg="mod topLvl modGraphic">
          <ac:chgData name="Sohham Seal" userId="7fc4dfcdf8f3d334" providerId="LiveId" clId="{14D92477-5F77-4473-90C5-C17CF40617F5}" dt="2021-11-03T22:40:14.062" v="1411" actId="20577"/>
          <ac:graphicFrameMkLst>
            <pc:docMk/>
            <pc:sldMk cId="1445829590" sldId="954"/>
            <ac:graphicFrameMk id="4275" creationId="{00000000-0000-0000-0000-000000000000}"/>
          </ac:graphicFrameMkLst>
        </pc:graphicFrameChg>
      </pc:sldChg>
      <pc:sldChg chg="modAnim">
        <pc:chgData name="Sohham Seal" userId="7fc4dfcdf8f3d334" providerId="LiveId" clId="{14D92477-5F77-4473-90C5-C17CF40617F5}" dt="2021-11-03T22:46:38.472" v="1448"/>
        <pc:sldMkLst>
          <pc:docMk/>
          <pc:sldMk cId="3360801643" sldId="956"/>
        </pc:sldMkLst>
      </pc:sldChg>
      <pc:sldChg chg="modAnim">
        <pc:chgData name="Sohham Seal" userId="7fc4dfcdf8f3d334" providerId="LiveId" clId="{14D92477-5F77-4473-90C5-C17CF40617F5}" dt="2021-11-03T23:11:33.921" v="1612"/>
        <pc:sldMkLst>
          <pc:docMk/>
          <pc:sldMk cId="434514145" sldId="957"/>
        </pc:sldMkLst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1" name="Google Shape;3871;ge89ff46d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2" name="Google Shape;3872;ge89ff46d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39a006c4_1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39a006c4_1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7" name="Google Shape;4267;ge9441d3b3a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8" name="Google Shape;4268;ge9441d3b3a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494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7" name="Google Shape;4267;ge9441d3b3a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8" name="Google Shape;4268;ge9441d3b3a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3990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7" name="Google Shape;4267;ge9441d3b3a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8" name="Google Shape;4268;ge9441d3b3a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geabc7c47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3" name="Google Shape;3973;geabc7c47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563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0" name="Google Shape;4680;geabc7c4719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1" name="Google Shape;4681;geabc7c4719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>
                <a:solidFill>
                  <a:schemeClr val="tx2"/>
                </a:solidFill>
              </a:rPr>
              <a:t>CLIS, LIS, ALS, partially disabled</a:t>
            </a:r>
            <a:endParaRPr lang="en-IN" b="1" dirty="0">
              <a:solidFill>
                <a:schemeClr val="tx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Virtual Limb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26020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7" name="Google Shape;4227;ge7df4d5529_0_5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8" name="Google Shape;4228;ge7df4d5529_0_59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27839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4" name="Google Shape;4774;ge9441d3b3a_0_1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5" name="Google Shape;4775;ge9441d3b3a_0_1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4" name="Google Shape;4774;ge9441d3b3a_0_1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5" name="Google Shape;4775;ge9441d3b3a_0_1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0232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7" name="Google Shape;3947;ge89ff46d9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8" name="Google Shape;3948;ge89ff46d9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geabc7c47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3" name="Google Shape;3973;geabc7c47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61467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" name="Google Shape;4986;ge8320db861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7" name="Google Shape;4987;ge8320db861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5" name="Google Shape;4435;geabc7c4719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6" name="Google Shape;4436;geabc7c4719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8" name="Google Shape;5178;ge9441d3b3a_0_2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9" name="Google Shape;5179;ge9441d3b3a_0_2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geabc7c47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3" name="Google Shape;3973;geabc7c47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4673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3" name="Google Shape;5313;ge9441d3b3a_0_3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4" name="Google Shape;5314;ge9441d3b3a_0_3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geabc7c47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3" name="Google Shape;3973;geabc7c47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0425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9" name="Google Shape;5439;ge9441d3b3a_0_3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0" name="Google Shape;5440;ge9441d3b3a_0_3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geabc7c47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3" name="Google Shape;3973;geabc7c47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9237506a2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" name="Google Shape;1538;g9237506a2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1" name="Google Shape;4051;ge7df4d5529_0_5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2" name="Google Shape;4052;ge7df4d5529_0_5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e796b26a81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e796b26a81_0_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geabc7c47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3" name="Google Shape;3973;geabc7c47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7452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9" name="Google Shape;5249;ge9441d3b3a_0_2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0" name="Google Shape;5250;ge9441d3b3a_0_2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e11ba8e1e6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e11ba8e1e6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10350" y="994638"/>
            <a:ext cx="5028000" cy="262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10350" y="3534025"/>
            <a:ext cx="30093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599989" y="2523119"/>
            <a:ext cx="4770220" cy="3287115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rgbClr val="AAD5D6">
              <a:alpha val="17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-8592475">
            <a:off x="-937791" y="-1165271"/>
            <a:ext cx="3100449" cy="3400536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8279199">
            <a:off x="-884663" y="1100691"/>
            <a:ext cx="1552975" cy="1621309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313214" y="4376556"/>
            <a:ext cx="282522" cy="463886"/>
          </a:xfrm>
          <a:custGeom>
            <a:avLst/>
            <a:gdLst/>
            <a:ahLst/>
            <a:cxnLst/>
            <a:rect l="l" t="t" r="r" b="b"/>
            <a:pathLst>
              <a:path w="9560" h="15697" extrusionOk="0">
                <a:moveTo>
                  <a:pt x="2216" y="0"/>
                </a:moveTo>
                <a:cubicBezTo>
                  <a:pt x="2164" y="0"/>
                  <a:pt x="2120" y="37"/>
                  <a:pt x="2106" y="84"/>
                </a:cubicBezTo>
                <a:lnTo>
                  <a:pt x="16" y="8944"/>
                </a:lnTo>
                <a:cubicBezTo>
                  <a:pt x="1" y="9013"/>
                  <a:pt x="52" y="9079"/>
                  <a:pt x="126" y="9079"/>
                </a:cubicBezTo>
                <a:lnTo>
                  <a:pt x="3905" y="9079"/>
                </a:lnTo>
                <a:cubicBezTo>
                  <a:pt x="3979" y="9079"/>
                  <a:pt x="4034" y="9149"/>
                  <a:pt x="4015" y="9219"/>
                </a:cubicBezTo>
                <a:lnTo>
                  <a:pt x="2409" y="15559"/>
                </a:lnTo>
                <a:cubicBezTo>
                  <a:pt x="2390" y="15638"/>
                  <a:pt x="2456" y="15697"/>
                  <a:pt x="2523" y="15697"/>
                </a:cubicBezTo>
                <a:cubicBezTo>
                  <a:pt x="2556" y="15697"/>
                  <a:pt x="2589" y="15683"/>
                  <a:pt x="2612" y="15651"/>
                </a:cubicBezTo>
                <a:lnTo>
                  <a:pt x="9509" y="5893"/>
                </a:lnTo>
                <a:cubicBezTo>
                  <a:pt x="9560" y="5819"/>
                  <a:pt x="9509" y="5716"/>
                  <a:pt x="9417" y="5716"/>
                </a:cubicBezTo>
                <a:lnTo>
                  <a:pt x="4485" y="5716"/>
                </a:lnTo>
                <a:cubicBezTo>
                  <a:pt x="4394" y="5716"/>
                  <a:pt x="4342" y="5614"/>
                  <a:pt x="4394" y="5540"/>
                </a:cubicBezTo>
                <a:lnTo>
                  <a:pt x="8082" y="176"/>
                </a:lnTo>
                <a:cubicBezTo>
                  <a:pt x="8134" y="99"/>
                  <a:pt x="8079" y="0"/>
                  <a:pt x="79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5400000">
            <a:off x="2071211" y="147296"/>
            <a:ext cx="487570" cy="775408"/>
          </a:xfrm>
          <a:custGeom>
            <a:avLst/>
            <a:gdLst/>
            <a:ahLst/>
            <a:cxnLst/>
            <a:rect l="l" t="t" r="r" b="b"/>
            <a:pathLst>
              <a:path w="9315" h="14812" extrusionOk="0">
                <a:moveTo>
                  <a:pt x="4640" y="0"/>
                </a:moveTo>
                <a:cubicBezTo>
                  <a:pt x="4634" y="0"/>
                  <a:pt x="4628" y="1"/>
                  <a:pt x="4621" y="1"/>
                </a:cubicBezTo>
                <a:cubicBezTo>
                  <a:pt x="3950" y="12"/>
                  <a:pt x="3400" y="603"/>
                  <a:pt x="3433" y="1273"/>
                </a:cubicBezTo>
                <a:cubicBezTo>
                  <a:pt x="3451" y="1647"/>
                  <a:pt x="3642" y="1977"/>
                  <a:pt x="3924" y="2182"/>
                </a:cubicBezTo>
                <a:cubicBezTo>
                  <a:pt x="4042" y="2270"/>
                  <a:pt x="4104" y="2414"/>
                  <a:pt x="4104" y="2561"/>
                </a:cubicBezTo>
                <a:cubicBezTo>
                  <a:pt x="4104" y="2659"/>
                  <a:pt x="4024" y="2740"/>
                  <a:pt x="3924" y="2740"/>
                </a:cubicBezTo>
                <a:lnTo>
                  <a:pt x="1500" y="2740"/>
                </a:lnTo>
                <a:cubicBezTo>
                  <a:pt x="1475" y="2740"/>
                  <a:pt x="1453" y="2747"/>
                  <a:pt x="1431" y="2754"/>
                </a:cubicBezTo>
                <a:lnTo>
                  <a:pt x="1" y="2754"/>
                </a:lnTo>
                <a:lnTo>
                  <a:pt x="1" y="6748"/>
                </a:lnTo>
                <a:cubicBezTo>
                  <a:pt x="30" y="6814"/>
                  <a:pt x="92" y="6858"/>
                  <a:pt x="165" y="6858"/>
                </a:cubicBezTo>
                <a:cubicBezTo>
                  <a:pt x="312" y="6858"/>
                  <a:pt x="456" y="6796"/>
                  <a:pt x="544" y="6679"/>
                </a:cubicBezTo>
                <a:cubicBezTo>
                  <a:pt x="752" y="6393"/>
                  <a:pt x="1082" y="6205"/>
                  <a:pt x="1456" y="6187"/>
                </a:cubicBezTo>
                <a:cubicBezTo>
                  <a:pt x="1475" y="6186"/>
                  <a:pt x="1494" y="6185"/>
                  <a:pt x="1513" y="6185"/>
                </a:cubicBezTo>
                <a:cubicBezTo>
                  <a:pt x="2161" y="6185"/>
                  <a:pt x="2718" y="6723"/>
                  <a:pt x="2725" y="7375"/>
                </a:cubicBezTo>
                <a:cubicBezTo>
                  <a:pt x="2736" y="8053"/>
                  <a:pt x="2189" y="8603"/>
                  <a:pt x="1515" y="8603"/>
                </a:cubicBezTo>
                <a:cubicBezTo>
                  <a:pt x="1133" y="8603"/>
                  <a:pt x="789" y="8424"/>
                  <a:pt x="569" y="8145"/>
                </a:cubicBezTo>
                <a:cubicBezTo>
                  <a:pt x="481" y="8039"/>
                  <a:pt x="356" y="7965"/>
                  <a:pt x="217" y="7965"/>
                </a:cubicBezTo>
                <a:lnTo>
                  <a:pt x="165" y="7965"/>
                </a:lnTo>
                <a:cubicBezTo>
                  <a:pt x="92" y="7965"/>
                  <a:pt x="30" y="8013"/>
                  <a:pt x="1" y="8075"/>
                </a:cubicBezTo>
                <a:lnTo>
                  <a:pt x="1" y="12069"/>
                </a:lnTo>
                <a:lnTo>
                  <a:pt x="3924" y="12069"/>
                </a:lnTo>
                <a:cubicBezTo>
                  <a:pt x="4024" y="12069"/>
                  <a:pt x="4104" y="12149"/>
                  <a:pt x="4104" y="12249"/>
                </a:cubicBezTo>
                <a:lnTo>
                  <a:pt x="4104" y="12303"/>
                </a:lnTo>
                <a:cubicBezTo>
                  <a:pt x="4104" y="12439"/>
                  <a:pt x="4034" y="12567"/>
                  <a:pt x="3924" y="12652"/>
                </a:cubicBezTo>
                <a:cubicBezTo>
                  <a:pt x="3646" y="12875"/>
                  <a:pt x="3466" y="13217"/>
                  <a:pt x="3466" y="13601"/>
                </a:cubicBezTo>
                <a:cubicBezTo>
                  <a:pt x="3466" y="14269"/>
                  <a:pt x="4009" y="14811"/>
                  <a:pt x="4673" y="14811"/>
                </a:cubicBezTo>
                <a:cubicBezTo>
                  <a:pt x="4680" y="14811"/>
                  <a:pt x="4687" y="14811"/>
                  <a:pt x="4694" y="14811"/>
                </a:cubicBezTo>
                <a:cubicBezTo>
                  <a:pt x="5369" y="14801"/>
                  <a:pt x="5919" y="14210"/>
                  <a:pt x="5886" y="13540"/>
                </a:cubicBezTo>
                <a:cubicBezTo>
                  <a:pt x="5868" y="13166"/>
                  <a:pt x="5677" y="12836"/>
                  <a:pt x="5395" y="12626"/>
                </a:cubicBezTo>
                <a:cubicBezTo>
                  <a:pt x="5278" y="12542"/>
                  <a:pt x="5212" y="12395"/>
                  <a:pt x="5212" y="12249"/>
                </a:cubicBezTo>
                <a:cubicBezTo>
                  <a:pt x="5212" y="12149"/>
                  <a:pt x="5292" y="12069"/>
                  <a:pt x="5391" y="12069"/>
                </a:cubicBezTo>
                <a:lnTo>
                  <a:pt x="9314" y="12069"/>
                </a:lnTo>
                <a:lnTo>
                  <a:pt x="9314" y="8101"/>
                </a:lnTo>
                <a:cubicBezTo>
                  <a:pt x="9296" y="8024"/>
                  <a:pt x="9230" y="7965"/>
                  <a:pt x="9146" y="7965"/>
                </a:cubicBezTo>
                <a:cubicBezTo>
                  <a:pt x="8999" y="7965"/>
                  <a:pt x="8856" y="8028"/>
                  <a:pt x="8768" y="8149"/>
                </a:cubicBezTo>
                <a:cubicBezTo>
                  <a:pt x="8559" y="8431"/>
                  <a:pt x="8229" y="8622"/>
                  <a:pt x="7855" y="8640"/>
                </a:cubicBezTo>
                <a:cubicBezTo>
                  <a:pt x="7836" y="8641"/>
                  <a:pt x="7817" y="8642"/>
                  <a:pt x="7799" y="8642"/>
                </a:cubicBezTo>
                <a:cubicBezTo>
                  <a:pt x="7151" y="8642"/>
                  <a:pt x="6594" y="8104"/>
                  <a:pt x="6586" y="7449"/>
                </a:cubicBezTo>
                <a:cubicBezTo>
                  <a:pt x="6576" y="6774"/>
                  <a:pt x="7122" y="6220"/>
                  <a:pt x="7796" y="6220"/>
                </a:cubicBezTo>
                <a:cubicBezTo>
                  <a:pt x="8178" y="6220"/>
                  <a:pt x="8522" y="6400"/>
                  <a:pt x="8742" y="6679"/>
                </a:cubicBezTo>
                <a:cubicBezTo>
                  <a:pt x="8830" y="6789"/>
                  <a:pt x="8955" y="6858"/>
                  <a:pt x="9094" y="6858"/>
                </a:cubicBezTo>
                <a:lnTo>
                  <a:pt x="9146" y="6858"/>
                </a:lnTo>
                <a:cubicBezTo>
                  <a:pt x="9230" y="6858"/>
                  <a:pt x="9296" y="6799"/>
                  <a:pt x="9314" y="6726"/>
                </a:cubicBezTo>
                <a:lnTo>
                  <a:pt x="9314" y="2754"/>
                </a:lnTo>
                <a:lnTo>
                  <a:pt x="7884" y="2754"/>
                </a:lnTo>
                <a:cubicBezTo>
                  <a:pt x="7866" y="2747"/>
                  <a:pt x="7840" y="2740"/>
                  <a:pt x="7818" y="2740"/>
                </a:cubicBezTo>
                <a:lnTo>
                  <a:pt x="5391" y="2740"/>
                </a:lnTo>
                <a:cubicBezTo>
                  <a:pt x="5292" y="2740"/>
                  <a:pt x="5212" y="2659"/>
                  <a:pt x="5212" y="2561"/>
                </a:cubicBezTo>
                <a:lnTo>
                  <a:pt x="5212" y="2509"/>
                </a:lnTo>
                <a:cubicBezTo>
                  <a:pt x="5212" y="2370"/>
                  <a:pt x="5285" y="2245"/>
                  <a:pt x="5391" y="2160"/>
                </a:cubicBezTo>
                <a:cubicBezTo>
                  <a:pt x="5670" y="1937"/>
                  <a:pt x="5850" y="1596"/>
                  <a:pt x="5850" y="1211"/>
                </a:cubicBezTo>
                <a:cubicBezTo>
                  <a:pt x="5850" y="543"/>
                  <a:pt x="5310" y="0"/>
                  <a:pt x="464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 rot="-2505336">
            <a:off x="-339176" y="4501147"/>
            <a:ext cx="1401494" cy="817091"/>
            <a:chOff x="3864475" y="2225200"/>
            <a:chExt cx="862200" cy="502675"/>
          </a:xfrm>
        </p:grpSpPr>
        <p:sp>
          <p:nvSpPr>
            <p:cNvPr id="17" name="Google Shape;17;p2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 rot="-6203082">
            <a:off x="7931080" y="3808045"/>
            <a:ext cx="2201237" cy="1283353"/>
            <a:chOff x="3864475" y="2225200"/>
            <a:chExt cx="862200" cy="502675"/>
          </a:xfrm>
        </p:grpSpPr>
        <p:sp>
          <p:nvSpPr>
            <p:cNvPr id="28" name="Google Shape;28;p2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ext">
  <p:cSld name="CUSTOM"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15"/>
          <p:cNvSpPr txBox="1">
            <a:spLocks noGrp="1"/>
          </p:cNvSpPr>
          <p:nvPr>
            <p:ph type="subTitle" idx="1"/>
          </p:nvPr>
        </p:nvSpPr>
        <p:spPr>
          <a:xfrm>
            <a:off x="2072488" y="1212525"/>
            <a:ext cx="4676100" cy="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30" name="Google Shape;153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31" name="Google Shape;1531;p15"/>
          <p:cNvSpPr/>
          <p:nvPr/>
        </p:nvSpPr>
        <p:spPr>
          <a:xfrm rot="8336221">
            <a:off x="-1832170" y="-1486089"/>
            <a:ext cx="2905831" cy="3008124"/>
          </a:xfrm>
          <a:custGeom>
            <a:avLst/>
            <a:gdLst/>
            <a:ahLst/>
            <a:cxnLst/>
            <a:rect l="l" t="t" r="r" b="b"/>
            <a:pathLst>
              <a:path w="28265" h="29260" extrusionOk="0">
                <a:moveTo>
                  <a:pt x="13097" y="0"/>
                </a:moveTo>
                <a:cubicBezTo>
                  <a:pt x="8537" y="0"/>
                  <a:pt x="4119" y="1984"/>
                  <a:pt x="2006" y="5551"/>
                </a:cubicBezTo>
                <a:cubicBezTo>
                  <a:pt x="0" y="8944"/>
                  <a:pt x="503" y="13043"/>
                  <a:pt x="1023" y="17300"/>
                </a:cubicBezTo>
                <a:cubicBezTo>
                  <a:pt x="1493" y="21133"/>
                  <a:pt x="1867" y="24183"/>
                  <a:pt x="4049" y="26501"/>
                </a:cubicBezTo>
                <a:cubicBezTo>
                  <a:pt x="6091" y="28666"/>
                  <a:pt x="8847" y="29260"/>
                  <a:pt x="11258" y="29260"/>
                </a:cubicBezTo>
                <a:cubicBezTo>
                  <a:pt x="14057" y="29260"/>
                  <a:pt x="16393" y="28460"/>
                  <a:pt x="16611" y="28389"/>
                </a:cubicBezTo>
                <a:cubicBezTo>
                  <a:pt x="22852" y="26339"/>
                  <a:pt x="28264" y="19405"/>
                  <a:pt x="27433" y="12123"/>
                </a:cubicBezTo>
                <a:cubicBezTo>
                  <a:pt x="26758" y="6216"/>
                  <a:pt x="22108" y="2977"/>
                  <a:pt x="21301" y="2431"/>
                </a:cubicBezTo>
                <a:cubicBezTo>
                  <a:pt x="18864" y="778"/>
                  <a:pt x="15953" y="0"/>
                  <a:pt x="13097" y="0"/>
                </a:cubicBezTo>
                <a:close/>
              </a:path>
            </a:pathLst>
          </a:custGeom>
          <a:solidFill>
            <a:srgbClr val="AAD5D6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ext 2">
  <p:cSld name="CUSTOM_1_2"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17"/>
          <p:cNvSpPr txBox="1">
            <a:spLocks noGrp="1"/>
          </p:cNvSpPr>
          <p:nvPr>
            <p:ph type="subTitle" idx="1"/>
          </p:nvPr>
        </p:nvSpPr>
        <p:spPr>
          <a:xfrm>
            <a:off x="2072488" y="1212525"/>
            <a:ext cx="4676100" cy="9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62" name="Google Shape;156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ext 3">
  <p:cSld name="CUSTOM_1_1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18"/>
          <p:cNvSpPr txBox="1">
            <a:spLocks noGrp="1"/>
          </p:cNvSpPr>
          <p:nvPr>
            <p:ph type="subTitle" idx="1"/>
          </p:nvPr>
        </p:nvSpPr>
        <p:spPr>
          <a:xfrm>
            <a:off x="720000" y="2047150"/>
            <a:ext cx="3603600" cy="16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sz="16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65" name="Google Shape;156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66" name="Google Shape;1566;p18"/>
          <p:cNvSpPr/>
          <p:nvPr/>
        </p:nvSpPr>
        <p:spPr>
          <a:xfrm rot="8336221">
            <a:off x="7623105" y="2979761"/>
            <a:ext cx="2905831" cy="3008124"/>
          </a:xfrm>
          <a:custGeom>
            <a:avLst/>
            <a:gdLst/>
            <a:ahLst/>
            <a:cxnLst/>
            <a:rect l="l" t="t" r="r" b="b"/>
            <a:pathLst>
              <a:path w="28265" h="29260" extrusionOk="0">
                <a:moveTo>
                  <a:pt x="13097" y="0"/>
                </a:moveTo>
                <a:cubicBezTo>
                  <a:pt x="8537" y="0"/>
                  <a:pt x="4119" y="1984"/>
                  <a:pt x="2006" y="5551"/>
                </a:cubicBezTo>
                <a:cubicBezTo>
                  <a:pt x="0" y="8944"/>
                  <a:pt x="503" y="13043"/>
                  <a:pt x="1023" y="17300"/>
                </a:cubicBezTo>
                <a:cubicBezTo>
                  <a:pt x="1493" y="21133"/>
                  <a:pt x="1867" y="24183"/>
                  <a:pt x="4049" y="26501"/>
                </a:cubicBezTo>
                <a:cubicBezTo>
                  <a:pt x="6091" y="28666"/>
                  <a:pt x="8847" y="29260"/>
                  <a:pt x="11258" y="29260"/>
                </a:cubicBezTo>
                <a:cubicBezTo>
                  <a:pt x="14057" y="29260"/>
                  <a:pt x="16393" y="28460"/>
                  <a:pt x="16611" y="28389"/>
                </a:cubicBezTo>
                <a:cubicBezTo>
                  <a:pt x="22852" y="26339"/>
                  <a:pt x="28264" y="19405"/>
                  <a:pt x="27433" y="12123"/>
                </a:cubicBezTo>
                <a:cubicBezTo>
                  <a:pt x="26758" y="6216"/>
                  <a:pt x="22108" y="2977"/>
                  <a:pt x="21301" y="2431"/>
                </a:cubicBezTo>
                <a:cubicBezTo>
                  <a:pt x="18864" y="778"/>
                  <a:pt x="15953" y="0"/>
                  <a:pt x="13097" y="0"/>
                </a:cubicBezTo>
                <a:close/>
              </a:path>
            </a:pathLst>
          </a:custGeom>
          <a:solidFill>
            <a:srgbClr val="AAD5D6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18"/>
          <p:cNvSpPr/>
          <p:nvPr/>
        </p:nvSpPr>
        <p:spPr>
          <a:xfrm rot="-3139963">
            <a:off x="-586787" y="3381487"/>
            <a:ext cx="2603784" cy="4028951"/>
          </a:xfrm>
          <a:custGeom>
            <a:avLst/>
            <a:gdLst/>
            <a:ahLst/>
            <a:cxnLst/>
            <a:rect l="l" t="t" r="r" b="b"/>
            <a:pathLst>
              <a:path w="28265" h="29260" extrusionOk="0">
                <a:moveTo>
                  <a:pt x="13097" y="0"/>
                </a:moveTo>
                <a:cubicBezTo>
                  <a:pt x="8537" y="0"/>
                  <a:pt x="4119" y="1984"/>
                  <a:pt x="2006" y="5551"/>
                </a:cubicBezTo>
                <a:cubicBezTo>
                  <a:pt x="0" y="8944"/>
                  <a:pt x="503" y="13043"/>
                  <a:pt x="1023" y="17300"/>
                </a:cubicBezTo>
                <a:cubicBezTo>
                  <a:pt x="1493" y="21133"/>
                  <a:pt x="1867" y="24183"/>
                  <a:pt x="4049" y="26501"/>
                </a:cubicBezTo>
                <a:cubicBezTo>
                  <a:pt x="6091" y="28666"/>
                  <a:pt x="8847" y="29260"/>
                  <a:pt x="11258" y="29260"/>
                </a:cubicBezTo>
                <a:cubicBezTo>
                  <a:pt x="14057" y="29260"/>
                  <a:pt x="16393" y="28460"/>
                  <a:pt x="16611" y="28389"/>
                </a:cubicBezTo>
                <a:cubicBezTo>
                  <a:pt x="22852" y="26339"/>
                  <a:pt x="28264" y="19405"/>
                  <a:pt x="27433" y="12123"/>
                </a:cubicBezTo>
                <a:cubicBezTo>
                  <a:pt x="26758" y="6216"/>
                  <a:pt x="22108" y="2977"/>
                  <a:pt x="21301" y="2431"/>
                </a:cubicBezTo>
                <a:cubicBezTo>
                  <a:pt x="18864" y="778"/>
                  <a:pt x="15953" y="0"/>
                  <a:pt x="1309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18"/>
          <p:cNvSpPr/>
          <p:nvPr/>
        </p:nvSpPr>
        <p:spPr>
          <a:xfrm>
            <a:off x="1625976" y="4512562"/>
            <a:ext cx="407777" cy="407756"/>
          </a:xfrm>
          <a:custGeom>
            <a:avLst/>
            <a:gdLst/>
            <a:ahLst/>
            <a:cxnLst/>
            <a:rect l="l" t="t" r="r" b="b"/>
            <a:pathLst>
              <a:path w="8281" h="8281" extrusionOk="0">
                <a:moveTo>
                  <a:pt x="2981" y="1"/>
                </a:moveTo>
                <a:cubicBezTo>
                  <a:pt x="2849" y="1"/>
                  <a:pt x="2739" y="111"/>
                  <a:pt x="2739" y="246"/>
                </a:cubicBezTo>
                <a:lnTo>
                  <a:pt x="2739" y="2501"/>
                </a:lnTo>
                <a:cubicBezTo>
                  <a:pt x="2739" y="2633"/>
                  <a:pt x="2633" y="2743"/>
                  <a:pt x="2497" y="2743"/>
                </a:cubicBezTo>
                <a:lnTo>
                  <a:pt x="243" y="2743"/>
                </a:lnTo>
                <a:cubicBezTo>
                  <a:pt x="111" y="2743"/>
                  <a:pt x="1" y="2849"/>
                  <a:pt x="1" y="2985"/>
                </a:cubicBezTo>
                <a:lnTo>
                  <a:pt x="1" y="5300"/>
                </a:lnTo>
                <a:cubicBezTo>
                  <a:pt x="1" y="5435"/>
                  <a:pt x="111" y="5542"/>
                  <a:pt x="243" y="5542"/>
                </a:cubicBezTo>
                <a:lnTo>
                  <a:pt x="2497" y="5542"/>
                </a:lnTo>
                <a:cubicBezTo>
                  <a:pt x="2633" y="5542"/>
                  <a:pt x="2739" y="5652"/>
                  <a:pt x="2739" y="5784"/>
                </a:cubicBezTo>
                <a:lnTo>
                  <a:pt x="2739" y="8038"/>
                </a:lnTo>
                <a:cubicBezTo>
                  <a:pt x="2739" y="8174"/>
                  <a:pt x="2849" y="8280"/>
                  <a:pt x="2981" y="8280"/>
                </a:cubicBezTo>
                <a:lnTo>
                  <a:pt x="5299" y="8280"/>
                </a:lnTo>
                <a:cubicBezTo>
                  <a:pt x="5431" y="8280"/>
                  <a:pt x="5541" y="8174"/>
                  <a:pt x="5541" y="8038"/>
                </a:cubicBezTo>
                <a:lnTo>
                  <a:pt x="5541" y="5784"/>
                </a:lnTo>
                <a:cubicBezTo>
                  <a:pt x="5541" y="5652"/>
                  <a:pt x="5647" y="5542"/>
                  <a:pt x="5783" y="5542"/>
                </a:cubicBezTo>
                <a:lnTo>
                  <a:pt x="8038" y="5542"/>
                </a:lnTo>
                <a:cubicBezTo>
                  <a:pt x="8170" y="5542"/>
                  <a:pt x="8280" y="5435"/>
                  <a:pt x="8280" y="5300"/>
                </a:cubicBezTo>
                <a:lnTo>
                  <a:pt x="8280" y="2985"/>
                </a:lnTo>
                <a:cubicBezTo>
                  <a:pt x="8280" y="2849"/>
                  <a:pt x="8170" y="2743"/>
                  <a:pt x="8038" y="2743"/>
                </a:cubicBezTo>
                <a:lnTo>
                  <a:pt x="5783" y="2743"/>
                </a:lnTo>
                <a:cubicBezTo>
                  <a:pt x="5647" y="2743"/>
                  <a:pt x="5541" y="2633"/>
                  <a:pt x="5541" y="2501"/>
                </a:cubicBezTo>
                <a:lnTo>
                  <a:pt x="5541" y="246"/>
                </a:lnTo>
                <a:cubicBezTo>
                  <a:pt x="5541" y="111"/>
                  <a:pt x="5431" y="1"/>
                  <a:pt x="529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18"/>
          <p:cNvSpPr/>
          <p:nvPr/>
        </p:nvSpPr>
        <p:spPr>
          <a:xfrm>
            <a:off x="1077602" y="4097292"/>
            <a:ext cx="329729" cy="456235"/>
          </a:xfrm>
          <a:custGeom>
            <a:avLst/>
            <a:gdLst/>
            <a:ahLst/>
            <a:cxnLst/>
            <a:rect l="l" t="t" r="r" b="b"/>
            <a:pathLst>
              <a:path w="10342" h="14311" extrusionOk="0">
                <a:moveTo>
                  <a:pt x="5163" y="1"/>
                </a:moveTo>
                <a:cubicBezTo>
                  <a:pt x="3202" y="1"/>
                  <a:pt x="1610" y="1588"/>
                  <a:pt x="1610" y="3552"/>
                </a:cubicBezTo>
                <a:cubicBezTo>
                  <a:pt x="1610" y="4945"/>
                  <a:pt x="2413" y="6148"/>
                  <a:pt x="3584" y="6727"/>
                </a:cubicBezTo>
                <a:lnTo>
                  <a:pt x="180" y="13537"/>
                </a:lnTo>
                <a:cubicBezTo>
                  <a:pt x="1" y="13892"/>
                  <a:pt x="261" y="14310"/>
                  <a:pt x="657" y="14310"/>
                </a:cubicBezTo>
                <a:lnTo>
                  <a:pt x="9685" y="14310"/>
                </a:lnTo>
                <a:cubicBezTo>
                  <a:pt x="10085" y="14310"/>
                  <a:pt x="10342" y="13892"/>
                  <a:pt x="10166" y="13537"/>
                </a:cubicBezTo>
                <a:lnTo>
                  <a:pt x="6755" y="6720"/>
                </a:lnTo>
                <a:cubicBezTo>
                  <a:pt x="7913" y="6136"/>
                  <a:pt x="8710" y="4941"/>
                  <a:pt x="8710" y="3555"/>
                </a:cubicBezTo>
                <a:cubicBezTo>
                  <a:pt x="8713" y="1666"/>
                  <a:pt x="7162" y="60"/>
                  <a:pt x="5270" y="2"/>
                </a:cubicBezTo>
                <a:cubicBezTo>
                  <a:pt x="5234" y="1"/>
                  <a:pt x="5198" y="1"/>
                  <a:pt x="51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0" name="Google Shape;1570;p18"/>
          <p:cNvGrpSpPr/>
          <p:nvPr/>
        </p:nvGrpSpPr>
        <p:grpSpPr>
          <a:xfrm rot="8294681">
            <a:off x="7812441" y="-135252"/>
            <a:ext cx="1293654" cy="754219"/>
            <a:chOff x="3864475" y="2225200"/>
            <a:chExt cx="862200" cy="502675"/>
          </a:xfrm>
        </p:grpSpPr>
        <p:sp>
          <p:nvSpPr>
            <p:cNvPr id="1571" name="Google Shape;1571;p18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8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8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8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8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8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8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8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8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8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1" name="Google Shape;1581;p18"/>
          <p:cNvGrpSpPr/>
          <p:nvPr/>
        </p:nvGrpSpPr>
        <p:grpSpPr>
          <a:xfrm rot="4596957">
            <a:off x="7983765" y="215229"/>
            <a:ext cx="2031864" cy="1184606"/>
            <a:chOff x="3864475" y="2225200"/>
            <a:chExt cx="862200" cy="502675"/>
          </a:xfrm>
        </p:grpSpPr>
        <p:sp>
          <p:nvSpPr>
            <p:cNvPr id="1582" name="Google Shape;1582;p18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8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8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8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8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8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8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8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8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8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18"/>
          <p:cNvGrpSpPr/>
          <p:nvPr/>
        </p:nvGrpSpPr>
        <p:grpSpPr>
          <a:xfrm>
            <a:off x="262095" y="503220"/>
            <a:ext cx="457898" cy="456314"/>
            <a:chOff x="2304594" y="2493825"/>
            <a:chExt cx="579837" cy="577832"/>
          </a:xfrm>
        </p:grpSpPr>
        <p:sp>
          <p:nvSpPr>
            <p:cNvPr id="1593" name="Google Shape;1593;p18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8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8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8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8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8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8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8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8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8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8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8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8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8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8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8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8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8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8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8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wo columns 2">
  <p:cSld name="TITLE_AND_TWO_COLUMNS_1_1">
    <p:spTree>
      <p:nvGrpSpPr>
        <p:cNvPr id="1" name="Shape 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Google Shape;1928;p21"/>
          <p:cNvSpPr txBox="1">
            <a:spLocks noGrp="1"/>
          </p:cNvSpPr>
          <p:nvPr>
            <p:ph type="subTitle" idx="1"/>
          </p:nvPr>
        </p:nvSpPr>
        <p:spPr>
          <a:xfrm>
            <a:off x="1639650" y="2413076"/>
            <a:ext cx="2141700" cy="3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800" b="1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29" name="Google Shape;1929;p21"/>
          <p:cNvSpPr txBox="1">
            <a:spLocks noGrp="1"/>
          </p:cNvSpPr>
          <p:nvPr>
            <p:ph type="subTitle" idx="2"/>
          </p:nvPr>
        </p:nvSpPr>
        <p:spPr>
          <a:xfrm>
            <a:off x="5362646" y="2413076"/>
            <a:ext cx="2141700" cy="3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800" b="1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30" name="Google Shape;1930;p21"/>
          <p:cNvSpPr txBox="1">
            <a:spLocks noGrp="1"/>
          </p:cNvSpPr>
          <p:nvPr>
            <p:ph type="subTitle" idx="3"/>
          </p:nvPr>
        </p:nvSpPr>
        <p:spPr>
          <a:xfrm>
            <a:off x="1153350" y="2802750"/>
            <a:ext cx="31143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931" name="Google Shape;1931;p21"/>
          <p:cNvSpPr txBox="1">
            <a:spLocks noGrp="1"/>
          </p:cNvSpPr>
          <p:nvPr>
            <p:ph type="subTitle" idx="4"/>
          </p:nvPr>
        </p:nvSpPr>
        <p:spPr>
          <a:xfrm>
            <a:off x="4876346" y="2802750"/>
            <a:ext cx="31143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932" name="Google Shape;193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33" name="Google Shape;1933;p21"/>
          <p:cNvSpPr/>
          <p:nvPr/>
        </p:nvSpPr>
        <p:spPr>
          <a:xfrm rot="10439340">
            <a:off x="-1025090" y="-1032858"/>
            <a:ext cx="3480364" cy="3528447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rgbClr val="AAD5D6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21"/>
          <p:cNvSpPr/>
          <p:nvPr/>
        </p:nvSpPr>
        <p:spPr>
          <a:xfrm rot="7128963" flipH="1">
            <a:off x="6862814" y="3947809"/>
            <a:ext cx="3850674" cy="2827662"/>
          </a:xfrm>
          <a:custGeom>
            <a:avLst/>
            <a:gdLst/>
            <a:ahLst/>
            <a:cxnLst/>
            <a:rect l="l" t="t" r="r" b="b"/>
            <a:pathLst>
              <a:path w="28265" h="29260" extrusionOk="0">
                <a:moveTo>
                  <a:pt x="13097" y="0"/>
                </a:moveTo>
                <a:cubicBezTo>
                  <a:pt x="8537" y="0"/>
                  <a:pt x="4119" y="1984"/>
                  <a:pt x="2006" y="5551"/>
                </a:cubicBezTo>
                <a:cubicBezTo>
                  <a:pt x="0" y="8944"/>
                  <a:pt x="503" y="13043"/>
                  <a:pt x="1023" y="17300"/>
                </a:cubicBezTo>
                <a:cubicBezTo>
                  <a:pt x="1493" y="21133"/>
                  <a:pt x="1867" y="24183"/>
                  <a:pt x="4049" y="26501"/>
                </a:cubicBezTo>
                <a:cubicBezTo>
                  <a:pt x="6091" y="28666"/>
                  <a:pt x="8847" y="29260"/>
                  <a:pt x="11258" y="29260"/>
                </a:cubicBezTo>
                <a:cubicBezTo>
                  <a:pt x="14057" y="29260"/>
                  <a:pt x="16393" y="28460"/>
                  <a:pt x="16611" y="28389"/>
                </a:cubicBezTo>
                <a:cubicBezTo>
                  <a:pt x="22852" y="26339"/>
                  <a:pt x="28264" y="19405"/>
                  <a:pt x="27433" y="12123"/>
                </a:cubicBezTo>
                <a:cubicBezTo>
                  <a:pt x="26758" y="6216"/>
                  <a:pt x="22108" y="2977"/>
                  <a:pt x="21301" y="2431"/>
                </a:cubicBezTo>
                <a:cubicBezTo>
                  <a:pt x="18864" y="778"/>
                  <a:pt x="15953" y="0"/>
                  <a:pt x="1309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5" name="Google Shape;1935;p21"/>
          <p:cNvSpPr/>
          <p:nvPr/>
        </p:nvSpPr>
        <p:spPr>
          <a:xfrm rot="-5400000">
            <a:off x="-776825" y="4248151"/>
            <a:ext cx="1919616" cy="1522153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6" name="Google Shape;1936;p21"/>
          <p:cNvSpPr/>
          <p:nvPr/>
        </p:nvSpPr>
        <p:spPr>
          <a:xfrm>
            <a:off x="8679810" y="-350656"/>
            <a:ext cx="1603725" cy="1206045"/>
          </a:xfrm>
          <a:custGeom>
            <a:avLst/>
            <a:gdLst/>
            <a:ahLst/>
            <a:cxnLst/>
            <a:rect l="l" t="t" r="r" b="b"/>
            <a:pathLst>
              <a:path w="13847" h="10414" extrusionOk="0">
                <a:moveTo>
                  <a:pt x="6012" y="23"/>
                </a:moveTo>
                <a:cubicBezTo>
                  <a:pt x="6015" y="23"/>
                  <a:pt x="6017" y="24"/>
                  <a:pt x="6019" y="26"/>
                </a:cubicBezTo>
                <a:lnTo>
                  <a:pt x="6038" y="26"/>
                </a:lnTo>
                <a:cubicBezTo>
                  <a:pt x="6034" y="26"/>
                  <a:pt x="6030" y="28"/>
                  <a:pt x="6027" y="29"/>
                </a:cubicBezTo>
                <a:cubicBezTo>
                  <a:pt x="6023" y="26"/>
                  <a:pt x="6005" y="26"/>
                  <a:pt x="6001" y="26"/>
                </a:cubicBezTo>
                <a:cubicBezTo>
                  <a:pt x="6005" y="24"/>
                  <a:pt x="6008" y="23"/>
                  <a:pt x="6012" y="23"/>
                </a:cubicBezTo>
                <a:close/>
                <a:moveTo>
                  <a:pt x="5992" y="31"/>
                </a:moveTo>
                <a:cubicBezTo>
                  <a:pt x="5994" y="31"/>
                  <a:pt x="5996" y="32"/>
                  <a:pt x="5997" y="33"/>
                </a:cubicBezTo>
                <a:cubicBezTo>
                  <a:pt x="5997" y="33"/>
                  <a:pt x="5996" y="33"/>
                  <a:pt x="5996" y="33"/>
                </a:cubicBezTo>
                <a:lnTo>
                  <a:pt x="5996" y="33"/>
                </a:lnTo>
                <a:cubicBezTo>
                  <a:pt x="5995" y="33"/>
                  <a:pt x="5994" y="33"/>
                  <a:pt x="5993" y="33"/>
                </a:cubicBezTo>
                <a:lnTo>
                  <a:pt x="5979" y="33"/>
                </a:lnTo>
                <a:cubicBezTo>
                  <a:pt x="5984" y="33"/>
                  <a:pt x="5989" y="31"/>
                  <a:pt x="5992" y="31"/>
                </a:cubicBezTo>
                <a:close/>
                <a:moveTo>
                  <a:pt x="6669" y="211"/>
                </a:moveTo>
                <a:cubicBezTo>
                  <a:pt x="6671" y="211"/>
                  <a:pt x="6671" y="212"/>
                  <a:pt x="6665" y="213"/>
                </a:cubicBezTo>
                <a:cubicBezTo>
                  <a:pt x="6661" y="213"/>
                  <a:pt x="6657" y="213"/>
                  <a:pt x="6652" y="213"/>
                </a:cubicBezTo>
                <a:lnTo>
                  <a:pt x="6652" y="213"/>
                </a:lnTo>
                <a:cubicBezTo>
                  <a:pt x="6659" y="212"/>
                  <a:pt x="6666" y="211"/>
                  <a:pt x="6669" y="211"/>
                </a:cubicBezTo>
                <a:close/>
                <a:moveTo>
                  <a:pt x="6619" y="216"/>
                </a:moveTo>
                <a:cubicBezTo>
                  <a:pt x="6616" y="216"/>
                  <a:pt x="6616" y="217"/>
                  <a:pt x="6621" y="217"/>
                </a:cubicBezTo>
                <a:cubicBezTo>
                  <a:pt x="6620" y="216"/>
                  <a:pt x="6620" y="216"/>
                  <a:pt x="6619" y="216"/>
                </a:cubicBezTo>
                <a:close/>
                <a:moveTo>
                  <a:pt x="6778" y="215"/>
                </a:moveTo>
                <a:cubicBezTo>
                  <a:pt x="6780" y="215"/>
                  <a:pt x="6785" y="216"/>
                  <a:pt x="6789" y="216"/>
                </a:cubicBezTo>
                <a:lnTo>
                  <a:pt x="6789" y="216"/>
                </a:lnTo>
                <a:cubicBezTo>
                  <a:pt x="6785" y="217"/>
                  <a:pt x="6782" y="217"/>
                  <a:pt x="6779" y="217"/>
                </a:cubicBezTo>
                <a:cubicBezTo>
                  <a:pt x="6776" y="216"/>
                  <a:pt x="6777" y="215"/>
                  <a:pt x="6778" y="215"/>
                </a:cubicBezTo>
                <a:close/>
                <a:moveTo>
                  <a:pt x="5333" y="1195"/>
                </a:moveTo>
                <a:cubicBezTo>
                  <a:pt x="5337" y="1196"/>
                  <a:pt x="5340" y="1196"/>
                  <a:pt x="5343" y="1196"/>
                </a:cubicBezTo>
                <a:lnTo>
                  <a:pt x="5343" y="1196"/>
                </a:lnTo>
                <a:cubicBezTo>
                  <a:pt x="5346" y="1196"/>
                  <a:pt x="5349" y="1196"/>
                  <a:pt x="5352" y="1195"/>
                </a:cubicBezTo>
                <a:lnTo>
                  <a:pt x="5352" y="1195"/>
                </a:lnTo>
                <a:cubicBezTo>
                  <a:pt x="5351" y="1196"/>
                  <a:pt x="5351" y="1196"/>
                  <a:pt x="5350" y="1197"/>
                </a:cubicBezTo>
                <a:lnTo>
                  <a:pt x="5350" y="1197"/>
                </a:lnTo>
                <a:cubicBezTo>
                  <a:pt x="5348" y="1197"/>
                  <a:pt x="5345" y="1196"/>
                  <a:pt x="5343" y="1196"/>
                </a:cubicBezTo>
                <a:lnTo>
                  <a:pt x="5343" y="1196"/>
                </a:lnTo>
                <a:cubicBezTo>
                  <a:pt x="5341" y="1196"/>
                  <a:pt x="5338" y="1197"/>
                  <a:pt x="5336" y="1197"/>
                </a:cubicBezTo>
                <a:lnTo>
                  <a:pt x="5336" y="1197"/>
                </a:lnTo>
                <a:cubicBezTo>
                  <a:pt x="5335" y="1196"/>
                  <a:pt x="5334" y="1196"/>
                  <a:pt x="5333" y="1195"/>
                </a:cubicBezTo>
                <a:close/>
                <a:moveTo>
                  <a:pt x="4292" y="1278"/>
                </a:moveTo>
                <a:cubicBezTo>
                  <a:pt x="4295" y="1278"/>
                  <a:pt x="4297" y="1278"/>
                  <a:pt x="4296" y="1280"/>
                </a:cubicBezTo>
                <a:cubicBezTo>
                  <a:pt x="4298" y="1280"/>
                  <a:pt x="4301" y="1280"/>
                  <a:pt x="4305" y="1280"/>
                </a:cubicBezTo>
                <a:lnTo>
                  <a:pt x="4305" y="1280"/>
                </a:lnTo>
                <a:cubicBezTo>
                  <a:pt x="4290" y="1281"/>
                  <a:pt x="4273" y="1286"/>
                  <a:pt x="4260" y="1286"/>
                </a:cubicBezTo>
                <a:cubicBezTo>
                  <a:pt x="4256" y="1286"/>
                  <a:pt x="4252" y="1285"/>
                  <a:pt x="4248" y="1283"/>
                </a:cubicBezTo>
                <a:cubicBezTo>
                  <a:pt x="4241" y="1287"/>
                  <a:pt x="4237" y="1287"/>
                  <a:pt x="4233" y="1287"/>
                </a:cubicBezTo>
                <a:cubicBezTo>
                  <a:pt x="4239" y="1284"/>
                  <a:pt x="4244" y="1282"/>
                  <a:pt x="4248" y="1282"/>
                </a:cubicBezTo>
                <a:cubicBezTo>
                  <a:pt x="4249" y="1282"/>
                  <a:pt x="4251" y="1282"/>
                  <a:pt x="4252" y="1283"/>
                </a:cubicBezTo>
                <a:cubicBezTo>
                  <a:pt x="4251" y="1284"/>
                  <a:pt x="4251" y="1284"/>
                  <a:pt x="4252" y="1284"/>
                </a:cubicBezTo>
                <a:cubicBezTo>
                  <a:pt x="4255" y="1284"/>
                  <a:pt x="4281" y="1278"/>
                  <a:pt x="4292" y="1278"/>
                </a:cubicBezTo>
                <a:close/>
                <a:moveTo>
                  <a:pt x="12474" y="2111"/>
                </a:moveTo>
                <a:cubicBezTo>
                  <a:pt x="12479" y="2119"/>
                  <a:pt x="12483" y="2127"/>
                  <a:pt x="12487" y="2134"/>
                </a:cubicBezTo>
                <a:lnTo>
                  <a:pt x="12484" y="2138"/>
                </a:lnTo>
                <a:cubicBezTo>
                  <a:pt x="12481" y="2129"/>
                  <a:pt x="12477" y="2120"/>
                  <a:pt x="12474" y="2111"/>
                </a:cubicBezTo>
                <a:close/>
                <a:moveTo>
                  <a:pt x="9852" y="4526"/>
                </a:moveTo>
                <a:lnTo>
                  <a:pt x="9852" y="4526"/>
                </a:lnTo>
                <a:cubicBezTo>
                  <a:pt x="9833" y="4535"/>
                  <a:pt x="9828" y="4539"/>
                  <a:pt x="9831" y="4539"/>
                </a:cubicBezTo>
                <a:cubicBezTo>
                  <a:pt x="9835" y="4539"/>
                  <a:pt x="9860" y="4529"/>
                  <a:pt x="9862" y="4529"/>
                </a:cubicBezTo>
                <a:cubicBezTo>
                  <a:pt x="9862" y="4529"/>
                  <a:pt x="9862" y="4529"/>
                  <a:pt x="9862" y="4529"/>
                </a:cubicBezTo>
                <a:cubicBezTo>
                  <a:pt x="9865" y="4529"/>
                  <a:pt x="9867" y="4529"/>
                  <a:pt x="9869" y="4528"/>
                </a:cubicBezTo>
                <a:lnTo>
                  <a:pt x="9869" y="4528"/>
                </a:lnTo>
                <a:cubicBezTo>
                  <a:pt x="9864" y="4531"/>
                  <a:pt x="9861" y="4533"/>
                  <a:pt x="9855" y="4533"/>
                </a:cubicBezTo>
                <a:cubicBezTo>
                  <a:pt x="9797" y="4564"/>
                  <a:pt x="9702" y="4612"/>
                  <a:pt x="9617" y="4652"/>
                </a:cubicBezTo>
                <a:lnTo>
                  <a:pt x="9617" y="4652"/>
                </a:lnTo>
                <a:cubicBezTo>
                  <a:pt x="9613" y="4649"/>
                  <a:pt x="9608" y="4645"/>
                  <a:pt x="9603" y="4642"/>
                </a:cubicBezTo>
                <a:lnTo>
                  <a:pt x="9603" y="4642"/>
                </a:lnTo>
                <a:cubicBezTo>
                  <a:pt x="9687" y="4603"/>
                  <a:pt x="9771" y="4564"/>
                  <a:pt x="9852" y="4526"/>
                </a:cubicBezTo>
                <a:close/>
                <a:moveTo>
                  <a:pt x="9356" y="4727"/>
                </a:moveTo>
                <a:lnTo>
                  <a:pt x="9356" y="4727"/>
                </a:lnTo>
                <a:cubicBezTo>
                  <a:pt x="9355" y="4728"/>
                  <a:pt x="9354" y="4730"/>
                  <a:pt x="9353" y="4731"/>
                </a:cubicBezTo>
                <a:cubicBezTo>
                  <a:pt x="9353" y="4730"/>
                  <a:pt x="9352" y="4730"/>
                  <a:pt x="9352" y="4730"/>
                </a:cubicBezTo>
                <a:lnTo>
                  <a:pt x="9352" y="4730"/>
                </a:lnTo>
                <a:cubicBezTo>
                  <a:pt x="9354" y="4729"/>
                  <a:pt x="9355" y="4728"/>
                  <a:pt x="9356" y="4727"/>
                </a:cubicBezTo>
                <a:close/>
                <a:moveTo>
                  <a:pt x="9325" y="4762"/>
                </a:moveTo>
                <a:cubicBezTo>
                  <a:pt x="9334" y="4768"/>
                  <a:pt x="9342" y="4775"/>
                  <a:pt x="9351" y="4782"/>
                </a:cubicBezTo>
                <a:lnTo>
                  <a:pt x="9351" y="4782"/>
                </a:lnTo>
                <a:cubicBezTo>
                  <a:pt x="9256" y="4824"/>
                  <a:pt x="9161" y="4865"/>
                  <a:pt x="9066" y="4905"/>
                </a:cubicBezTo>
                <a:lnTo>
                  <a:pt x="9066" y="4905"/>
                </a:lnTo>
                <a:cubicBezTo>
                  <a:pt x="9048" y="4894"/>
                  <a:pt x="9030" y="4882"/>
                  <a:pt x="9012" y="4870"/>
                </a:cubicBezTo>
                <a:lnTo>
                  <a:pt x="9012" y="4870"/>
                </a:lnTo>
                <a:cubicBezTo>
                  <a:pt x="9074" y="4846"/>
                  <a:pt x="9134" y="4823"/>
                  <a:pt x="9192" y="4804"/>
                </a:cubicBezTo>
                <a:cubicBezTo>
                  <a:pt x="9202" y="4793"/>
                  <a:pt x="9239" y="4785"/>
                  <a:pt x="9253" y="4775"/>
                </a:cubicBezTo>
                <a:cubicBezTo>
                  <a:pt x="9256" y="4774"/>
                  <a:pt x="9257" y="4774"/>
                  <a:pt x="9259" y="4774"/>
                </a:cubicBezTo>
                <a:cubicBezTo>
                  <a:pt x="9271" y="4774"/>
                  <a:pt x="9254" y="4787"/>
                  <a:pt x="9224" y="4800"/>
                </a:cubicBezTo>
                <a:cubicBezTo>
                  <a:pt x="9258" y="4788"/>
                  <a:pt x="9291" y="4775"/>
                  <a:pt x="9325" y="4762"/>
                </a:cubicBezTo>
                <a:close/>
                <a:moveTo>
                  <a:pt x="607" y="5013"/>
                </a:moveTo>
                <a:cubicBezTo>
                  <a:pt x="607" y="5013"/>
                  <a:pt x="607" y="5013"/>
                  <a:pt x="607" y="5013"/>
                </a:cubicBezTo>
                <a:lnTo>
                  <a:pt x="607" y="5013"/>
                </a:lnTo>
                <a:cubicBezTo>
                  <a:pt x="607" y="5014"/>
                  <a:pt x="607" y="5014"/>
                  <a:pt x="607" y="5014"/>
                </a:cubicBezTo>
                <a:cubicBezTo>
                  <a:pt x="607" y="5014"/>
                  <a:pt x="607" y="5014"/>
                  <a:pt x="607" y="5013"/>
                </a:cubicBezTo>
                <a:close/>
                <a:moveTo>
                  <a:pt x="9016" y="5017"/>
                </a:moveTo>
                <a:cubicBezTo>
                  <a:pt x="9016" y="5017"/>
                  <a:pt x="9015" y="5017"/>
                  <a:pt x="9015" y="5017"/>
                </a:cubicBezTo>
                <a:lnTo>
                  <a:pt x="9015" y="5017"/>
                </a:lnTo>
                <a:cubicBezTo>
                  <a:pt x="9013" y="5018"/>
                  <a:pt x="9010" y="5019"/>
                  <a:pt x="9007" y="5020"/>
                </a:cubicBezTo>
                <a:lnTo>
                  <a:pt x="9007" y="5020"/>
                </a:lnTo>
                <a:cubicBezTo>
                  <a:pt x="9005" y="5021"/>
                  <a:pt x="9002" y="5021"/>
                  <a:pt x="9000" y="5021"/>
                </a:cubicBezTo>
                <a:lnTo>
                  <a:pt x="9000" y="5021"/>
                </a:lnTo>
                <a:cubicBezTo>
                  <a:pt x="9005" y="5019"/>
                  <a:pt x="9012" y="5017"/>
                  <a:pt x="9016" y="5017"/>
                </a:cubicBezTo>
                <a:close/>
                <a:moveTo>
                  <a:pt x="8218" y="5179"/>
                </a:moveTo>
                <a:lnTo>
                  <a:pt x="8218" y="5179"/>
                </a:lnTo>
                <a:cubicBezTo>
                  <a:pt x="8209" y="5181"/>
                  <a:pt x="8202" y="5184"/>
                  <a:pt x="8194" y="5186"/>
                </a:cubicBezTo>
                <a:cubicBezTo>
                  <a:pt x="8194" y="5186"/>
                  <a:pt x="8195" y="5186"/>
                  <a:pt x="8196" y="5186"/>
                </a:cubicBezTo>
                <a:cubicBezTo>
                  <a:pt x="8201" y="5186"/>
                  <a:pt x="8209" y="5183"/>
                  <a:pt x="8218" y="5179"/>
                </a:cubicBezTo>
                <a:close/>
                <a:moveTo>
                  <a:pt x="7220" y="4449"/>
                </a:moveTo>
                <a:cubicBezTo>
                  <a:pt x="7631" y="4449"/>
                  <a:pt x="8136" y="4741"/>
                  <a:pt x="8572" y="5019"/>
                </a:cubicBezTo>
                <a:lnTo>
                  <a:pt x="8572" y="5019"/>
                </a:lnTo>
                <a:cubicBezTo>
                  <a:pt x="8467" y="5062"/>
                  <a:pt x="8363" y="5106"/>
                  <a:pt x="8263" y="5152"/>
                </a:cubicBezTo>
                <a:cubicBezTo>
                  <a:pt x="8260" y="5156"/>
                  <a:pt x="8260" y="5159"/>
                  <a:pt x="8256" y="5167"/>
                </a:cubicBezTo>
                <a:cubicBezTo>
                  <a:pt x="8255" y="5167"/>
                  <a:pt x="8254" y="5167"/>
                  <a:pt x="8253" y="5167"/>
                </a:cubicBezTo>
                <a:cubicBezTo>
                  <a:pt x="8244" y="5167"/>
                  <a:pt x="8230" y="5174"/>
                  <a:pt x="8218" y="5179"/>
                </a:cubicBezTo>
                <a:lnTo>
                  <a:pt x="8218" y="5179"/>
                </a:lnTo>
                <a:cubicBezTo>
                  <a:pt x="8332" y="5147"/>
                  <a:pt x="8465" y="5095"/>
                  <a:pt x="8603" y="5039"/>
                </a:cubicBezTo>
                <a:lnTo>
                  <a:pt x="8603" y="5039"/>
                </a:lnTo>
                <a:cubicBezTo>
                  <a:pt x="8621" y="5050"/>
                  <a:pt x="8639" y="5062"/>
                  <a:pt x="8657" y="5073"/>
                </a:cubicBezTo>
                <a:lnTo>
                  <a:pt x="8657" y="5073"/>
                </a:lnTo>
                <a:cubicBezTo>
                  <a:pt x="8258" y="5232"/>
                  <a:pt x="7855" y="5378"/>
                  <a:pt x="7442" y="5516"/>
                </a:cubicBezTo>
                <a:cubicBezTo>
                  <a:pt x="7445" y="5513"/>
                  <a:pt x="7445" y="5512"/>
                  <a:pt x="7442" y="5512"/>
                </a:cubicBezTo>
                <a:cubicBezTo>
                  <a:pt x="7422" y="5512"/>
                  <a:pt x="7291" y="5567"/>
                  <a:pt x="7263" y="5567"/>
                </a:cubicBezTo>
                <a:cubicBezTo>
                  <a:pt x="7258" y="5569"/>
                  <a:pt x="7253" y="5571"/>
                  <a:pt x="7248" y="5573"/>
                </a:cubicBezTo>
                <a:lnTo>
                  <a:pt x="7248" y="5573"/>
                </a:lnTo>
                <a:cubicBezTo>
                  <a:pt x="7174" y="5225"/>
                  <a:pt x="6962" y="4763"/>
                  <a:pt x="7160" y="4452"/>
                </a:cubicBezTo>
                <a:cubicBezTo>
                  <a:pt x="7179" y="4450"/>
                  <a:pt x="7200" y="4449"/>
                  <a:pt x="7220" y="4449"/>
                </a:cubicBezTo>
                <a:close/>
                <a:moveTo>
                  <a:pt x="8703" y="5103"/>
                </a:moveTo>
                <a:cubicBezTo>
                  <a:pt x="8715" y="5110"/>
                  <a:pt x="8726" y="5118"/>
                  <a:pt x="8738" y="5125"/>
                </a:cubicBezTo>
                <a:lnTo>
                  <a:pt x="8738" y="5125"/>
                </a:lnTo>
                <a:cubicBezTo>
                  <a:pt x="8254" y="5310"/>
                  <a:pt x="7769" y="5502"/>
                  <a:pt x="7261" y="5629"/>
                </a:cubicBezTo>
                <a:lnTo>
                  <a:pt x="7261" y="5629"/>
                </a:lnTo>
                <a:cubicBezTo>
                  <a:pt x="7260" y="5625"/>
                  <a:pt x="7259" y="5622"/>
                  <a:pt x="7258" y="5618"/>
                </a:cubicBezTo>
                <a:lnTo>
                  <a:pt x="7258" y="5618"/>
                </a:lnTo>
                <a:cubicBezTo>
                  <a:pt x="7414" y="5548"/>
                  <a:pt x="7554" y="5514"/>
                  <a:pt x="7732" y="5464"/>
                </a:cubicBezTo>
                <a:lnTo>
                  <a:pt x="7732" y="5464"/>
                </a:lnTo>
                <a:cubicBezTo>
                  <a:pt x="7618" y="5504"/>
                  <a:pt x="7537" y="5526"/>
                  <a:pt x="7439" y="5563"/>
                </a:cubicBezTo>
                <a:cubicBezTo>
                  <a:pt x="7395" y="5563"/>
                  <a:pt x="7351" y="5589"/>
                  <a:pt x="7322" y="5604"/>
                </a:cubicBezTo>
                <a:cubicBezTo>
                  <a:pt x="7611" y="5523"/>
                  <a:pt x="7882" y="5431"/>
                  <a:pt x="8165" y="5325"/>
                </a:cubicBezTo>
                <a:lnTo>
                  <a:pt x="8146" y="5325"/>
                </a:lnTo>
                <a:cubicBezTo>
                  <a:pt x="8238" y="5288"/>
                  <a:pt x="8326" y="5252"/>
                  <a:pt x="8417" y="5218"/>
                </a:cubicBezTo>
                <a:cubicBezTo>
                  <a:pt x="8425" y="5208"/>
                  <a:pt x="8458" y="5208"/>
                  <a:pt x="8466" y="5196"/>
                </a:cubicBezTo>
                <a:cubicBezTo>
                  <a:pt x="8543" y="5164"/>
                  <a:pt x="8623" y="5133"/>
                  <a:pt x="8703" y="5103"/>
                </a:cubicBezTo>
                <a:close/>
                <a:moveTo>
                  <a:pt x="5350" y="1197"/>
                </a:moveTo>
                <a:lnTo>
                  <a:pt x="5350" y="1197"/>
                </a:lnTo>
                <a:cubicBezTo>
                  <a:pt x="5619" y="1218"/>
                  <a:pt x="5955" y="1229"/>
                  <a:pt x="6236" y="1258"/>
                </a:cubicBezTo>
                <a:cubicBezTo>
                  <a:pt x="6327" y="1280"/>
                  <a:pt x="6415" y="1280"/>
                  <a:pt x="6518" y="1295"/>
                </a:cubicBezTo>
                <a:cubicBezTo>
                  <a:pt x="7200" y="1364"/>
                  <a:pt x="7875" y="1544"/>
                  <a:pt x="8539" y="1716"/>
                </a:cubicBezTo>
                <a:cubicBezTo>
                  <a:pt x="8686" y="1760"/>
                  <a:pt x="8843" y="1804"/>
                  <a:pt x="8989" y="1852"/>
                </a:cubicBezTo>
                <a:lnTo>
                  <a:pt x="9001" y="1852"/>
                </a:lnTo>
                <a:cubicBezTo>
                  <a:pt x="9737" y="2097"/>
                  <a:pt x="10485" y="2369"/>
                  <a:pt x="11153" y="2765"/>
                </a:cubicBezTo>
                <a:cubicBezTo>
                  <a:pt x="11167" y="2772"/>
                  <a:pt x="11182" y="2780"/>
                  <a:pt x="11194" y="2791"/>
                </a:cubicBezTo>
                <a:cubicBezTo>
                  <a:pt x="11418" y="2925"/>
                  <a:pt x="11650" y="3069"/>
                  <a:pt x="11873" y="3227"/>
                </a:cubicBezTo>
                <a:lnTo>
                  <a:pt x="11873" y="3227"/>
                </a:lnTo>
                <a:cubicBezTo>
                  <a:pt x="11797" y="3295"/>
                  <a:pt x="11718" y="3360"/>
                  <a:pt x="11634" y="3421"/>
                </a:cubicBezTo>
                <a:cubicBezTo>
                  <a:pt x="11468" y="3553"/>
                  <a:pt x="11296" y="3671"/>
                  <a:pt x="11109" y="3770"/>
                </a:cubicBezTo>
                <a:cubicBezTo>
                  <a:pt x="11101" y="3780"/>
                  <a:pt x="11100" y="3783"/>
                  <a:pt x="11104" y="3783"/>
                </a:cubicBezTo>
                <a:cubicBezTo>
                  <a:pt x="11110" y="3783"/>
                  <a:pt x="11126" y="3774"/>
                  <a:pt x="11135" y="3763"/>
                </a:cubicBezTo>
                <a:cubicBezTo>
                  <a:pt x="11138" y="3763"/>
                  <a:pt x="11156" y="3756"/>
                  <a:pt x="11160" y="3752"/>
                </a:cubicBezTo>
                <a:lnTo>
                  <a:pt x="11160" y="3752"/>
                </a:lnTo>
                <a:cubicBezTo>
                  <a:pt x="11153" y="3759"/>
                  <a:pt x="11150" y="3763"/>
                  <a:pt x="11142" y="3763"/>
                </a:cubicBezTo>
                <a:cubicBezTo>
                  <a:pt x="11143" y="3762"/>
                  <a:pt x="11143" y="3761"/>
                  <a:pt x="11143" y="3761"/>
                </a:cubicBezTo>
                <a:lnTo>
                  <a:pt x="11143" y="3761"/>
                </a:lnTo>
                <a:cubicBezTo>
                  <a:pt x="11142" y="3761"/>
                  <a:pt x="11108" y="3785"/>
                  <a:pt x="11101" y="3792"/>
                </a:cubicBezTo>
                <a:cubicBezTo>
                  <a:pt x="10984" y="3866"/>
                  <a:pt x="10864" y="3932"/>
                  <a:pt x="10742" y="4008"/>
                </a:cubicBezTo>
                <a:cubicBezTo>
                  <a:pt x="10366" y="4229"/>
                  <a:pt x="9961" y="4421"/>
                  <a:pt x="9563" y="4611"/>
                </a:cubicBezTo>
                <a:lnTo>
                  <a:pt x="9563" y="4611"/>
                </a:lnTo>
                <a:cubicBezTo>
                  <a:pt x="9517" y="4576"/>
                  <a:pt x="9472" y="4541"/>
                  <a:pt x="9426" y="4507"/>
                </a:cubicBezTo>
                <a:cubicBezTo>
                  <a:pt x="8311" y="3630"/>
                  <a:pt x="6757" y="2590"/>
                  <a:pt x="5298" y="2590"/>
                </a:cubicBezTo>
                <a:cubicBezTo>
                  <a:pt x="4609" y="2590"/>
                  <a:pt x="3941" y="2822"/>
                  <a:pt x="3350" y="3414"/>
                </a:cubicBezTo>
                <a:cubicBezTo>
                  <a:pt x="3497" y="3286"/>
                  <a:pt x="3629" y="3183"/>
                  <a:pt x="3783" y="3095"/>
                </a:cubicBezTo>
                <a:lnTo>
                  <a:pt x="3783" y="3095"/>
                </a:lnTo>
                <a:cubicBezTo>
                  <a:pt x="3724" y="3183"/>
                  <a:pt x="3658" y="3183"/>
                  <a:pt x="3603" y="3253"/>
                </a:cubicBezTo>
                <a:cubicBezTo>
                  <a:pt x="3713" y="3172"/>
                  <a:pt x="3845" y="3055"/>
                  <a:pt x="3969" y="3018"/>
                </a:cubicBezTo>
                <a:lnTo>
                  <a:pt x="3969" y="3018"/>
                </a:lnTo>
                <a:cubicBezTo>
                  <a:pt x="3255" y="3447"/>
                  <a:pt x="2730" y="4133"/>
                  <a:pt x="2356" y="4866"/>
                </a:cubicBezTo>
                <a:cubicBezTo>
                  <a:pt x="2356" y="4865"/>
                  <a:pt x="2355" y="4865"/>
                  <a:pt x="2355" y="4865"/>
                </a:cubicBezTo>
                <a:cubicBezTo>
                  <a:pt x="2349" y="4865"/>
                  <a:pt x="2329" y="4913"/>
                  <a:pt x="2309" y="4939"/>
                </a:cubicBezTo>
                <a:cubicBezTo>
                  <a:pt x="2488" y="4565"/>
                  <a:pt x="2679" y="4228"/>
                  <a:pt x="2928" y="3898"/>
                </a:cubicBezTo>
                <a:cubicBezTo>
                  <a:pt x="2931" y="3891"/>
                  <a:pt x="2932" y="3888"/>
                  <a:pt x="2931" y="3888"/>
                </a:cubicBezTo>
                <a:cubicBezTo>
                  <a:pt x="2920" y="3888"/>
                  <a:pt x="2774" y="4104"/>
                  <a:pt x="2741" y="4111"/>
                </a:cubicBezTo>
                <a:cubicBezTo>
                  <a:pt x="2829" y="3983"/>
                  <a:pt x="2913" y="3876"/>
                  <a:pt x="3013" y="3756"/>
                </a:cubicBezTo>
                <a:cubicBezTo>
                  <a:pt x="3012" y="3755"/>
                  <a:pt x="3012" y="3755"/>
                  <a:pt x="3012" y="3755"/>
                </a:cubicBezTo>
                <a:cubicBezTo>
                  <a:pt x="3001" y="3755"/>
                  <a:pt x="2950" y="3811"/>
                  <a:pt x="2943" y="3829"/>
                </a:cubicBezTo>
                <a:cubicBezTo>
                  <a:pt x="2450" y="4389"/>
                  <a:pt x="2113" y="5074"/>
                  <a:pt x="1905" y="5794"/>
                </a:cubicBezTo>
                <a:lnTo>
                  <a:pt x="1905" y="5794"/>
                </a:lnTo>
                <a:cubicBezTo>
                  <a:pt x="1708" y="5620"/>
                  <a:pt x="1565" y="5390"/>
                  <a:pt x="1483" y="5137"/>
                </a:cubicBezTo>
                <a:cubicBezTo>
                  <a:pt x="1483" y="5090"/>
                  <a:pt x="1461" y="5020"/>
                  <a:pt x="1454" y="4966"/>
                </a:cubicBezTo>
                <a:cubicBezTo>
                  <a:pt x="1432" y="4910"/>
                  <a:pt x="1436" y="4851"/>
                  <a:pt x="1425" y="4793"/>
                </a:cubicBezTo>
                <a:cubicBezTo>
                  <a:pt x="1363" y="4042"/>
                  <a:pt x="1605" y="3267"/>
                  <a:pt x="2015" y="2651"/>
                </a:cubicBezTo>
                <a:cubicBezTo>
                  <a:pt x="2173" y="2402"/>
                  <a:pt x="2375" y="2178"/>
                  <a:pt x="2613" y="1995"/>
                </a:cubicBezTo>
                <a:cubicBezTo>
                  <a:pt x="2617" y="1980"/>
                  <a:pt x="2653" y="1962"/>
                  <a:pt x="2657" y="1951"/>
                </a:cubicBezTo>
                <a:cubicBezTo>
                  <a:pt x="2785" y="1855"/>
                  <a:pt x="2935" y="1767"/>
                  <a:pt x="3079" y="1687"/>
                </a:cubicBezTo>
                <a:cubicBezTo>
                  <a:pt x="3467" y="1489"/>
                  <a:pt x="3889" y="1353"/>
                  <a:pt x="4318" y="1283"/>
                </a:cubicBezTo>
                <a:lnTo>
                  <a:pt x="4318" y="1280"/>
                </a:lnTo>
                <a:cubicBezTo>
                  <a:pt x="4315" y="1279"/>
                  <a:pt x="4313" y="1279"/>
                  <a:pt x="4310" y="1279"/>
                </a:cubicBezTo>
                <a:cubicBezTo>
                  <a:pt x="4309" y="1279"/>
                  <a:pt x="4308" y="1279"/>
                  <a:pt x="4307" y="1279"/>
                </a:cubicBezTo>
                <a:lnTo>
                  <a:pt x="4307" y="1279"/>
                </a:lnTo>
                <a:cubicBezTo>
                  <a:pt x="4325" y="1278"/>
                  <a:pt x="4355" y="1275"/>
                  <a:pt x="4355" y="1269"/>
                </a:cubicBezTo>
                <a:lnTo>
                  <a:pt x="4340" y="1269"/>
                </a:lnTo>
                <a:cubicBezTo>
                  <a:pt x="4347" y="1265"/>
                  <a:pt x="4351" y="1265"/>
                  <a:pt x="4358" y="1265"/>
                </a:cubicBezTo>
                <a:cubicBezTo>
                  <a:pt x="4512" y="1247"/>
                  <a:pt x="4699" y="1225"/>
                  <a:pt x="4857" y="1221"/>
                </a:cubicBezTo>
                <a:cubicBezTo>
                  <a:pt x="5020" y="1200"/>
                  <a:pt x="5173" y="1210"/>
                  <a:pt x="5336" y="1197"/>
                </a:cubicBezTo>
                <a:lnTo>
                  <a:pt x="5336" y="1197"/>
                </a:lnTo>
                <a:cubicBezTo>
                  <a:pt x="5337" y="1198"/>
                  <a:pt x="5340" y="1198"/>
                  <a:pt x="5343" y="1198"/>
                </a:cubicBezTo>
                <a:cubicBezTo>
                  <a:pt x="5345" y="1198"/>
                  <a:pt x="5348" y="1198"/>
                  <a:pt x="5350" y="1197"/>
                </a:cubicBezTo>
                <a:close/>
                <a:moveTo>
                  <a:pt x="9400" y="4821"/>
                </a:moveTo>
                <a:cubicBezTo>
                  <a:pt x="9828" y="5166"/>
                  <a:pt x="10240" y="5533"/>
                  <a:pt x="10635" y="5916"/>
                </a:cubicBezTo>
                <a:lnTo>
                  <a:pt x="10635" y="5916"/>
                </a:lnTo>
                <a:cubicBezTo>
                  <a:pt x="10631" y="5918"/>
                  <a:pt x="10626" y="5920"/>
                  <a:pt x="10622" y="5922"/>
                </a:cubicBezTo>
                <a:cubicBezTo>
                  <a:pt x="10626" y="5921"/>
                  <a:pt x="10631" y="5919"/>
                  <a:pt x="10637" y="5918"/>
                </a:cubicBezTo>
                <a:lnTo>
                  <a:pt x="10637" y="5918"/>
                </a:lnTo>
                <a:cubicBezTo>
                  <a:pt x="10638" y="5919"/>
                  <a:pt x="10640" y="5920"/>
                  <a:pt x="10641" y="5922"/>
                </a:cubicBezTo>
                <a:lnTo>
                  <a:pt x="10641" y="5922"/>
                </a:lnTo>
                <a:cubicBezTo>
                  <a:pt x="10598" y="5951"/>
                  <a:pt x="10572" y="5977"/>
                  <a:pt x="10541" y="5997"/>
                </a:cubicBezTo>
                <a:lnTo>
                  <a:pt x="10541" y="5997"/>
                </a:lnTo>
                <a:cubicBezTo>
                  <a:pt x="10538" y="5994"/>
                  <a:pt x="10535" y="5992"/>
                  <a:pt x="10532" y="5989"/>
                </a:cubicBezTo>
                <a:lnTo>
                  <a:pt x="10532" y="5989"/>
                </a:lnTo>
                <a:cubicBezTo>
                  <a:pt x="10538" y="5984"/>
                  <a:pt x="10543" y="5979"/>
                  <a:pt x="10548" y="5973"/>
                </a:cubicBezTo>
                <a:cubicBezTo>
                  <a:pt x="10543" y="5973"/>
                  <a:pt x="10535" y="5978"/>
                  <a:pt x="10526" y="5984"/>
                </a:cubicBezTo>
                <a:lnTo>
                  <a:pt x="10526" y="5984"/>
                </a:lnTo>
                <a:cubicBezTo>
                  <a:pt x="10517" y="5977"/>
                  <a:pt x="10508" y="5971"/>
                  <a:pt x="10500" y="5964"/>
                </a:cubicBezTo>
                <a:lnTo>
                  <a:pt x="10500" y="5964"/>
                </a:lnTo>
                <a:cubicBezTo>
                  <a:pt x="10501" y="5959"/>
                  <a:pt x="10500" y="5956"/>
                  <a:pt x="10497" y="5956"/>
                </a:cubicBezTo>
                <a:lnTo>
                  <a:pt x="10497" y="5956"/>
                </a:lnTo>
                <a:cubicBezTo>
                  <a:pt x="10496" y="5957"/>
                  <a:pt x="10495" y="5958"/>
                  <a:pt x="10494" y="5959"/>
                </a:cubicBezTo>
                <a:lnTo>
                  <a:pt x="10494" y="5959"/>
                </a:lnTo>
                <a:cubicBezTo>
                  <a:pt x="10241" y="5758"/>
                  <a:pt x="9983" y="5563"/>
                  <a:pt x="9723" y="5372"/>
                </a:cubicBezTo>
                <a:cubicBezTo>
                  <a:pt x="9533" y="5222"/>
                  <a:pt x="9322" y="5075"/>
                  <a:pt x="9113" y="4936"/>
                </a:cubicBezTo>
                <a:lnTo>
                  <a:pt x="9113" y="4936"/>
                </a:lnTo>
                <a:cubicBezTo>
                  <a:pt x="9113" y="4936"/>
                  <a:pt x="9114" y="4936"/>
                  <a:pt x="9114" y="4936"/>
                </a:cubicBezTo>
                <a:cubicBezTo>
                  <a:pt x="9209" y="4897"/>
                  <a:pt x="9305" y="4860"/>
                  <a:pt x="9400" y="4821"/>
                </a:cubicBezTo>
                <a:close/>
                <a:moveTo>
                  <a:pt x="3925" y="6256"/>
                </a:moveTo>
                <a:cubicBezTo>
                  <a:pt x="3909" y="6259"/>
                  <a:pt x="3901" y="6260"/>
                  <a:pt x="3900" y="6260"/>
                </a:cubicBezTo>
                <a:cubicBezTo>
                  <a:pt x="3897" y="6260"/>
                  <a:pt x="3904" y="6258"/>
                  <a:pt x="3912" y="6256"/>
                </a:cubicBezTo>
                <a:close/>
                <a:moveTo>
                  <a:pt x="5249" y="2801"/>
                </a:moveTo>
                <a:cubicBezTo>
                  <a:pt x="5765" y="2801"/>
                  <a:pt x="6257" y="2963"/>
                  <a:pt x="6720" y="3146"/>
                </a:cubicBezTo>
                <a:cubicBezTo>
                  <a:pt x="7646" y="3563"/>
                  <a:pt x="8502" y="4111"/>
                  <a:pt x="9298" y="4740"/>
                </a:cubicBezTo>
                <a:lnTo>
                  <a:pt x="9298" y="4740"/>
                </a:lnTo>
                <a:cubicBezTo>
                  <a:pt x="9225" y="4776"/>
                  <a:pt x="9147" y="4818"/>
                  <a:pt x="9074" y="4837"/>
                </a:cubicBezTo>
                <a:cubicBezTo>
                  <a:pt x="9121" y="4800"/>
                  <a:pt x="9206" y="4782"/>
                  <a:pt x="9246" y="4746"/>
                </a:cubicBezTo>
                <a:lnTo>
                  <a:pt x="9246" y="4746"/>
                </a:lnTo>
                <a:cubicBezTo>
                  <a:pt x="9162" y="4783"/>
                  <a:pt x="9075" y="4819"/>
                  <a:pt x="8987" y="4854"/>
                </a:cubicBezTo>
                <a:lnTo>
                  <a:pt x="8987" y="4854"/>
                </a:lnTo>
                <a:cubicBezTo>
                  <a:pt x="8932" y="4818"/>
                  <a:pt x="8878" y="4783"/>
                  <a:pt x="8825" y="4749"/>
                </a:cubicBezTo>
                <a:cubicBezTo>
                  <a:pt x="8252" y="4355"/>
                  <a:pt x="7656" y="4065"/>
                  <a:pt x="7240" y="4065"/>
                </a:cubicBezTo>
                <a:cubicBezTo>
                  <a:pt x="6741" y="4065"/>
                  <a:pt x="6498" y="4479"/>
                  <a:pt x="6855" y="5621"/>
                </a:cubicBezTo>
                <a:cubicBezTo>
                  <a:pt x="6863" y="5642"/>
                  <a:pt x="6870" y="5663"/>
                  <a:pt x="6878" y="5684"/>
                </a:cubicBezTo>
                <a:lnTo>
                  <a:pt x="6878" y="5684"/>
                </a:lnTo>
                <a:cubicBezTo>
                  <a:pt x="6741" y="5717"/>
                  <a:pt x="6606" y="5749"/>
                  <a:pt x="6492" y="5802"/>
                </a:cubicBezTo>
                <a:cubicBezTo>
                  <a:pt x="6580" y="5780"/>
                  <a:pt x="6665" y="5739"/>
                  <a:pt x="6749" y="5731"/>
                </a:cubicBezTo>
                <a:lnTo>
                  <a:pt x="6749" y="5731"/>
                </a:lnTo>
                <a:cubicBezTo>
                  <a:pt x="6302" y="5882"/>
                  <a:pt x="5839" y="6003"/>
                  <a:pt x="5385" y="6102"/>
                </a:cubicBezTo>
                <a:cubicBezTo>
                  <a:pt x="5371" y="6105"/>
                  <a:pt x="5360" y="6106"/>
                  <a:pt x="5351" y="6106"/>
                </a:cubicBezTo>
                <a:cubicBezTo>
                  <a:pt x="5334" y="6106"/>
                  <a:pt x="5323" y="6102"/>
                  <a:pt x="5306" y="6102"/>
                </a:cubicBezTo>
                <a:cubicBezTo>
                  <a:pt x="5294" y="6102"/>
                  <a:pt x="5278" y="6105"/>
                  <a:pt x="5253" y="6113"/>
                </a:cubicBezTo>
                <a:lnTo>
                  <a:pt x="5245" y="6113"/>
                </a:lnTo>
                <a:cubicBezTo>
                  <a:pt x="5231" y="6120"/>
                  <a:pt x="5196" y="6122"/>
                  <a:pt x="5180" y="6122"/>
                </a:cubicBezTo>
                <a:cubicBezTo>
                  <a:pt x="5172" y="6122"/>
                  <a:pt x="5170" y="6122"/>
                  <a:pt x="5183" y="6120"/>
                </a:cubicBezTo>
                <a:lnTo>
                  <a:pt x="5183" y="6120"/>
                </a:lnTo>
                <a:cubicBezTo>
                  <a:pt x="5178" y="6121"/>
                  <a:pt x="5175" y="6122"/>
                  <a:pt x="5176" y="6122"/>
                </a:cubicBezTo>
                <a:cubicBezTo>
                  <a:pt x="5177" y="6122"/>
                  <a:pt x="5240" y="6110"/>
                  <a:pt x="5245" y="6110"/>
                </a:cubicBezTo>
                <a:lnTo>
                  <a:pt x="5245" y="6105"/>
                </a:lnTo>
                <a:cubicBezTo>
                  <a:pt x="5243" y="6105"/>
                  <a:pt x="5241" y="6105"/>
                  <a:pt x="5239" y="6105"/>
                </a:cubicBezTo>
                <a:cubicBezTo>
                  <a:pt x="5223" y="6105"/>
                  <a:pt x="5200" y="6112"/>
                  <a:pt x="5187" y="6112"/>
                </a:cubicBezTo>
                <a:cubicBezTo>
                  <a:pt x="5184" y="6112"/>
                  <a:pt x="5181" y="6111"/>
                  <a:pt x="5179" y="6110"/>
                </a:cubicBezTo>
                <a:cubicBezTo>
                  <a:pt x="4755" y="6200"/>
                  <a:pt x="4351" y="6251"/>
                  <a:pt x="3912" y="6256"/>
                </a:cubicBezTo>
                <a:lnTo>
                  <a:pt x="3912" y="6256"/>
                </a:lnTo>
                <a:cubicBezTo>
                  <a:pt x="3920" y="6253"/>
                  <a:pt x="3928" y="6250"/>
                  <a:pt x="3925" y="6249"/>
                </a:cubicBezTo>
                <a:cubicBezTo>
                  <a:pt x="4003" y="6242"/>
                  <a:pt x="4072" y="6245"/>
                  <a:pt x="4138" y="6227"/>
                </a:cubicBezTo>
                <a:cubicBezTo>
                  <a:pt x="4127" y="6227"/>
                  <a:pt x="4091" y="6227"/>
                  <a:pt x="4083" y="6234"/>
                </a:cubicBezTo>
                <a:cubicBezTo>
                  <a:pt x="3876" y="6248"/>
                  <a:pt x="3668" y="6261"/>
                  <a:pt x="3461" y="6261"/>
                </a:cubicBezTo>
                <a:cubicBezTo>
                  <a:pt x="3351" y="6261"/>
                  <a:pt x="3242" y="6258"/>
                  <a:pt x="3133" y="6249"/>
                </a:cubicBezTo>
                <a:cubicBezTo>
                  <a:pt x="3128" y="6250"/>
                  <a:pt x="3121" y="6250"/>
                  <a:pt x="3111" y="6250"/>
                </a:cubicBezTo>
                <a:cubicBezTo>
                  <a:pt x="3034" y="6250"/>
                  <a:pt x="2825" y="6216"/>
                  <a:pt x="2730" y="6190"/>
                </a:cubicBezTo>
                <a:lnTo>
                  <a:pt x="2730" y="6190"/>
                </a:lnTo>
                <a:cubicBezTo>
                  <a:pt x="2886" y="6193"/>
                  <a:pt x="3017" y="6216"/>
                  <a:pt x="3163" y="6216"/>
                </a:cubicBezTo>
                <a:cubicBezTo>
                  <a:pt x="3175" y="6216"/>
                  <a:pt x="3187" y="6216"/>
                  <a:pt x="3199" y="6215"/>
                </a:cubicBezTo>
                <a:cubicBezTo>
                  <a:pt x="2881" y="6186"/>
                  <a:pt x="2580" y="6161"/>
                  <a:pt x="2290" y="6029"/>
                </a:cubicBezTo>
                <a:cubicBezTo>
                  <a:pt x="2214" y="5999"/>
                  <a:pt x="2142" y="5963"/>
                  <a:pt x="2075" y="5921"/>
                </a:cubicBezTo>
                <a:lnTo>
                  <a:pt x="2075" y="5921"/>
                </a:lnTo>
                <a:cubicBezTo>
                  <a:pt x="2177" y="5571"/>
                  <a:pt x="2308" y="5231"/>
                  <a:pt x="2459" y="4910"/>
                </a:cubicBezTo>
                <a:cubicBezTo>
                  <a:pt x="2793" y="4235"/>
                  <a:pt x="3265" y="3601"/>
                  <a:pt x="3903" y="3187"/>
                </a:cubicBezTo>
                <a:cubicBezTo>
                  <a:pt x="3940" y="3154"/>
                  <a:pt x="4013" y="3128"/>
                  <a:pt x="4050" y="3099"/>
                </a:cubicBezTo>
                <a:cubicBezTo>
                  <a:pt x="4083" y="3088"/>
                  <a:pt x="4116" y="3055"/>
                  <a:pt x="4153" y="3047"/>
                </a:cubicBezTo>
                <a:cubicBezTo>
                  <a:pt x="4483" y="2879"/>
                  <a:pt x="4853" y="2809"/>
                  <a:pt x="5216" y="2802"/>
                </a:cubicBezTo>
                <a:cubicBezTo>
                  <a:pt x="5227" y="2801"/>
                  <a:pt x="5238" y="2801"/>
                  <a:pt x="5249" y="2801"/>
                </a:cubicBezTo>
                <a:close/>
                <a:moveTo>
                  <a:pt x="9516" y="6521"/>
                </a:moveTo>
                <a:cubicBezTo>
                  <a:pt x="9515" y="6522"/>
                  <a:pt x="9514" y="6522"/>
                  <a:pt x="9513" y="6523"/>
                </a:cubicBezTo>
                <a:lnTo>
                  <a:pt x="9513" y="6523"/>
                </a:lnTo>
                <a:cubicBezTo>
                  <a:pt x="9514" y="6522"/>
                  <a:pt x="9515" y="6521"/>
                  <a:pt x="9516" y="6521"/>
                </a:cubicBezTo>
                <a:close/>
                <a:moveTo>
                  <a:pt x="10693" y="5972"/>
                </a:moveTo>
                <a:cubicBezTo>
                  <a:pt x="10955" y="6227"/>
                  <a:pt x="11209" y="6489"/>
                  <a:pt x="11458" y="6755"/>
                </a:cubicBezTo>
                <a:cubicBezTo>
                  <a:pt x="11478" y="6777"/>
                  <a:pt x="11499" y="6800"/>
                  <a:pt x="11519" y="6823"/>
                </a:cubicBezTo>
                <a:lnTo>
                  <a:pt x="11519" y="6823"/>
                </a:lnTo>
                <a:cubicBezTo>
                  <a:pt x="11501" y="6806"/>
                  <a:pt x="11483" y="6790"/>
                  <a:pt x="11465" y="6773"/>
                </a:cubicBezTo>
                <a:cubicBezTo>
                  <a:pt x="11185" y="6525"/>
                  <a:pt x="10897" y="6282"/>
                  <a:pt x="10602" y="6045"/>
                </a:cubicBezTo>
                <a:lnTo>
                  <a:pt x="10602" y="6045"/>
                </a:lnTo>
                <a:cubicBezTo>
                  <a:pt x="10633" y="6021"/>
                  <a:pt x="10663" y="5997"/>
                  <a:pt x="10693" y="5972"/>
                </a:cubicBezTo>
                <a:close/>
                <a:moveTo>
                  <a:pt x="12060" y="3365"/>
                </a:moveTo>
                <a:cubicBezTo>
                  <a:pt x="12578" y="3765"/>
                  <a:pt x="13022" y="4255"/>
                  <a:pt x="13177" y="4900"/>
                </a:cubicBezTo>
                <a:cubicBezTo>
                  <a:pt x="13298" y="5629"/>
                  <a:pt x="12774" y="6274"/>
                  <a:pt x="12279" y="6733"/>
                </a:cubicBezTo>
                <a:cubicBezTo>
                  <a:pt x="12201" y="6807"/>
                  <a:pt x="12122" y="6880"/>
                  <a:pt x="12041" y="6953"/>
                </a:cubicBezTo>
                <a:lnTo>
                  <a:pt x="12041" y="6953"/>
                </a:lnTo>
                <a:cubicBezTo>
                  <a:pt x="11853" y="6758"/>
                  <a:pt x="11665" y="6565"/>
                  <a:pt x="11483" y="6366"/>
                </a:cubicBezTo>
                <a:cubicBezTo>
                  <a:pt x="11348" y="6220"/>
                  <a:pt x="11197" y="6069"/>
                  <a:pt x="11062" y="5926"/>
                </a:cubicBezTo>
                <a:cubicBezTo>
                  <a:pt x="11015" y="5879"/>
                  <a:pt x="10967" y="5832"/>
                  <a:pt x="10919" y="5785"/>
                </a:cubicBezTo>
                <a:lnTo>
                  <a:pt x="10919" y="5785"/>
                </a:lnTo>
                <a:cubicBezTo>
                  <a:pt x="10947" y="5762"/>
                  <a:pt x="10975" y="5738"/>
                  <a:pt x="11003" y="5714"/>
                </a:cubicBezTo>
                <a:lnTo>
                  <a:pt x="11003" y="5714"/>
                </a:lnTo>
                <a:cubicBezTo>
                  <a:pt x="10978" y="5718"/>
                  <a:pt x="10942" y="5744"/>
                  <a:pt x="10905" y="5772"/>
                </a:cubicBezTo>
                <a:lnTo>
                  <a:pt x="10905" y="5772"/>
                </a:lnTo>
                <a:cubicBezTo>
                  <a:pt x="10903" y="5770"/>
                  <a:pt x="10901" y="5768"/>
                  <a:pt x="10899" y="5766"/>
                </a:cubicBezTo>
                <a:lnTo>
                  <a:pt x="10899" y="5766"/>
                </a:lnTo>
                <a:cubicBezTo>
                  <a:pt x="10982" y="5709"/>
                  <a:pt x="11176" y="5554"/>
                  <a:pt x="11138" y="5554"/>
                </a:cubicBezTo>
                <a:cubicBezTo>
                  <a:pt x="11134" y="5554"/>
                  <a:pt x="11127" y="5555"/>
                  <a:pt x="11116" y="5560"/>
                </a:cubicBezTo>
                <a:cubicBezTo>
                  <a:pt x="11056" y="5593"/>
                  <a:pt x="10968" y="5669"/>
                  <a:pt x="10877" y="5745"/>
                </a:cubicBezTo>
                <a:lnTo>
                  <a:pt x="10877" y="5745"/>
                </a:lnTo>
                <a:cubicBezTo>
                  <a:pt x="10499" y="5381"/>
                  <a:pt x="10098" y="5028"/>
                  <a:pt x="9683" y="4703"/>
                </a:cubicBezTo>
                <a:lnTo>
                  <a:pt x="9683" y="4703"/>
                </a:lnTo>
                <a:cubicBezTo>
                  <a:pt x="9810" y="4648"/>
                  <a:pt x="9937" y="4589"/>
                  <a:pt x="10060" y="4526"/>
                </a:cubicBezTo>
                <a:cubicBezTo>
                  <a:pt x="10097" y="4511"/>
                  <a:pt x="10116" y="4504"/>
                  <a:pt x="10126" y="4504"/>
                </a:cubicBezTo>
                <a:cubicBezTo>
                  <a:pt x="10116" y="4511"/>
                  <a:pt x="10104" y="4518"/>
                  <a:pt x="10094" y="4521"/>
                </a:cubicBezTo>
                <a:cubicBezTo>
                  <a:pt x="10138" y="4507"/>
                  <a:pt x="10196" y="4482"/>
                  <a:pt x="10240" y="4448"/>
                </a:cubicBezTo>
                <a:cubicBezTo>
                  <a:pt x="10424" y="4367"/>
                  <a:pt x="10607" y="4262"/>
                  <a:pt x="10786" y="4177"/>
                </a:cubicBezTo>
                <a:cubicBezTo>
                  <a:pt x="10790" y="4174"/>
                  <a:pt x="10790" y="4169"/>
                  <a:pt x="10793" y="4166"/>
                </a:cubicBezTo>
                <a:cubicBezTo>
                  <a:pt x="10794" y="4166"/>
                  <a:pt x="10795" y="4166"/>
                  <a:pt x="10796" y="4166"/>
                </a:cubicBezTo>
                <a:cubicBezTo>
                  <a:pt x="10818" y="4166"/>
                  <a:pt x="10860" y="4129"/>
                  <a:pt x="10882" y="4129"/>
                </a:cubicBezTo>
                <a:cubicBezTo>
                  <a:pt x="10884" y="4129"/>
                  <a:pt x="10885" y="4129"/>
                  <a:pt x="10886" y="4130"/>
                </a:cubicBezTo>
                <a:cubicBezTo>
                  <a:pt x="10661" y="4262"/>
                  <a:pt x="10434" y="4386"/>
                  <a:pt x="10207" y="4511"/>
                </a:cubicBezTo>
                <a:cubicBezTo>
                  <a:pt x="10651" y="4309"/>
                  <a:pt x="11043" y="4042"/>
                  <a:pt x="11468" y="3803"/>
                </a:cubicBezTo>
                <a:cubicBezTo>
                  <a:pt x="11660" y="3669"/>
                  <a:pt x="11869" y="3526"/>
                  <a:pt x="12060" y="3365"/>
                </a:cubicBezTo>
                <a:close/>
                <a:moveTo>
                  <a:pt x="8751" y="5134"/>
                </a:moveTo>
                <a:cubicBezTo>
                  <a:pt x="8874" y="5214"/>
                  <a:pt x="8989" y="5288"/>
                  <a:pt x="9092" y="5350"/>
                </a:cubicBezTo>
                <a:cubicBezTo>
                  <a:pt x="9096" y="5350"/>
                  <a:pt x="9096" y="5347"/>
                  <a:pt x="9099" y="5343"/>
                </a:cubicBezTo>
                <a:cubicBezTo>
                  <a:pt x="9478" y="5605"/>
                  <a:pt x="9850" y="5874"/>
                  <a:pt x="10213" y="6154"/>
                </a:cubicBezTo>
                <a:lnTo>
                  <a:pt x="10213" y="6154"/>
                </a:lnTo>
                <a:cubicBezTo>
                  <a:pt x="10129" y="6194"/>
                  <a:pt x="10042" y="6231"/>
                  <a:pt x="9962" y="6281"/>
                </a:cubicBezTo>
                <a:cubicBezTo>
                  <a:pt x="9961" y="6279"/>
                  <a:pt x="9959" y="6279"/>
                  <a:pt x="9957" y="6279"/>
                </a:cubicBezTo>
                <a:cubicBezTo>
                  <a:pt x="9936" y="6279"/>
                  <a:pt x="9862" y="6337"/>
                  <a:pt x="9833" y="6344"/>
                </a:cubicBezTo>
                <a:cubicBezTo>
                  <a:pt x="9847" y="6333"/>
                  <a:pt x="9859" y="6322"/>
                  <a:pt x="9869" y="6311"/>
                </a:cubicBezTo>
                <a:lnTo>
                  <a:pt x="9869" y="6311"/>
                </a:lnTo>
                <a:cubicBezTo>
                  <a:pt x="9815" y="6333"/>
                  <a:pt x="9745" y="6388"/>
                  <a:pt x="9686" y="6421"/>
                </a:cubicBezTo>
                <a:cubicBezTo>
                  <a:pt x="9698" y="6410"/>
                  <a:pt x="9708" y="6403"/>
                  <a:pt x="9730" y="6384"/>
                </a:cubicBezTo>
                <a:lnTo>
                  <a:pt x="9730" y="6384"/>
                </a:lnTo>
                <a:cubicBezTo>
                  <a:pt x="9693" y="6406"/>
                  <a:pt x="9671" y="6413"/>
                  <a:pt x="9654" y="6435"/>
                </a:cubicBezTo>
                <a:cubicBezTo>
                  <a:pt x="9624" y="6450"/>
                  <a:pt x="9588" y="6469"/>
                  <a:pt x="9569" y="6494"/>
                </a:cubicBezTo>
                <a:cubicBezTo>
                  <a:pt x="9555" y="6500"/>
                  <a:pt x="9535" y="6510"/>
                  <a:pt x="9516" y="6521"/>
                </a:cubicBezTo>
                <a:lnTo>
                  <a:pt x="9516" y="6521"/>
                </a:lnTo>
                <a:cubicBezTo>
                  <a:pt x="9517" y="6520"/>
                  <a:pt x="9517" y="6520"/>
                  <a:pt x="9517" y="6520"/>
                </a:cubicBezTo>
                <a:cubicBezTo>
                  <a:pt x="9513" y="6520"/>
                  <a:pt x="9508" y="6523"/>
                  <a:pt x="9504" y="6527"/>
                </a:cubicBezTo>
                <a:lnTo>
                  <a:pt x="9504" y="6527"/>
                </a:lnTo>
                <a:cubicBezTo>
                  <a:pt x="9506" y="6526"/>
                  <a:pt x="9508" y="6524"/>
                  <a:pt x="9510" y="6523"/>
                </a:cubicBezTo>
                <a:cubicBezTo>
                  <a:pt x="9510" y="6523"/>
                  <a:pt x="9511" y="6523"/>
                  <a:pt x="9513" y="6523"/>
                </a:cubicBezTo>
                <a:lnTo>
                  <a:pt x="9513" y="6523"/>
                </a:lnTo>
                <a:cubicBezTo>
                  <a:pt x="9508" y="6525"/>
                  <a:pt x="9504" y="6528"/>
                  <a:pt x="9500" y="6531"/>
                </a:cubicBezTo>
                <a:cubicBezTo>
                  <a:pt x="9501" y="6530"/>
                  <a:pt x="9502" y="6528"/>
                  <a:pt x="9504" y="6527"/>
                </a:cubicBezTo>
                <a:lnTo>
                  <a:pt x="9504" y="6527"/>
                </a:lnTo>
                <a:cubicBezTo>
                  <a:pt x="9301" y="6644"/>
                  <a:pt x="9087" y="6760"/>
                  <a:pt x="8884" y="6880"/>
                </a:cubicBezTo>
                <a:cubicBezTo>
                  <a:pt x="8769" y="6934"/>
                  <a:pt x="8652" y="7007"/>
                  <a:pt x="8542" y="7066"/>
                </a:cubicBezTo>
                <a:cubicBezTo>
                  <a:pt x="8337" y="7177"/>
                  <a:pt x="8121" y="7279"/>
                  <a:pt x="7906" y="7379"/>
                </a:cubicBezTo>
                <a:lnTo>
                  <a:pt x="7906" y="7379"/>
                </a:lnTo>
                <a:cubicBezTo>
                  <a:pt x="7854" y="7238"/>
                  <a:pt x="7805" y="7094"/>
                  <a:pt x="7754" y="6956"/>
                </a:cubicBezTo>
                <a:cubicBezTo>
                  <a:pt x="7585" y="6534"/>
                  <a:pt x="7409" y="6106"/>
                  <a:pt x="7273" y="5667"/>
                </a:cubicBezTo>
                <a:lnTo>
                  <a:pt x="7273" y="5667"/>
                </a:lnTo>
                <a:cubicBezTo>
                  <a:pt x="7773" y="5511"/>
                  <a:pt x="8266" y="5334"/>
                  <a:pt x="8751" y="5134"/>
                </a:cubicBezTo>
                <a:close/>
                <a:moveTo>
                  <a:pt x="6808" y="213"/>
                </a:moveTo>
                <a:cubicBezTo>
                  <a:pt x="7031" y="213"/>
                  <a:pt x="7259" y="235"/>
                  <a:pt x="7479" y="249"/>
                </a:cubicBezTo>
                <a:cubicBezTo>
                  <a:pt x="7500" y="254"/>
                  <a:pt x="7522" y="258"/>
                  <a:pt x="7542" y="258"/>
                </a:cubicBezTo>
                <a:cubicBezTo>
                  <a:pt x="7558" y="258"/>
                  <a:pt x="7573" y="256"/>
                  <a:pt x="7586" y="249"/>
                </a:cubicBezTo>
                <a:cubicBezTo>
                  <a:pt x="7593" y="253"/>
                  <a:pt x="7600" y="257"/>
                  <a:pt x="7608" y="261"/>
                </a:cubicBezTo>
                <a:cubicBezTo>
                  <a:pt x="7625" y="257"/>
                  <a:pt x="7642" y="255"/>
                  <a:pt x="7660" y="255"/>
                </a:cubicBezTo>
                <a:cubicBezTo>
                  <a:pt x="7731" y="255"/>
                  <a:pt x="7805" y="281"/>
                  <a:pt x="7869" y="281"/>
                </a:cubicBezTo>
                <a:cubicBezTo>
                  <a:pt x="7877" y="281"/>
                  <a:pt x="7885" y="280"/>
                  <a:pt x="7894" y="279"/>
                </a:cubicBezTo>
                <a:cubicBezTo>
                  <a:pt x="7886" y="279"/>
                  <a:pt x="7882" y="275"/>
                  <a:pt x="7879" y="275"/>
                </a:cubicBezTo>
                <a:cubicBezTo>
                  <a:pt x="7889" y="275"/>
                  <a:pt x="7894" y="275"/>
                  <a:pt x="7901" y="279"/>
                </a:cubicBezTo>
                <a:cubicBezTo>
                  <a:pt x="7960" y="283"/>
                  <a:pt x="8106" y="308"/>
                  <a:pt x="8194" y="312"/>
                </a:cubicBezTo>
                <a:cubicBezTo>
                  <a:pt x="8201" y="316"/>
                  <a:pt x="8217" y="320"/>
                  <a:pt x="8228" y="320"/>
                </a:cubicBezTo>
                <a:cubicBezTo>
                  <a:pt x="8235" y="320"/>
                  <a:pt x="8239" y="318"/>
                  <a:pt x="8238" y="315"/>
                </a:cubicBezTo>
                <a:cubicBezTo>
                  <a:pt x="8231" y="315"/>
                  <a:pt x="8227" y="315"/>
                  <a:pt x="8227" y="312"/>
                </a:cubicBezTo>
                <a:lnTo>
                  <a:pt x="8227" y="312"/>
                </a:lnTo>
                <a:cubicBezTo>
                  <a:pt x="8234" y="315"/>
                  <a:pt x="8241" y="312"/>
                  <a:pt x="8246" y="319"/>
                </a:cubicBezTo>
                <a:cubicBezTo>
                  <a:pt x="8238" y="323"/>
                  <a:pt x="8315" y="323"/>
                  <a:pt x="8307" y="330"/>
                </a:cubicBezTo>
                <a:cubicBezTo>
                  <a:pt x="8664" y="378"/>
                  <a:pt x="9085" y="440"/>
                  <a:pt x="9397" y="561"/>
                </a:cubicBezTo>
                <a:cubicBezTo>
                  <a:pt x="10400" y="891"/>
                  <a:pt x="11886" y="1113"/>
                  <a:pt x="12466" y="2097"/>
                </a:cubicBezTo>
                <a:lnTo>
                  <a:pt x="12466" y="2097"/>
                </a:lnTo>
                <a:cubicBezTo>
                  <a:pt x="12485" y="2146"/>
                  <a:pt x="12495" y="2195"/>
                  <a:pt x="12506" y="2244"/>
                </a:cubicBezTo>
                <a:cubicBezTo>
                  <a:pt x="12502" y="2259"/>
                  <a:pt x="12509" y="2292"/>
                  <a:pt x="12502" y="2295"/>
                </a:cubicBezTo>
                <a:cubicBezTo>
                  <a:pt x="12506" y="2376"/>
                  <a:pt x="12484" y="2435"/>
                  <a:pt x="12462" y="2508"/>
                </a:cubicBezTo>
                <a:cubicBezTo>
                  <a:pt x="12462" y="2505"/>
                  <a:pt x="12465" y="2497"/>
                  <a:pt x="12465" y="2490"/>
                </a:cubicBezTo>
                <a:lnTo>
                  <a:pt x="12465" y="2490"/>
                </a:lnTo>
                <a:cubicBezTo>
                  <a:pt x="12392" y="2670"/>
                  <a:pt x="12257" y="2857"/>
                  <a:pt x="12113" y="3000"/>
                </a:cubicBezTo>
                <a:cubicBezTo>
                  <a:pt x="12121" y="2985"/>
                  <a:pt x="12128" y="2978"/>
                  <a:pt x="12150" y="2948"/>
                </a:cubicBezTo>
                <a:lnTo>
                  <a:pt x="12150" y="2948"/>
                </a:lnTo>
                <a:cubicBezTo>
                  <a:pt x="12123" y="2979"/>
                  <a:pt x="12096" y="3009"/>
                  <a:pt x="12068" y="3038"/>
                </a:cubicBezTo>
                <a:lnTo>
                  <a:pt x="12068" y="3038"/>
                </a:lnTo>
                <a:cubicBezTo>
                  <a:pt x="11774" y="2813"/>
                  <a:pt x="11458" y="2615"/>
                  <a:pt x="11142" y="2442"/>
                </a:cubicBezTo>
                <a:lnTo>
                  <a:pt x="11142" y="2442"/>
                </a:lnTo>
                <a:cubicBezTo>
                  <a:pt x="11145" y="2445"/>
                  <a:pt x="11146" y="2446"/>
                  <a:pt x="11146" y="2446"/>
                </a:cubicBezTo>
                <a:cubicBezTo>
                  <a:pt x="11145" y="2446"/>
                  <a:pt x="11135" y="2439"/>
                  <a:pt x="11135" y="2439"/>
                </a:cubicBezTo>
                <a:cubicBezTo>
                  <a:pt x="10834" y="2270"/>
                  <a:pt x="10375" y="2065"/>
                  <a:pt x="10006" y="1918"/>
                </a:cubicBezTo>
                <a:cubicBezTo>
                  <a:pt x="9591" y="1771"/>
                  <a:pt x="9143" y="1603"/>
                  <a:pt x="8703" y="1503"/>
                </a:cubicBezTo>
                <a:cubicBezTo>
                  <a:pt x="8700" y="1507"/>
                  <a:pt x="8700" y="1507"/>
                  <a:pt x="8696" y="1511"/>
                </a:cubicBezTo>
                <a:cubicBezTo>
                  <a:pt x="7672" y="1234"/>
                  <a:pt x="6467" y="979"/>
                  <a:pt x="5322" y="979"/>
                </a:cubicBezTo>
                <a:cubicBezTo>
                  <a:pt x="3651" y="979"/>
                  <a:pt x="2105" y="1522"/>
                  <a:pt x="1429" y="3330"/>
                </a:cubicBezTo>
                <a:cubicBezTo>
                  <a:pt x="1234" y="3920"/>
                  <a:pt x="1084" y="4628"/>
                  <a:pt x="1311" y="5233"/>
                </a:cubicBezTo>
                <a:cubicBezTo>
                  <a:pt x="1425" y="5578"/>
                  <a:pt x="1610" y="5833"/>
                  <a:pt x="1845" y="6018"/>
                </a:cubicBezTo>
                <a:lnTo>
                  <a:pt x="1845" y="6018"/>
                </a:lnTo>
                <a:cubicBezTo>
                  <a:pt x="1788" y="6244"/>
                  <a:pt x="1744" y="6472"/>
                  <a:pt x="1711" y="6699"/>
                </a:cubicBezTo>
                <a:cubicBezTo>
                  <a:pt x="1703" y="6711"/>
                  <a:pt x="1707" y="6748"/>
                  <a:pt x="1700" y="6755"/>
                </a:cubicBezTo>
                <a:cubicBezTo>
                  <a:pt x="1671" y="6981"/>
                  <a:pt x="1648" y="7212"/>
                  <a:pt x="1642" y="7442"/>
                </a:cubicBezTo>
                <a:lnTo>
                  <a:pt x="1642" y="7442"/>
                </a:lnTo>
                <a:cubicBezTo>
                  <a:pt x="1641" y="7442"/>
                  <a:pt x="1641" y="7443"/>
                  <a:pt x="1641" y="7444"/>
                </a:cubicBezTo>
                <a:cubicBezTo>
                  <a:pt x="1641" y="7444"/>
                  <a:pt x="1641" y="7445"/>
                  <a:pt x="1641" y="7445"/>
                </a:cubicBezTo>
                <a:lnTo>
                  <a:pt x="1641" y="7445"/>
                </a:lnTo>
                <a:cubicBezTo>
                  <a:pt x="1641" y="7447"/>
                  <a:pt x="1641" y="7449"/>
                  <a:pt x="1641" y="7451"/>
                </a:cubicBezTo>
                <a:lnTo>
                  <a:pt x="1641" y="7451"/>
                </a:lnTo>
                <a:cubicBezTo>
                  <a:pt x="1638" y="7448"/>
                  <a:pt x="1637" y="7445"/>
                  <a:pt x="1637" y="7440"/>
                </a:cubicBezTo>
                <a:cubicBezTo>
                  <a:pt x="1470" y="7294"/>
                  <a:pt x="1195" y="6987"/>
                  <a:pt x="1108" y="6793"/>
                </a:cubicBezTo>
                <a:lnTo>
                  <a:pt x="1108" y="6793"/>
                </a:lnTo>
                <a:cubicBezTo>
                  <a:pt x="1119" y="6814"/>
                  <a:pt x="1133" y="6836"/>
                  <a:pt x="1138" y="6836"/>
                </a:cubicBezTo>
                <a:cubicBezTo>
                  <a:pt x="1139" y="6836"/>
                  <a:pt x="1139" y="6836"/>
                  <a:pt x="1139" y="6836"/>
                </a:cubicBezTo>
                <a:cubicBezTo>
                  <a:pt x="1109" y="6777"/>
                  <a:pt x="1073" y="6699"/>
                  <a:pt x="1036" y="6641"/>
                </a:cubicBezTo>
                <a:lnTo>
                  <a:pt x="1036" y="6641"/>
                </a:lnTo>
                <a:cubicBezTo>
                  <a:pt x="1040" y="6667"/>
                  <a:pt x="1077" y="6707"/>
                  <a:pt x="1077" y="6748"/>
                </a:cubicBezTo>
                <a:cubicBezTo>
                  <a:pt x="999" y="6589"/>
                  <a:pt x="915" y="6435"/>
                  <a:pt x="867" y="6271"/>
                </a:cubicBezTo>
                <a:cubicBezTo>
                  <a:pt x="735" y="5956"/>
                  <a:pt x="684" y="5614"/>
                  <a:pt x="637" y="5281"/>
                </a:cubicBezTo>
                <a:lnTo>
                  <a:pt x="637" y="5296"/>
                </a:lnTo>
                <a:cubicBezTo>
                  <a:pt x="633" y="5284"/>
                  <a:pt x="633" y="5281"/>
                  <a:pt x="637" y="5274"/>
                </a:cubicBezTo>
                <a:cubicBezTo>
                  <a:pt x="625" y="5218"/>
                  <a:pt x="625" y="5093"/>
                  <a:pt x="607" y="5017"/>
                </a:cubicBezTo>
                <a:lnTo>
                  <a:pt x="607" y="5032"/>
                </a:lnTo>
                <a:cubicBezTo>
                  <a:pt x="607" y="5024"/>
                  <a:pt x="603" y="5017"/>
                  <a:pt x="607" y="5013"/>
                </a:cubicBezTo>
                <a:lnTo>
                  <a:pt x="607" y="5013"/>
                </a:lnTo>
                <a:cubicBezTo>
                  <a:pt x="607" y="5008"/>
                  <a:pt x="606" y="4971"/>
                  <a:pt x="604" y="4971"/>
                </a:cubicBezTo>
                <a:cubicBezTo>
                  <a:pt x="604" y="4971"/>
                  <a:pt x="603" y="4972"/>
                  <a:pt x="603" y="4973"/>
                </a:cubicBezTo>
                <a:cubicBezTo>
                  <a:pt x="603" y="4980"/>
                  <a:pt x="600" y="4983"/>
                  <a:pt x="600" y="4988"/>
                </a:cubicBezTo>
                <a:cubicBezTo>
                  <a:pt x="600" y="4980"/>
                  <a:pt x="600" y="4973"/>
                  <a:pt x="603" y="4969"/>
                </a:cubicBezTo>
                <a:cubicBezTo>
                  <a:pt x="571" y="4727"/>
                  <a:pt x="578" y="4375"/>
                  <a:pt x="644" y="4118"/>
                </a:cubicBezTo>
                <a:lnTo>
                  <a:pt x="644" y="4118"/>
                </a:lnTo>
                <a:cubicBezTo>
                  <a:pt x="644" y="4121"/>
                  <a:pt x="639" y="4153"/>
                  <a:pt x="643" y="4153"/>
                </a:cubicBezTo>
                <a:cubicBezTo>
                  <a:pt x="644" y="4153"/>
                  <a:pt x="645" y="4151"/>
                  <a:pt x="647" y="4147"/>
                </a:cubicBezTo>
                <a:cubicBezTo>
                  <a:pt x="651" y="4030"/>
                  <a:pt x="699" y="3898"/>
                  <a:pt x="706" y="3785"/>
                </a:cubicBezTo>
                <a:lnTo>
                  <a:pt x="706" y="3785"/>
                </a:lnTo>
                <a:cubicBezTo>
                  <a:pt x="669" y="3898"/>
                  <a:pt x="659" y="4027"/>
                  <a:pt x="629" y="4130"/>
                </a:cubicBezTo>
                <a:cubicBezTo>
                  <a:pt x="629" y="3954"/>
                  <a:pt x="706" y="3788"/>
                  <a:pt x="743" y="3612"/>
                </a:cubicBezTo>
                <a:cubicBezTo>
                  <a:pt x="743" y="3546"/>
                  <a:pt x="791" y="3451"/>
                  <a:pt x="813" y="3377"/>
                </a:cubicBezTo>
                <a:lnTo>
                  <a:pt x="813" y="3377"/>
                </a:lnTo>
                <a:cubicBezTo>
                  <a:pt x="809" y="3399"/>
                  <a:pt x="805" y="3411"/>
                  <a:pt x="798" y="3447"/>
                </a:cubicBezTo>
                <a:cubicBezTo>
                  <a:pt x="816" y="3377"/>
                  <a:pt x="835" y="3337"/>
                  <a:pt x="838" y="3293"/>
                </a:cubicBezTo>
                <a:cubicBezTo>
                  <a:pt x="1161" y="2215"/>
                  <a:pt x="2015" y="1386"/>
                  <a:pt x="3009" y="931"/>
                </a:cubicBezTo>
                <a:cubicBezTo>
                  <a:pt x="3218" y="836"/>
                  <a:pt x="3412" y="748"/>
                  <a:pt x="3636" y="679"/>
                </a:cubicBezTo>
                <a:cubicBezTo>
                  <a:pt x="3628" y="679"/>
                  <a:pt x="3623" y="679"/>
                  <a:pt x="3619" y="679"/>
                </a:cubicBezTo>
                <a:lnTo>
                  <a:pt x="3619" y="679"/>
                </a:lnTo>
                <a:cubicBezTo>
                  <a:pt x="3836" y="600"/>
                  <a:pt x="4068" y="535"/>
                  <a:pt x="4289" y="473"/>
                </a:cubicBezTo>
                <a:cubicBezTo>
                  <a:pt x="4673" y="371"/>
                  <a:pt x="5051" y="327"/>
                  <a:pt x="5440" y="290"/>
                </a:cubicBezTo>
                <a:cubicBezTo>
                  <a:pt x="5759" y="279"/>
                  <a:pt x="6140" y="271"/>
                  <a:pt x="6463" y="249"/>
                </a:cubicBezTo>
                <a:cubicBezTo>
                  <a:pt x="6456" y="249"/>
                  <a:pt x="6452" y="249"/>
                  <a:pt x="6448" y="246"/>
                </a:cubicBezTo>
                <a:cubicBezTo>
                  <a:pt x="6456" y="246"/>
                  <a:pt x="6463" y="246"/>
                  <a:pt x="6467" y="249"/>
                </a:cubicBezTo>
                <a:cubicBezTo>
                  <a:pt x="6504" y="248"/>
                  <a:pt x="6543" y="248"/>
                  <a:pt x="6582" y="248"/>
                </a:cubicBezTo>
                <a:cubicBezTo>
                  <a:pt x="6886" y="248"/>
                  <a:pt x="7228" y="280"/>
                  <a:pt x="7530" y="290"/>
                </a:cubicBezTo>
                <a:cubicBezTo>
                  <a:pt x="7255" y="246"/>
                  <a:pt x="6962" y="253"/>
                  <a:pt x="6683" y="224"/>
                </a:cubicBezTo>
                <a:cubicBezTo>
                  <a:pt x="6677" y="226"/>
                  <a:pt x="6667" y="227"/>
                  <a:pt x="6657" y="227"/>
                </a:cubicBezTo>
                <a:cubicBezTo>
                  <a:pt x="6646" y="227"/>
                  <a:pt x="6634" y="226"/>
                  <a:pt x="6623" y="226"/>
                </a:cubicBezTo>
                <a:cubicBezTo>
                  <a:pt x="6617" y="226"/>
                  <a:pt x="6611" y="227"/>
                  <a:pt x="6606" y="227"/>
                </a:cubicBezTo>
                <a:cubicBezTo>
                  <a:pt x="6605" y="226"/>
                  <a:pt x="6601" y="225"/>
                  <a:pt x="6597" y="224"/>
                </a:cubicBezTo>
                <a:lnTo>
                  <a:pt x="6591" y="224"/>
                </a:lnTo>
                <a:cubicBezTo>
                  <a:pt x="6593" y="224"/>
                  <a:pt x="6594" y="224"/>
                  <a:pt x="6595" y="223"/>
                </a:cubicBezTo>
                <a:lnTo>
                  <a:pt x="6595" y="223"/>
                </a:lnTo>
                <a:cubicBezTo>
                  <a:pt x="6596" y="224"/>
                  <a:pt x="6597" y="224"/>
                  <a:pt x="6597" y="224"/>
                </a:cubicBezTo>
                <a:lnTo>
                  <a:pt x="6599" y="224"/>
                </a:lnTo>
                <a:cubicBezTo>
                  <a:pt x="6598" y="224"/>
                  <a:pt x="6598" y="223"/>
                  <a:pt x="6597" y="223"/>
                </a:cubicBezTo>
                <a:lnTo>
                  <a:pt x="6597" y="223"/>
                </a:lnTo>
                <a:cubicBezTo>
                  <a:pt x="6597" y="223"/>
                  <a:pt x="6596" y="223"/>
                  <a:pt x="6595" y="223"/>
                </a:cubicBezTo>
                <a:lnTo>
                  <a:pt x="6595" y="223"/>
                </a:lnTo>
                <a:cubicBezTo>
                  <a:pt x="6588" y="222"/>
                  <a:pt x="6579" y="220"/>
                  <a:pt x="6577" y="220"/>
                </a:cubicBezTo>
                <a:cubicBezTo>
                  <a:pt x="6587" y="220"/>
                  <a:pt x="6591" y="220"/>
                  <a:pt x="6597" y="223"/>
                </a:cubicBezTo>
                <a:lnTo>
                  <a:pt x="6597" y="223"/>
                </a:lnTo>
                <a:cubicBezTo>
                  <a:pt x="6627" y="220"/>
                  <a:pt x="6617" y="217"/>
                  <a:pt x="6613" y="217"/>
                </a:cubicBezTo>
                <a:cubicBezTo>
                  <a:pt x="6606" y="213"/>
                  <a:pt x="6602" y="213"/>
                  <a:pt x="6599" y="213"/>
                </a:cubicBezTo>
                <a:cubicBezTo>
                  <a:pt x="6605" y="213"/>
                  <a:pt x="6612" y="213"/>
                  <a:pt x="6619" y="216"/>
                </a:cubicBezTo>
                <a:lnTo>
                  <a:pt x="6619" y="216"/>
                </a:lnTo>
                <a:cubicBezTo>
                  <a:pt x="6624" y="215"/>
                  <a:pt x="6638" y="214"/>
                  <a:pt x="6652" y="213"/>
                </a:cubicBezTo>
                <a:lnTo>
                  <a:pt x="6652" y="213"/>
                </a:lnTo>
                <a:cubicBezTo>
                  <a:pt x="6647" y="214"/>
                  <a:pt x="6642" y="216"/>
                  <a:pt x="6639" y="217"/>
                </a:cubicBezTo>
                <a:cubicBezTo>
                  <a:pt x="6654" y="213"/>
                  <a:pt x="6665" y="213"/>
                  <a:pt x="6665" y="213"/>
                </a:cubicBezTo>
                <a:lnTo>
                  <a:pt x="6665" y="213"/>
                </a:lnTo>
                <a:cubicBezTo>
                  <a:pt x="6654" y="218"/>
                  <a:pt x="6673" y="222"/>
                  <a:pt x="6686" y="222"/>
                </a:cubicBezTo>
                <a:cubicBezTo>
                  <a:pt x="6691" y="222"/>
                  <a:pt x="6696" y="221"/>
                  <a:pt x="6698" y="220"/>
                </a:cubicBezTo>
                <a:cubicBezTo>
                  <a:pt x="6704" y="220"/>
                  <a:pt x="6743" y="223"/>
                  <a:pt x="6774" y="223"/>
                </a:cubicBezTo>
                <a:cubicBezTo>
                  <a:pt x="6798" y="223"/>
                  <a:pt x="6817" y="221"/>
                  <a:pt x="6815" y="217"/>
                </a:cubicBezTo>
                <a:cubicBezTo>
                  <a:pt x="6812" y="216"/>
                  <a:pt x="6808" y="215"/>
                  <a:pt x="6804" y="215"/>
                </a:cubicBezTo>
                <a:cubicBezTo>
                  <a:pt x="6801" y="215"/>
                  <a:pt x="6798" y="215"/>
                  <a:pt x="6795" y="216"/>
                </a:cubicBezTo>
                <a:lnTo>
                  <a:pt x="6795" y="216"/>
                </a:lnTo>
                <a:cubicBezTo>
                  <a:pt x="6798" y="213"/>
                  <a:pt x="6804" y="213"/>
                  <a:pt x="6808" y="213"/>
                </a:cubicBezTo>
                <a:close/>
                <a:moveTo>
                  <a:pt x="1781" y="7562"/>
                </a:moveTo>
                <a:cubicBezTo>
                  <a:pt x="1785" y="7564"/>
                  <a:pt x="1788" y="7567"/>
                  <a:pt x="1790" y="7571"/>
                </a:cubicBezTo>
                <a:lnTo>
                  <a:pt x="1790" y="7571"/>
                </a:lnTo>
                <a:cubicBezTo>
                  <a:pt x="1788" y="7569"/>
                  <a:pt x="1785" y="7567"/>
                  <a:pt x="1782" y="7565"/>
                </a:cubicBezTo>
                <a:lnTo>
                  <a:pt x="1782" y="7565"/>
                </a:lnTo>
                <a:cubicBezTo>
                  <a:pt x="1782" y="7564"/>
                  <a:pt x="1781" y="7563"/>
                  <a:pt x="1781" y="7562"/>
                </a:cubicBezTo>
                <a:close/>
                <a:moveTo>
                  <a:pt x="12476" y="7718"/>
                </a:moveTo>
                <a:lnTo>
                  <a:pt x="12476" y="7718"/>
                </a:lnTo>
                <a:cubicBezTo>
                  <a:pt x="12476" y="7719"/>
                  <a:pt x="12477" y="7719"/>
                  <a:pt x="12477" y="7719"/>
                </a:cubicBezTo>
                <a:cubicBezTo>
                  <a:pt x="12477" y="7719"/>
                  <a:pt x="12476" y="7719"/>
                  <a:pt x="12476" y="7718"/>
                </a:cubicBezTo>
                <a:close/>
                <a:moveTo>
                  <a:pt x="12377" y="7779"/>
                </a:moveTo>
                <a:lnTo>
                  <a:pt x="12377" y="7779"/>
                </a:lnTo>
                <a:cubicBezTo>
                  <a:pt x="12379" y="7781"/>
                  <a:pt x="12380" y="7783"/>
                  <a:pt x="12382" y="7785"/>
                </a:cubicBezTo>
                <a:cubicBezTo>
                  <a:pt x="12382" y="7786"/>
                  <a:pt x="12381" y="7787"/>
                  <a:pt x="12381" y="7787"/>
                </a:cubicBezTo>
                <a:cubicBezTo>
                  <a:pt x="12380" y="7787"/>
                  <a:pt x="12378" y="7784"/>
                  <a:pt x="12377" y="7779"/>
                </a:cubicBezTo>
                <a:close/>
                <a:moveTo>
                  <a:pt x="6863" y="7789"/>
                </a:moveTo>
                <a:cubicBezTo>
                  <a:pt x="6855" y="7791"/>
                  <a:pt x="6851" y="7794"/>
                  <a:pt x="6847" y="7794"/>
                </a:cubicBezTo>
                <a:cubicBezTo>
                  <a:pt x="6845" y="7794"/>
                  <a:pt x="6843" y="7793"/>
                  <a:pt x="6841" y="7793"/>
                </a:cubicBezTo>
                <a:lnTo>
                  <a:pt x="6841" y="7793"/>
                </a:lnTo>
                <a:cubicBezTo>
                  <a:pt x="6848" y="7791"/>
                  <a:pt x="6856" y="7790"/>
                  <a:pt x="6863" y="7789"/>
                </a:cubicBezTo>
                <a:close/>
                <a:moveTo>
                  <a:pt x="6551" y="7890"/>
                </a:moveTo>
                <a:cubicBezTo>
                  <a:pt x="6553" y="7890"/>
                  <a:pt x="6545" y="7892"/>
                  <a:pt x="6534" y="7893"/>
                </a:cubicBezTo>
                <a:lnTo>
                  <a:pt x="6534" y="7893"/>
                </a:lnTo>
                <a:lnTo>
                  <a:pt x="6533" y="7892"/>
                </a:lnTo>
                <a:cubicBezTo>
                  <a:pt x="6544" y="7891"/>
                  <a:pt x="6549" y="7890"/>
                  <a:pt x="6551" y="7890"/>
                </a:cubicBezTo>
                <a:close/>
                <a:moveTo>
                  <a:pt x="6455" y="7922"/>
                </a:moveTo>
                <a:cubicBezTo>
                  <a:pt x="6452" y="7925"/>
                  <a:pt x="6443" y="7928"/>
                  <a:pt x="6430" y="7931"/>
                </a:cubicBezTo>
                <a:lnTo>
                  <a:pt x="6455" y="7922"/>
                </a:lnTo>
                <a:close/>
                <a:moveTo>
                  <a:pt x="2939" y="8116"/>
                </a:moveTo>
                <a:cubicBezTo>
                  <a:pt x="2939" y="8119"/>
                  <a:pt x="2943" y="8119"/>
                  <a:pt x="2947" y="8119"/>
                </a:cubicBezTo>
                <a:cubicBezTo>
                  <a:pt x="2945" y="8117"/>
                  <a:pt x="2942" y="8116"/>
                  <a:pt x="2939" y="8116"/>
                </a:cubicBezTo>
                <a:close/>
                <a:moveTo>
                  <a:pt x="6911" y="5776"/>
                </a:moveTo>
                <a:lnTo>
                  <a:pt x="6911" y="5776"/>
                </a:lnTo>
                <a:cubicBezTo>
                  <a:pt x="7058" y="6178"/>
                  <a:pt x="7221" y="6588"/>
                  <a:pt x="7413" y="6975"/>
                </a:cubicBezTo>
                <a:cubicBezTo>
                  <a:pt x="7496" y="7138"/>
                  <a:pt x="7584" y="7317"/>
                  <a:pt x="7681" y="7483"/>
                </a:cubicBezTo>
                <a:lnTo>
                  <a:pt x="7681" y="7483"/>
                </a:lnTo>
                <a:cubicBezTo>
                  <a:pt x="7480" y="7570"/>
                  <a:pt x="7284" y="7631"/>
                  <a:pt x="7065" y="7708"/>
                </a:cubicBezTo>
                <a:cubicBezTo>
                  <a:pt x="7066" y="7711"/>
                  <a:pt x="7068" y="7711"/>
                  <a:pt x="7071" y="7711"/>
                </a:cubicBezTo>
                <a:cubicBezTo>
                  <a:pt x="7077" y="7711"/>
                  <a:pt x="7084" y="7708"/>
                  <a:pt x="7087" y="7708"/>
                </a:cubicBezTo>
                <a:cubicBezTo>
                  <a:pt x="7082" y="7710"/>
                  <a:pt x="7076" y="7713"/>
                  <a:pt x="7072" y="7713"/>
                </a:cubicBezTo>
                <a:cubicBezTo>
                  <a:pt x="7071" y="7713"/>
                  <a:pt x="7069" y="7713"/>
                  <a:pt x="7068" y="7711"/>
                </a:cubicBezTo>
                <a:cubicBezTo>
                  <a:pt x="7067" y="7711"/>
                  <a:pt x="7067" y="7711"/>
                  <a:pt x="7066" y="7711"/>
                </a:cubicBezTo>
                <a:cubicBezTo>
                  <a:pt x="7038" y="7711"/>
                  <a:pt x="6952" y="7765"/>
                  <a:pt x="6909" y="7765"/>
                </a:cubicBezTo>
                <a:cubicBezTo>
                  <a:pt x="6902" y="7765"/>
                  <a:pt x="6896" y="7763"/>
                  <a:pt x="6892" y="7760"/>
                </a:cubicBezTo>
                <a:cubicBezTo>
                  <a:pt x="6859" y="7782"/>
                  <a:pt x="6811" y="7785"/>
                  <a:pt x="6779" y="7804"/>
                </a:cubicBezTo>
                <a:cubicBezTo>
                  <a:pt x="6796" y="7804"/>
                  <a:pt x="6815" y="7798"/>
                  <a:pt x="6835" y="7794"/>
                </a:cubicBezTo>
                <a:lnTo>
                  <a:pt x="6835" y="7794"/>
                </a:lnTo>
                <a:cubicBezTo>
                  <a:pt x="6765" y="7812"/>
                  <a:pt x="6648" y="7841"/>
                  <a:pt x="6558" y="7880"/>
                </a:cubicBezTo>
                <a:cubicBezTo>
                  <a:pt x="6539" y="7880"/>
                  <a:pt x="6528" y="7886"/>
                  <a:pt x="6533" y="7893"/>
                </a:cubicBezTo>
                <a:lnTo>
                  <a:pt x="6533" y="7893"/>
                </a:lnTo>
                <a:cubicBezTo>
                  <a:pt x="6521" y="7894"/>
                  <a:pt x="6506" y="7895"/>
                  <a:pt x="6500" y="7895"/>
                </a:cubicBezTo>
                <a:cubicBezTo>
                  <a:pt x="6481" y="7917"/>
                  <a:pt x="6415" y="7917"/>
                  <a:pt x="6456" y="7921"/>
                </a:cubicBezTo>
                <a:cubicBezTo>
                  <a:pt x="6456" y="7921"/>
                  <a:pt x="6455" y="7921"/>
                  <a:pt x="6455" y="7922"/>
                </a:cubicBezTo>
                <a:lnTo>
                  <a:pt x="6455" y="7922"/>
                </a:lnTo>
                <a:cubicBezTo>
                  <a:pt x="6338" y="7951"/>
                  <a:pt x="6158" y="7998"/>
                  <a:pt x="6030" y="8031"/>
                </a:cubicBezTo>
                <a:cubicBezTo>
                  <a:pt x="6032" y="8031"/>
                  <a:pt x="6034" y="8031"/>
                  <a:pt x="6036" y="8031"/>
                </a:cubicBezTo>
                <a:cubicBezTo>
                  <a:pt x="6057" y="8031"/>
                  <a:pt x="6098" y="8016"/>
                  <a:pt x="6115" y="8016"/>
                </a:cubicBezTo>
                <a:cubicBezTo>
                  <a:pt x="6078" y="8041"/>
                  <a:pt x="6015" y="8027"/>
                  <a:pt x="5975" y="8046"/>
                </a:cubicBezTo>
                <a:cubicBezTo>
                  <a:pt x="5971" y="8046"/>
                  <a:pt x="5953" y="8049"/>
                  <a:pt x="5946" y="8049"/>
                </a:cubicBezTo>
                <a:cubicBezTo>
                  <a:pt x="5946" y="8055"/>
                  <a:pt x="5951" y="8056"/>
                  <a:pt x="5956" y="8056"/>
                </a:cubicBezTo>
                <a:cubicBezTo>
                  <a:pt x="5958" y="8056"/>
                  <a:pt x="5961" y="8055"/>
                  <a:pt x="5963" y="8055"/>
                </a:cubicBezTo>
                <a:cubicBezTo>
                  <a:pt x="5965" y="8055"/>
                  <a:pt x="5967" y="8056"/>
                  <a:pt x="5968" y="8056"/>
                </a:cubicBezTo>
                <a:cubicBezTo>
                  <a:pt x="5963" y="8056"/>
                  <a:pt x="5958" y="8058"/>
                  <a:pt x="5954" y="8058"/>
                </a:cubicBezTo>
                <a:cubicBezTo>
                  <a:pt x="5952" y="8058"/>
                  <a:pt x="5951" y="8058"/>
                  <a:pt x="5949" y="8056"/>
                </a:cubicBezTo>
                <a:cubicBezTo>
                  <a:pt x="5951" y="8056"/>
                  <a:pt x="5952" y="8056"/>
                  <a:pt x="5951" y="8056"/>
                </a:cubicBezTo>
                <a:lnTo>
                  <a:pt x="5951" y="8056"/>
                </a:lnTo>
                <a:cubicBezTo>
                  <a:pt x="5950" y="8056"/>
                  <a:pt x="5919" y="8064"/>
                  <a:pt x="5913" y="8068"/>
                </a:cubicBezTo>
                <a:lnTo>
                  <a:pt x="5869" y="8068"/>
                </a:lnTo>
                <a:cubicBezTo>
                  <a:pt x="5352" y="8217"/>
                  <a:pt x="4791" y="8258"/>
                  <a:pt x="4259" y="8288"/>
                </a:cubicBezTo>
                <a:cubicBezTo>
                  <a:pt x="4246" y="8282"/>
                  <a:pt x="4236" y="8279"/>
                  <a:pt x="4225" y="8279"/>
                </a:cubicBezTo>
                <a:cubicBezTo>
                  <a:pt x="4221" y="8279"/>
                  <a:pt x="4216" y="8279"/>
                  <a:pt x="4211" y="8280"/>
                </a:cubicBezTo>
                <a:cubicBezTo>
                  <a:pt x="4219" y="8283"/>
                  <a:pt x="4223" y="8283"/>
                  <a:pt x="4226" y="8283"/>
                </a:cubicBezTo>
                <a:cubicBezTo>
                  <a:pt x="4215" y="8283"/>
                  <a:pt x="4211" y="8283"/>
                  <a:pt x="4204" y="8280"/>
                </a:cubicBezTo>
                <a:cubicBezTo>
                  <a:pt x="4195" y="8281"/>
                  <a:pt x="4184" y="8282"/>
                  <a:pt x="4172" y="8282"/>
                </a:cubicBezTo>
                <a:cubicBezTo>
                  <a:pt x="4134" y="8282"/>
                  <a:pt x="4086" y="8277"/>
                  <a:pt x="4043" y="8277"/>
                </a:cubicBezTo>
                <a:cubicBezTo>
                  <a:pt x="4026" y="8277"/>
                  <a:pt x="4009" y="8277"/>
                  <a:pt x="3995" y="8280"/>
                </a:cubicBezTo>
                <a:cubicBezTo>
                  <a:pt x="3903" y="8258"/>
                  <a:pt x="3779" y="8276"/>
                  <a:pt x="3691" y="8251"/>
                </a:cubicBezTo>
                <a:cubicBezTo>
                  <a:pt x="3441" y="8232"/>
                  <a:pt x="3177" y="8181"/>
                  <a:pt x="2928" y="8115"/>
                </a:cubicBezTo>
                <a:cubicBezTo>
                  <a:pt x="2932" y="8115"/>
                  <a:pt x="2935" y="8115"/>
                  <a:pt x="2939" y="8116"/>
                </a:cubicBezTo>
                <a:lnTo>
                  <a:pt x="2939" y="8116"/>
                </a:lnTo>
                <a:cubicBezTo>
                  <a:pt x="2939" y="8116"/>
                  <a:pt x="2939" y="8116"/>
                  <a:pt x="2939" y="8115"/>
                </a:cubicBezTo>
                <a:cubicBezTo>
                  <a:pt x="2551" y="8016"/>
                  <a:pt x="2173" y="7849"/>
                  <a:pt x="1840" y="7608"/>
                </a:cubicBezTo>
                <a:lnTo>
                  <a:pt x="1840" y="7608"/>
                </a:lnTo>
                <a:cubicBezTo>
                  <a:pt x="1828" y="7117"/>
                  <a:pt x="1894" y="6619"/>
                  <a:pt x="2016" y="6136"/>
                </a:cubicBezTo>
                <a:lnTo>
                  <a:pt x="2016" y="6136"/>
                </a:lnTo>
                <a:cubicBezTo>
                  <a:pt x="2397" y="6363"/>
                  <a:pt x="2877" y="6445"/>
                  <a:pt x="3386" y="6445"/>
                </a:cubicBezTo>
                <a:cubicBezTo>
                  <a:pt x="4288" y="6445"/>
                  <a:pt x="5281" y="6188"/>
                  <a:pt x="5975" y="6025"/>
                </a:cubicBezTo>
                <a:cubicBezTo>
                  <a:pt x="6290" y="5949"/>
                  <a:pt x="6602" y="5866"/>
                  <a:pt x="6911" y="5776"/>
                </a:cubicBezTo>
                <a:close/>
                <a:moveTo>
                  <a:pt x="2109" y="8987"/>
                </a:moveTo>
                <a:lnTo>
                  <a:pt x="2109" y="8987"/>
                </a:lnTo>
                <a:cubicBezTo>
                  <a:pt x="2111" y="8991"/>
                  <a:pt x="2113" y="8995"/>
                  <a:pt x="2114" y="8999"/>
                </a:cubicBezTo>
                <a:cubicBezTo>
                  <a:pt x="2114" y="8996"/>
                  <a:pt x="2112" y="8991"/>
                  <a:pt x="2109" y="8987"/>
                </a:cubicBezTo>
                <a:close/>
                <a:moveTo>
                  <a:pt x="10338" y="6251"/>
                </a:moveTo>
                <a:cubicBezTo>
                  <a:pt x="10774" y="6591"/>
                  <a:pt x="11196" y="6946"/>
                  <a:pt x="11600" y="7322"/>
                </a:cubicBezTo>
                <a:lnTo>
                  <a:pt x="11600" y="7322"/>
                </a:lnTo>
                <a:cubicBezTo>
                  <a:pt x="11592" y="7329"/>
                  <a:pt x="11583" y="7335"/>
                  <a:pt x="11575" y="7342"/>
                </a:cubicBezTo>
                <a:cubicBezTo>
                  <a:pt x="11527" y="7374"/>
                  <a:pt x="11468" y="7418"/>
                  <a:pt x="11424" y="7452"/>
                </a:cubicBezTo>
                <a:cubicBezTo>
                  <a:pt x="11289" y="7550"/>
                  <a:pt x="11153" y="7635"/>
                  <a:pt x="11013" y="7733"/>
                </a:cubicBezTo>
                <a:lnTo>
                  <a:pt x="11010" y="7730"/>
                </a:lnTo>
                <a:cubicBezTo>
                  <a:pt x="10988" y="7745"/>
                  <a:pt x="10962" y="7755"/>
                  <a:pt x="10962" y="7763"/>
                </a:cubicBezTo>
                <a:cubicBezTo>
                  <a:pt x="10969" y="7760"/>
                  <a:pt x="10974" y="7760"/>
                  <a:pt x="10977" y="7760"/>
                </a:cubicBezTo>
                <a:cubicBezTo>
                  <a:pt x="10969" y="7763"/>
                  <a:pt x="10966" y="7767"/>
                  <a:pt x="10959" y="7767"/>
                </a:cubicBezTo>
                <a:cubicBezTo>
                  <a:pt x="9595" y="8606"/>
                  <a:pt x="8058" y="9278"/>
                  <a:pt x="6511" y="9765"/>
                </a:cubicBezTo>
                <a:cubicBezTo>
                  <a:pt x="6441" y="9798"/>
                  <a:pt x="6331" y="9828"/>
                  <a:pt x="6239" y="9842"/>
                </a:cubicBezTo>
                <a:cubicBezTo>
                  <a:pt x="6239" y="9846"/>
                  <a:pt x="6236" y="9846"/>
                  <a:pt x="6232" y="9850"/>
                </a:cubicBezTo>
                <a:cubicBezTo>
                  <a:pt x="5595" y="9995"/>
                  <a:pt x="4952" y="10120"/>
                  <a:pt x="4295" y="10120"/>
                </a:cubicBezTo>
                <a:cubicBezTo>
                  <a:pt x="4173" y="10120"/>
                  <a:pt x="4051" y="10115"/>
                  <a:pt x="3929" y="10106"/>
                </a:cubicBezTo>
                <a:lnTo>
                  <a:pt x="3929" y="10106"/>
                </a:lnTo>
                <a:cubicBezTo>
                  <a:pt x="3937" y="10110"/>
                  <a:pt x="3944" y="10114"/>
                  <a:pt x="3951" y="10118"/>
                </a:cubicBezTo>
                <a:cubicBezTo>
                  <a:pt x="3746" y="10099"/>
                  <a:pt x="3551" y="10074"/>
                  <a:pt x="3350" y="10026"/>
                </a:cubicBezTo>
                <a:cubicBezTo>
                  <a:pt x="3123" y="9989"/>
                  <a:pt x="2913" y="9883"/>
                  <a:pt x="2712" y="9765"/>
                </a:cubicBezTo>
                <a:cubicBezTo>
                  <a:pt x="2642" y="9703"/>
                  <a:pt x="2536" y="9626"/>
                  <a:pt x="2477" y="9560"/>
                </a:cubicBezTo>
                <a:cubicBezTo>
                  <a:pt x="2312" y="9398"/>
                  <a:pt x="2202" y="9193"/>
                  <a:pt x="2107" y="8984"/>
                </a:cubicBezTo>
                <a:lnTo>
                  <a:pt x="2107" y="8984"/>
                </a:lnTo>
                <a:cubicBezTo>
                  <a:pt x="2108" y="8985"/>
                  <a:pt x="2109" y="8986"/>
                  <a:pt x="2109" y="8987"/>
                </a:cubicBezTo>
                <a:lnTo>
                  <a:pt x="2109" y="8987"/>
                </a:lnTo>
                <a:cubicBezTo>
                  <a:pt x="1981" y="8664"/>
                  <a:pt x="1902" y="8326"/>
                  <a:pt x="1865" y="7983"/>
                </a:cubicBezTo>
                <a:lnTo>
                  <a:pt x="1865" y="7983"/>
                </a:lnTo>
                <a:cubicBezTo>
                  <a:pt x="2291" y="8261"/>
                  <a:pt x="2808" y="8452"/>
                  <a:pt x="3419" y="8525"/>
                </a:cubicBezTo>
                <a:cubicBezTo>
                  <a:pt x="3679" y="8554"/>
                  <a:pt x="3938" y="8568"/>
                  <a:pt x="4198" y="8568"/>
                </a:cubicBezTo>
                <a:cubicBezTo>
                  <a:pt x="5445" y="8568"/>
                  <a:pt x="6688" y="8249"/>
                  <a:pt x="7850" y="7732"/>
                </a:cubicBezTo>
                <a:lnTo>
                  <a:pt x="7850" y="7732"/>
                </a:lnTo>
                <a:cubicBezTo>
                  <a:pt x="7878" y="7776"/>
                  <a:pt x="7904" y="7822"/>
                  <a:pt x="7938" y="7870"/>
                </a:cubicBezTo>
                <a:cubicBezTo>
                  <a:pt x="7933" y="7855"/>
                  <a:pt x="7930" y="7840"/>
                  <a:pt x="7926" y="7833"/>
                </a:cubicBezTo>
                <a:cubicBezTo>
                  <a:pt x="7927" y="7833"/>
                  <a:pt x="7927" y="7833"/>
                  <a:pt x="7927" y="7833"/>
                </a:cubicBezTo>
                <a:cubicBezTo>
                  <a:pt x="7972" y="7833"/>
                  <a:pt x="8052" y="8006"/>
                  <a:pt x="8102" y="8071"/>
                </a:cubicBezTo>
                <a:cubicBezTo>
                  <a:pt x="8102" y="8031"/>
                  <a:pt x="8084" y="7990"/>
                  <a:pt x="8065" y="7946"/>
                </a:cubicBezTo>
                <a:lnTo>
                  <a:pt x="8065" y="7946"/>
                </a:lnTo>
                <a:cubicBezTo>
                  <a:pt x="8077" y="7961"/>
                  <a:pt x="8084" y="7972"/>
                  <a:pt x="8092" y="7980"/>
                </a:cubicBezTo>
                <a:cubicBezTo>
                  <a:pt x="8083" y="7941"/>
                  <a:pt x="8083" y="7909"/>
                  <a:pt x="8094" y="7909"/>
                </a:cubicBezTo>
                <a:cubicBezTo>
                  <a:pt x="8098" y="7909"/>
                  <a:pt x="8103" y="7912"/>
                  <a:pt x="8109" y="7921"/>
                </a:cubicBezTo>
                <a:cubicBezTo>
                  <a:pt x="8102" y="7887"/>
                  <a:pt x="8121" y="7906"/>
                  <a:pt x="8121" y="7895"/>
                </a:cubicBezTo>
                <a:cubicBezTo>
                  <a:pt x="8153" y="7928"/>
                  <a:pt x="8168" y="7980"/>
                  <a:pt x="8205" y="7997"/>
                </a:cubicBezTo>
                <a:cubicBezTo>
                  <a:pt x="8132" y="7892"/>
                  <a:pt x="8071" y="7776"/>
                  <a:pt x="8018" y="7656"/>
                </a:cubicBezTo>
                <a:lnTo>
                  <a:pt x="8018" y="7656"/>
                </a:lnTo>
                <a:cubicBezTo>
                  <a:pt x="8845" y="7271"/>
                  <a:pt x="9628" y="6788"/>
                  <a:pt x="10338" y="6251"/>
                </a:cubicBezTo>
                <a:close/>
                <a:moveTo>
                  <a:pt x="6291" y="0"/>
                </a:moveTo>
                <a:cubicBezTo>
                  <a:pt x="5997" y="0"/>
                  <a:pt x="5697" y="4"/>
                  <a:pt x="5403" y="48"/>
                </a:cubicBezTo>
                <a:cubicBezTo>
                  <a:pt x="5245" y="48"/>
                  <a:pt x="5081" y="95"/>
                  <a:pt x="4919" y="110"/>
                </a:cubicBezTo>
                <a:cubicBezTo>
                  <a:pt x="4835" y="132"/>
                  <a:pt x="4721" y="139"/>
                  <a:pt x="4637" y="165"/>
                </a:cubicBezTo>
                <a:cubicBezTo>
                  <a:pt x="3174" y="437"/>
                  <a:pt x="1656" y="1137"/>
                  <a:pt x="930" y="2497"/>
                </a:cubicBezTo>
                <a:cubicBezTo>
                  <a:pt x="867" y="2615"/>
                  <a:pt x="791" y="2761"/>
                  <a:pt x="747" y="2882"/>
                </a:cubicBezTo>
                <a:cubicBezTo>
                  <a:pt x="0" y="4667"/>
                  <a:pt x="267" y="6745"/>
                  <a:pt x="1643" y="7824"/>
                </a:cubicBezTo>
                <a:lnTo>
                  <a:pt x="1643" y="7824"/>
                </a:lnTo>
                <a:cubicBezTo>
                  <a:pt x="1622" y="8049"/>
                  <a:pt x="1686" y="8298"/>
                  <a:pt x="1737" y="8537"/>
                </a:cubicBezTo>
                <a:cubicBezTo>
                  <a:pt x="1988" y="9989"/>
                  <a:pt x="3032" y="10413"/>
                  <a:pt x="4218" y="10413"/>
                </a:cubicBezTo>
                <a:cubicBezTo>
                  <a:pt x="5092" y="10413"/>
                  <a:pt x="6044" y="10183"/>
                  <a:pt x="6811" y="9963"/>
                </a:cubicBezTo>
                <a:lnTo>
                  <a:pt x="6823" y="9963"/>
                </a:lnTo>
                <a:cubicBezTo>
                  <a:pt x="7138" y="9883"/>
                  <a:pt x="7581" y="9729"/>
                  <a:pt x="7926" y="9586"/>
                </a:cubicBezTo>
                <a:lnTo>
                  <a:pt x="7926" y="9586"/>
                </a:lnTo>
                <a:lnTo>
                  <a:pt x="7908" y="9589"/>
                </a:lnTo>
                <a:cubicBezTo>
                  <a:pt x="7989" y="9556"/>
                  <a:pt x="8117" y="9512"/>
                  <a:pt x="8175" y="9472"/>
                </a:cubicBezTo>
                <a:cubicBezTo>
                  <a:pt x="8176" y="9471"/>
                  <a:pt x="8176" y="9471"/>
                  <a:pt x="8177" y="9471"/>
                </a:cubicBezTo>
                <a:lnTo>
                  <a:pt x="8177" y="9471"/>
                </a:lnTo>
                <a:cubicBezTo>
                  <a:pt x="8176" y="9471"/>
                  <a:pt x="8176" y="9471"/>
                  <a:pt x="8175" y="9472"/>
                </a:cubicBezTo>
                <a:lnTo>
                  <a:pt x="8175" y="9472"/>
                </a:lnTo>
                <a:cubicBezTo>
                  <a:pt x="8163" y="9471"/>
                  <a:pt x="8178" y="9469"/>
                  <a:pt x="8182" y="9468"/>
                </a:cubicBezTo>
                <a:lnTo>
                  <a:pt x="8182" y="9468"/>
                </a:lnTo>
                <a:cubicBezTo>
                  <a:pt x="8181" y="9469"/>
                  <a:pt x="8179" y="9470"/>
                  <a:pt x="8177" y="9471"/>
                </a:cubicBezTo>
                <a:lnTo>
                  <a:pt x="8177" y="9471"/>
                </a:lnTo>
                <a:cubicBezTo>
                  <a:pt x="8180" y="9469"/>
                  <a:pt x="8183" y="9468"/>
                  <a:pt x="8183" y="9468"/>
                </a:cubicBezTo>
                <a:lnTo>
                  <a:pt x="8183" y="9468"/>
                </a:lnTo>
                <a:cubicBezTo>
                  <a:pt x="8183" y="9468"/>
                  <a:pt x="8183" y="9468"/>
                  <a:pt x="8182" y="9468"/>
                </a:cubicBezTo>
                <a:lnTo>
                  <a:pt x="8182" y="9468"/>
                </a:lnTo>
                <a:cubicBezTo>
                  <a:pt x="8241" y="9441"/>
                  <a:pt x="8330" y="9419"/>
                  <a:pt x="8363" y="9395"/>
                </a:cubicBezTo>
                <a:lnTo>
                  <a:pt x="8363" y="9395"/>
                </a:lnTo>
                <a:cubicBezTo>
                  <a:pt x="8363" y="9395"/>
                  <a:pt x="8351" y="9399"/>
                  <a:pt x="8350" y="9399"/>
                </a:cubicBezTo>
                <a:cubicBezTo>
                  <a:pt x="8349" y="9399"/>
                  <a:pt x="8350" y="9399"/>
                  <a:pt x="8351" y="9398"/>
                </a:cubicBezTo>
                <a:cubicBezTo>
                  <a:pt x="8400" y="9376"/>
                  <a:pt x="8498" y="9344"/>
                  <a:pt x="8502" y="9322"/>
                </a:cubicBezTo>
                <a:cubicBezTo>
                  <a:pt x="8520" y="9310"/>
                  <a:pt x="8554" y="9296"/>
                  <a:pt x="8554" y="9296"/>
                </a:cubicBezTo>
                <a:cubicBezTo>
                  <a:pt x="8593" y="9252"/>
                  <a:pt x="8744" y="9219"/>
                  <a:pt x="8791" y="9175"/>
                </a:cubicBezTo>
                <a:cubicBezTo>
                  <a:pt x="8802" y="9172"/>
                  <a:pt x="8873" y="9145"/>
                  <a:pt x="8858" y="9145"/>
                </a:cubicBezTo>
                <a:cubicBezTo>
                  <a:pt x="8857" y="9145"/>
                  <a:pt x="8856" y="9146"/>
                  <a:pt x="8854" y="9146"/>
                </a:cubicBezTo>
                <a:cubicBezTo>
                  <a:pt x="8840" y="9146"/>
                  <a:pt x="8862" y="9138"/>
                  <a:pt x="8865" y="9138"/>
                </a:cubicBezTo>
                <a:cubicBezTo>
                  <a:pt x="9026" y="9043"/>
                  <a:pt x="9331" y="8914"/>
                  <a:pt x="9554" y="8823"/>
                </a:cubicBezTo>
                <a:cubicBezTo>
                  <a:pt x="9818" y="8694"/>
                  <a:pt x="10097" y="8584"/>
                  <a:pt x="10361" y="8437"/>
                </a:cubicBezTo>
                <a:cubicBezTo>
                  <a:pt x="10794" y="8204"/>
                  <a:pt x="11318" y="7893"/>
                  <a:pt x="11809" y="7521"/>
                </a:cubicBezTo>
                <a:lnTo>
                  <a:pt x="11809" y="7521"/>
                </a:lnTo>
                <a:cubicBezTo>
                  <a:pt x="11868" y="7578"/>
                  <a:pt x="11927" y="7636"/>
                  <a:pt x="11986" y="7694"/>
                </a:cubicBezTo>
                <a:cubicBezTo>
                  <a:pt x="12022" y="7745"/>
                  <a:pt x="12184" y="7862"/>
                  <a:pt x="12213" y="7917"/>
                </a:cubicBezTo>
                <a:cubicBezTo>
                  <a:pt x="12282" y="7991"/>
                  <a:pt x="12361" y="8022"/>
                  <a:pt x="12435" y="8022"/>
                </a:cubicBezTo>
                <a:cubicBezTo>
                  <a:pt x="12629" y="8022"/>
                  <a:pt x="12788" y="7809"/>
                  <a:pt x="12631" y="7591"/>
                </a:cubicBezTo>
                <a:cubicBezTo>
                  <a:pt x="12505" y="7445"/>
                  <a:pt x="12375" y="7304"/>
                  <a:pt x="12244" y="7165"/>
                </a:cubicBezTo>
                <a:lnTo>
                  <a:pt x="12244" y="7165"/>
                </a:lnTo>
                <a:cubicBezTo>
                  <a:pt x="13197" y="6322"/>
                  <a:pt x="13846" y="5241"/>
                  <a:pt x="13086" y="4078"/>
                </a:cubicBezTo>
                <a:lnTo>
                  <a:pt x="13086" y="4078"/>
                </a:lnTo>
                <a:cubicBezTo>
                  <a:pt x="13089" y="4081"/>
                  <a:pt x="13093" y="4086"/>
                  <a:pt x="13104" y="4096"/>
                </a:cubicBezTo>
                <a:cubicBezTo>
                  <a:pt x="12928" y="3836"/>
                  <a:pt x="12744" y="3601"/>
                  <a:pt x="12502" y="3414"/>
                </a:cubicBezTo>
                <a:cubicBezTo>
                  <a:pt x="12502" y="3407"/>
                  <a:pt x="12499" y="3403"/>
                  <a:pt x="12499" y="3403"/>
                </a:cubicBezTo>
                <a:cubicBezTo>
                  <a:pt x="12420" y="3329"/>
                  <a:pt x="12339" y="3257"/>
                  <a:pt x="12255" y="3187"/>
                </a:cubicBezTo>
                <a:lnTo>
                  <a:pt x="12255" y="3187"/>
                </a:lnTo>
                <a:cubicBezTo>
                  <a:pt x="12476" y="2965"/>
                  <a:pt x="12649" y="2708"/>
                  <a:pt x="12708" y="2395"/>
                </a:cubicBezTo>
                <a:cubicBezTo>
                  <a:pt x="12748" y="1775"/>
                  <a:pt x="12128" y="1415"/>
                  <a:pt x="11663" y="1141"/>
                </a:cubicBezTo>
                <a:lnTo>
                  <a:pt x="11663" y="1141"/>
                </a:lnTo>
                <a:cubicBezTo>
                  <a:pt x="11783" y="1195"/>
                  <a:pt x="11883" y="1254"/>
                  <a:pt x="12000" y="1324"/>
                </a:cubicBezTo>
                <a:cubicBezTo>
                  <a:pt x="11959" y="1305"/>
                  <a:pt x="11942" y="1295"/>
                  <a:pt x="11920" y="1287"/>
                </a:cubicBezTo>
                <a:lnTo>
                  <a:pt x="11920" y="1287"/>
                </a:lnTo>
                <a:cubicBezTo>
                  <a:pt x="12022" y="1346"/>
                  <a:pt x="12118" y="1405"/>
                  <a:pt x="12213" y="1481"/>
                </a:cubicBezTo>
                <a:cubicBezTo>
                  <a:pt x="11490" y="887"/>
                  <a:pt x="10493" y="664"/>
                  <a:pt x="9613" y="393"/>
                </a:cubicBezTo>
                <a:cubicBezTo>
                  <a:pt x="9378" y="323"/>
                  <a:pt x="9143" y="268"/>
                  <a:pt x="8898" y="224"/>
                </a:cubicBezTo>
                <a:lnTo>
                  <a:pt x="8898" y="224"/>
                </a:lnTo>
                <a:cubicBezTo>
                  <a:pt x="8960" y="249"/>
                  <a:pt x="9030" y="257"/>
                  <a:pt x="9107" y="271"/>
                </a:cubicBezTo>
                <a:cubicBezTo>
                  <a:pt x="9111" y="275"/>
                  <a:pt x="9111" y="279"/>
                  <a:pt x="9111" y="283"/>
                </a:cubicBezTo>
                <a:cubicBezTo>
                  <a:pt x="9246" y="327"/>
                  <a:pt x="9382" y="341"/>
                  <a:pt x="9503" y="403"/>
                </a:cubicBezTo>
                <a:cubicBezTo>
                  <a:pt x="9349" y="381"/>
                  <a:pt x="9195" y="323"/>
                  <a:pt x="9041" y="305"/>
                </a:cubicBezTo>
                <a:cubicBezTo>
                  <a:pt x="9038" y="312"/>
                  <a:pt x="9038" y="312"/>
                  <a:pt x="9033" y="315"/>
                </a:cubicBezTo>
                <a:cubicBezTo>
                  <a:pt x="8972" y="308"/>
                  <a:pt x="8923" y="290"/>
                  <a:pt x="8872" y="286"/>
                </a:cubicBezTo>
                <a:cubicBezTo>
                  <a:pt x="8840" y="271"/>
                  <a:pt x="8799" y="271"/>
                  <a:pt x="8762" y="271"/>
                </a:cubicBezTo>
                <a:cubicBezTo>
                  <a:pt x="8755" y="264"/>
                  <a:pt x="8733" y="264"/>
                  <a:pt x="8718" y="264"/>
                </a:cubicBezTo>
                <a:cubicBezTo>
                  <a:pt x="7846" y="93"/>
                  <a:pt x="6945" y="40"/>
                  <a:pt x="6062" y="33"/>
                </a:cubicBezTo>
                <a:lnTo>
                  <a:pt x="6062" y="33"/>
                </a:lnTo>
                <a:cubicBezTo>
                  <a:pt x="6068" y="28"/>
                  <a:pt x="6060" y="25"/>
                  <a:pt x="6048" y="25"/>
                </a:cubicBezTo>
                <a:cubicBezTo>
                  <a:pt x="6046" y="25"/>
                  <a:pt x="6043" y="25"/>
                  <a:pt x="6041" y="25"/>
                </a:cubicBezTo>
                <a:lnTo>
                  <a:pt x="6041" y="25"/>
                </a:lnTo>
                <a:lnTo>
                  <a:pt x="6041" y="19"/>
                </a:lnTo>
                <a:cubicBezTo>
                  <a:pt x="6137" y="15"/>
                  <a:pt x="6199" y="7"/>
                  <a:pt x="62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7" name="Google Shape;1937;p21"/>
          <p:cNvGrpSpPr/>
          <p:nvPr/>
        </p:nvGrpSpPr>
        <p:grpSpPr>
          <a:xfrm>
            <a:off x="291123" y="1349310"/>
            <a:ext cx="652919" cy="305482"/>
            <a:chOff x="1651034" y="1344550"/>
            <a:chExt cx="1156018" cy="540963"/>
          </a:xfrm>
        </p:grpSpPr>
        <p:sp>
          <p:nvSpPr>
            <p:cNvPr id="1938" name="Google Shape;1938;p21"/>
            <p:cNvSpPr/>
            <p:nvPr/>
          </p:nvSpPr>
          <p:spPr>
            <a:xfrm>
              <a:off x="1651034" y="1344550"/>
              <a:ext cx="1156018" cy="540963"/>
            </a:xfrm>
            <a:custGeom>
              <a:avLst/>
              <a:gdLst/>
              <a:ahLst/>
              <a:cxnLst/>
              <a:rect l="l" t="t" r="r" b="b"/>
              <a:pathLst>
                <a:path w="32016" h="14982" extrusionOk="0">
                  <a:moveTo>
                    <a:pt x="15704" y="1"/>
                  </a:moveTo>
                  <a:cubicBezTo>
                    <a:pt x="6218" y="1"/>
                    <a:pt x="0" y="7449"/>
                    <a:pt x="0" y="7449"/>
                  </a:cubicBezTo>
                  <a:cubicBezTo>
                    <a:pt x="5649" y="13098"/>
                    <a:pt x="11090" y="14982"/>
                    <a:pt x="15833" y="14982"/>
                  </a:cubicBezTo>
                  <a:cubicBezTo>
                    <a:pt x="25319" y="14982"/>
                    <a:pt x="32016" y="7449"/>
                    <a:pt x="32016" y="7449"/>
                  </a:cubicBezTo>
                  <a:cubicBezTo>
                    <a:pt x="26007" y="1863"/>
                    <a:pt x="20447" y="1"/>
                    <a:pt x="157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1"/>
            <p:cNvSpPr/>
            <p:nvPr/>
          </p:nvSpPr>
          <p:spPr>
            <a:xfrm>
              <a:off x="2014737" y="1400732"/>
              <a:ext cx="428777" cy="428740"/>
            </a:xfrm>
            <a:custGeom>
              <a:avLst/>
              <a:gdLst/>
              <a:ahLst/>
              <a:cxnLst/>
              <a:rect l="l" t="t" r="r" b="b"/>
              <a:pathLst>
                <a:path w="11875" h="11874" extrusionOk="0">
                  <a:moveTo>
                    <a:pt x="5937" y="1"/>
                  </a:moveTo>
                  <a:cubicBezTo>
                    <a:pt x="2659" y="1"/>
                    <a:pt x="0" y="2658"/>
                    <a:pt x="0" y="5937"/>
                  </a:cubicBezTo>
                  <a:cubicBezTo>
                    <a:pt x="0" y="9215"/>
                    <a:pt x="2659" y="11874"/>
                    <a:pt x="5937" y="11874"/>
                  </a:cubicBezTo>
                  <a:cubicBezTo>
                    <a:pt x="9215" y="11874"/>
                    <a:pt x="11874" y="9215"/>
                    <a:pt x="11874" y="5937"/>
                  </a:cubicBezTo>
                  <a:cubicBezTo>
                    <a:pt x="11874" y="2658"/>
                    <a:pt x="9215" y="1"/>
                    <a:pt x="5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1"/>
            <p:cNvSpPr/>
            <p:nvPr/>
          </p:nvSpPr>
          <p:spPr>
            <a:xfrm>
              <a:off x="2131650" y="1517645"/>
              <a:ext cx="194908" cy="194908"/>
            </a:xfrm>
            <a:custGeom>
              <a:avLst/>
              <a:gdLst/>
              <a:ahLst/>
              <a:cxnLst/>
              <a:rect l="l" t="t" r="r" b="b"/>
              <a:pathLst>
                <a:path w="5398" h="5398" extrusionOk="0">
                  <a:moveTo>
                    <a:pt x="2699" y="0"/>
                  </a:moveTo>
                  <a:cubicBezTo>
                    <a:pt x="1207" y="0"/>
                    <a:pt x="0" y="1207"/>
                    <a:pt x="0" y="2699"/>
                  </a:cubicBezTo>
                  <a:cubicBezTo>
                    <a:pt x="0" y="4188"/>
                    <a:pt x="1207" y="5398"/>
                    <a:pt x="2699" y="5398"/>
                  </a:cubicBezTo>
                  <a:cubicBezTo>
                    <a:pt x="4187" y="5398"/>
                    <a:pt x="5397" y="4188"/>
                    <a:pt x="5397" y="2699"/>
                  </a:cubicBezTo>
                  <a:cubicBezTo>
                    <a:pt x="5397" y="1207"/>
                    <a:pt x="4187" y="0"/>
                    <a:pt x="2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1"/>
            <p:cNvSpPr/>
            <p:nvPr/>
          </p:nvSpPr>
          <p:spPr>
            <a:xfrm>
              <a:off x="2351937" y="1478181"/>
              <a:ext cx="151760" cy="151760"/>
            </a:xfrm>
            <a:custGeom>
              <a:avLst/>
              <a:gdLst/>
              <a:ahLst/>
              <a:cxnLst/>
              <a:rect l="l" t="t" r="r" b="b"/>
              <a:pathLst>
                <a:path w="4203" h="4203" extrusionOk="0">
                  <a:moveTo>
                    <a:pt x="2102" y="0"/>
                  </a:moveTo>
                  <a:cubicBezTo>
                    <a:pt x="943" y="0"/>
                    <a:pt x="1" y="943"/>
                    <a:pt x="1" y="2102"/>
                  </a:cubicBezTo>
                  <a:cubicBezTo>
                    <a:pt x="1" y="3260"/>
                    <a:pt x="943" y="4203"/>
                    <a:pt x="2102" y="4203"/>
                  </a:cubicBezTo>
                  <a:cubicBezTo>
                    <a:pt x="3261" y="4203"/>
                    <a:pt x="4203" y="3260"/>
                    <a:pt x="4203" y="2102"/>
                  </a:cubicBezTo>
                  <a:cubicBezTo>
                    <a:pt x="4203" y="943"/>
                    <a:pt x="3261" y="0"/>
                    <a:pt x="2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" name="Google Shape;1942;p21"/>
          <p:cNvGrpSpPr/>
          <p:nvPr/>
        </p:nvGrpSpPr>
        <p:grpSpPr>
          <a:xfrm rot="3996521" flipH="1">
            <a:off x="6949981" y="4406905"/>
            <a:ext cx="1649220" cy="961473"/>
            <a:chOff x="3864475" y="2225200"/>
            <a:chExt cx="862200" cy="502675"/>
          </a:xfrm>
        </p:grpSpPr>
        <p:sp>
          <p:nvSpPr>
            <p:cNvPr id="1943" name="Google Shape;1943;p21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1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1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1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1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1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1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1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1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1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3" name="Google Shape;1953;p21"/>
          <p:cNvSpPr/>
          <p:nvPr/>
        </p:nvSpPr>
        <p:spPr>
          <a:xfrm>
            <a:off x="715100" y="1986375"/>
            <a:ext cx="457897" cy="335707"/>
          </a:xfrm>
          <a:custGeom>
            <a:avLst/>
            <a:gdLst/>
            <a:ahLst/>
            <a:cxnLst/>
            <a:rect l="l" t="t" r="r" b="b"/>
            <a:pathLst>
              <a:path w="3499" h="2565" extrusionOk="0">
                <a:moveTo>
                  <a:pt x="951" y="1"/>
                </a:moveTo>
                <a:cubicBezTo>
                  <a:pt x="703" y="1"/>
                  <a:pt x="458" y="109"/>
                  <a:pt x="290" y="317"/>
                </a:cubicBezTo>
                <a:cubicBezTo>
                  <a:pt x="0" y="684"/>
                  <a:pt x="59" y="1212"/>
                  <a:pt x="422" y="1505"/>
                </a:cubicBezTo>
                <a:lnTo>
                  <a:pt x="1750" y="2564"/>
                </a:lnTo>
                <a:lnTo>
                  <a:pt x="3073" y="1505"/>
                </a:lnTo>
                <a:cubicBezTo>
                  <a:pt x="3440" y="1212"/>
                  <a:pt x="3499" y="684"/>
                  <a:pt x="3206" y="317"/>
                </a:cubicBezTo>
                <a:cubicBezTo>
                  <a:pt x="3040" y="109"/>
                  <a:pt x="2794" y="1"/>
                  <a:pt x="2546" y="1"/>
                </a:cubicBezTo>
                <a:cubicBezTo>
                  <a:pt x="2362" y="1"/>
                  <a:pt x="2176" y="61"/>
                  <a:pt x="2021" y="185"/>
                </a:cubicBezTo>
                <a:lnTo>
                  <a:pt x="1750" y="405"/>
                </a:lnTo>
                <a:lnTo>
                  <a:pt x="1478" y="185"/>
                </a:lnTo>
                <a:cubicBezTo>
                  <a:pt x="1322" y="61"/>
                  <a:pt x="1136" y="1"/>
                  <a:pt x="9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4" name="Google Shape;1954;p21"/>
          <p:cNvGrpSpPr/>
          <p:nvPr/>
        </p:nvGrpSpPr>
        <p:grpSpPr>
          <a:xfrm>
            <a:off x="486145" y="4152195"/>
            <a:ext cx="457898" cy="456314"/>
            <a:chOff x="2304594" y="2493825"/>
            <a:chExt cx="579837" cy="577832"/>
          </a:xfrm>
        </p:grpSpPr>
        <p:sp>
          <p:nvSpPr>
            <p:cNvPr id="1955" name="Google Shape;1955;p21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1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1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1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1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1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1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1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1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1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1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1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1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1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1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1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1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1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1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1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5" name="Google Shape;1975;p21"/>
          <p:cNvGrpSpPr/>
          <p:nvPr/>
        </p:nvGrpSpPr>
        <p:grpSpPr>
          <a:xfrm>
            <a:off x="8085295" y="3828345"/>
            <a:ext cx="457898" cy="456314"/>
            <a:chOff x="2304594" y="2493825"/>
            <a:chExt cx="579837" cy="577832"/>
          </a:xfrm>
        </p:grpSpPr>
        <p:sp>
          <p:nvSpPr>
            <p:cNvPr id="1976" name="Google Shape;1976;p21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1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1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1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1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1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1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1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1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1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1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1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1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1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1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1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1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1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1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1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four columns">
  <p:cSld name="BLANK_1_1_1_1">
    <p:spTree>
      <p:nvGrpSpPr>
        <p:cNvPr id="1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p25"/>
          <p:cNvSpPr txBox="1">
            <a:spLocks noGrp="1"/>
          </p:cNvSpPr>
          <p:nvPr>
            <p:ph type="title"/>
          </p:nvPr>
        </p:nvSpPr>
        <p:spPr>
          <a:xfrm>
            <a:off x="720000" y="1926763"/>
            <a:ext cx="221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45" name="Google Shape;2345;p25"/>
          <p:cNvSpPr txBox="1">
            <a:spLocks noGrp="1"/>
          </p:cNvSpPr>
          <p:nvPr>
            <p:ph type="subTitle" idx="1"/>
          </p:nvPr>
        </p:nvSpPr>
        <p:spPr>
          <a:xfrm>
            <a:off x="720000" y="2365650"/>
            <a:ext cx="221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346" name="Google Shape;2346;p25"/>
          <p:cNvSpPr txBox="1">
            <a:spLocks noGrp="1"/>
          </p:cNvSpPr>
          <p:nvPr>
            <p:ph type="title" idx="2"/>
          </p:nvPr>
        </p:nvSpPr>
        <p:spPr>
          <a:xfrm>
            <a:off x="6218795" y="1926763"/>
            <a:ext cx="221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47" name="Google Shape;2347;p25"/>
          <p:cNvSpPr txBox="1">
            <a:spLocks noGrp="1"/>
          </p:cNvSpPr>
          <p:nvPr>
            <p:ph type="subTitle" idx="3"/>
          </p:nvPr>
        </p:nvSpPr>
        <p:spPr>
          <a:xfrm>
            <a:off x="6218795" y="2365650"/>
            <a:ext cx="221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348" name="Google Shape;2348;p25"/>
          <p:cNvSpPr txBox="1">
            <a:spLocks noGrp="1"/>
          </p:cNvSpPr>
          <p:nvPr>
            <p:ph type="title" idx="4"/>
          </p:nvPr>
        </p:nvSpPr>
        <p:spPr>
          <a:xfrm>
            <a:off x="720000" y="3684800"/>
            <a:ext cx="221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49" name="Google Shape;2349;p25"/>
          <p:cNvSpPr txBox="1">
            <a:spLocks noGrp="1"/>
          </p:cNvSpPr>
          <p:nvPr>
            <p:ph type="subTitle" idx="5"/>
          </p:nvPr>
        </p:nvSpPr>
        <p:spPr>
          <a:xfrm>
            <a:off x="720000" y="4123688"/>
            <a:ext cx="221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350" name="Google Shape;2350;p25"/>
          <p:cNvSpPr txBox="1">
            <a:spLocks noGrp="1"/>
          </p:cNvSpPr>
          <p:nvPr>
            <p:ph type="title" idx="6"/>
          </p:nvPr>
        </p:nvSpPr>
        <p:spPr>
          <a:xfrm>
            <a:off x="6218795" y="3684800"/>
            <a:ext cx="221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51" name="Google Shape;2351;p25"/>
          <p:cNvSpPr txBox="1">
            <a:spLocks noGrp="1"/>
          </p:cNvSpPr>
          <p:nvPr>
            <p:ph type="subTitle" idx="7"/>
          </p:nvPr>
        </p:nvSpPr>
        <p:spPr>
          <a:xfrm>
            <a:off x="6218795" y="4123688"/>
            <a:ext cx="221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352" name="Google Shape;2352;p25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53" name="Google Shape;2353;p25"/>
          <p:cNvSpPr/>
          <p:nvPr/>
        </p:nvSpPr>
        <p:spPr>
          <a:xfrm flipH="1">
            <a:off x="6446957" y="-667325"/>
            <a:ext cx="3313538" cy="2283184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rgbClr val="AAD5D6">
              <a:alpha val="17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25"/>
          <p:cNvSpPr/>
          <p:nvPr/>
        </p:nvSpPr>
        <p:spPr>
          <a:xfrm flipH="1">
            <a:off x="3006657" y="4246400"/>
            <a:ext cx="3313538" cy="2283184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55" name="Google Shape;2355;p25"/>
          <p:cNvGrpSpPr/>
          <p:nvPr/>
        </p:nvGrpSpPr>
        <p:grpSpPr>
          <a:xfrm flipH="1">
            <a:off x="474195" y="1403294"/>
            <a:ext cx="280525" cy="279555"/>
            <a:chOff x="2304594" y="2493825"/>
            <a:chExt cx="579837" cy="577832"/>
          </a:xfrm>
        </p:grpSpPr>
        <p:sp>
          <p:nvSpPr>
            <p:cNvPr id="2356" name="Google Shape;2356;p25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5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5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5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5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5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5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5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5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5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5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5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5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5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5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5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5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5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5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5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6" name="Google Shape;2376;p25"/>
          <p:cNvSpPr/>
          <p:nvPr/>
        </p:nvSpPr>
        <p:spPr>
          <a:xfrm flipH="1">
            <a:off x="8612138" y="1153023"/>
            <a:ext cx="221991" cy="307221"/>
          </a:xfrm>
          <a:custGeom>
            <a:avLst/>
            <a:gdLst/>
            <a:ahLst/>
            <a:cxnLst/>
            <a:rect l="l" t="t" r="r" b="b"/>
            <a:pathLst>
              <a:path w="10342" h="14311" extrusionOk="0">
                <a:moveTo>
                  <a:pt x="5163" y="1"/>
                </a:moveTo>
                <a:cubicBezTo>
                  <a:pt x="3202" y="1"/>
                  <a:pt x="1610" y="1588"/>
                  <a:pt x="1610" y="3552"/>
                </a:cubicBezTo>
                <a:cubicBezTo>
                  <a:pt x="1610" y="4945"/>
                  <a:pt x="2413" y="6148"/>
                  <a:pt x="3584" y="6727"/>
                </a:cubicBezTo>
                <a:lnTo>
                  <a:pt x="180" y="13537"/>
                </a:lnTo>
                <a:cubicBezTo>
                  <a:pt x="1" y="13892"/>
                  <a:pt x="261" y="14310"/>
                  <a:pt x="657" y="14310"/>
                </a:cubicBezTo>
                <a:lnTo>
                  <a:pt x="9685" y="14310"/>
                </a:lnTo>
                <a:cubicBezTo>
                  <a:pt x="10085" y="14310"/>
                  <a:pt x="10342" y="13892"/>
                  <a:pt x="10166" y="13537"/>
                </a:cubicBezTo>
                <a:lnTo>
                  <a:pt x="6755" y="6720"/>
                </a:lnTo>
                <a:cubicBezTo>
                  <a:pt x="7913" y="6136"/>
                  <a:pt x="8710" y="4941"/>
                  <a:pt x="8710" y="3555"/>
                </a:cubicBezTo>
                <a:cubicBezTo>
                  <a:pt x="8713" y="1666"/>
                  <a:pt x="7162" y="60"/>
                  <a:pt x="5270" y="2"/>
                </a:cubicBezTo>
                <a:cubicBezTo>
                  <a:pt x="5234" y="1"/>
                  <a:pt x="5198" y="1"/>
                  <a:pt x="51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25"/>
          <p:cNvSpPr/>
          <p:nvPr/>
        </p:nvSpPr>
        <p:spPr>
          <a:xfrm rot="10800000" flipH="1">
            <a:off x="-1153749" y="-468826"/>
            <a:ext cx="1908475" cy="1804878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2378;p25"/>
          <p:cNvSpPr/>
          <p:nvPr/>
        </p:nvSpPr>
        <p:spPr>
          <a:xfrm flipH="1">
            <a:off x="4062978" y="4187586"/>
            <a:ext cx="366489" cy="572708"/>
          </a:xfrm>
          <a:custGeom>
            <a:avLst/>
            <a:gdLst/>
            <a:ahLst/>
            <a:cxnLst/>
            <a:rect l="l" t="t" r="r" b="b"/>
            <a:pathLst>
              <a:path w="8662" h="13536" extrusionOk="0">
                <a:moveTo>
                  <a:pt x="4332" y="8226"/>
                </a:moveTo>
                <a:cubicBezTo>
                  <a:pt x="4339" y="8226"/>
                  <a:pt x="4346" y="8226"/>
                  <a:pt x="4353" y="8226"/>
                </a:cubicBezTo>
                <a:cubicBezTo>
                  <a:pt x="4771" y="8240"/>
                  <a:pt x="5123" y="8614"/>
                  <a:pt x="5108" y="9032"/>
                </a:cubicBezTo>
                <a:cubicBezTo>
                  <a:pt x="5098" y="9326"/>
                  <a:pt x="4925" y="9579"/>
                  <a:pt x="4679" y="9704"/>
                </a:cubicBezTo>
                <a:lnTo>
                  <a:pt x="5428" y="11200"/>
                </a:lnTo>
                <a:cubicBezTo>
                  <a:pt x="5468" y="11280"/>
                  <a:pt x="5409" y="11372"/>
                  <a:pt x="5325" y="11372"/>
                </a:cubicBezTo>
                <a:lnTo>
                  <a:pt x="3337" y="11372"/>
                </a:lnTo>
                <a:cubicBezTo>
                  <a:pt x="3253" y="11372"/>
                  <a:pt x="3194" y="11280"/>
                  <a:pt x="3234" y="11200"/>
                </a:cubicBezTo>
                <a:lnTo>
                  <a:pt x="3982" y="9704"/>
                </a:lnTo>
                <a:cubicBezTo>
                  <a:pt x="3725" y="9575"/>
                  <a:pt x="3549" y="9311"/>
                  <a:pt x="3549" y="9007"/>
                </a:cubicBezTo>
                <a:cubicBezTo>
                  <a:pt x="3549" y="8574"/>
                  <a:pt x="3898" y="8226"/>
                  <a:pt x="4332" y="8226"/>
                </a:cubicBezTo>
                <a:close/>
                <a:moveTo>
                  <a:pt x="4052" y="1"/>
                </a:moveTo>
                <a:cubicBezTo>
                  <a:pt x="2427" y="1"/>
                  <a:pt x="1104" y="1321"/>
                  <a:pt x="1104" y="2946"/>
                </a:cubicBezTo>
                <a:lnTo>
                  <a:pt x="1104" y="3506"/>
                </a:lnTo>
                <a:lnTo>
                  <a:pt x="2090" y="3506"/>
                </a:lnTo>
                <a:lnTo>
                  <a:pt x="2090" y="2946"/>
                </a:lnTo>
                <a:cubicBezTo>
                  <a:pt x="2090" y="1863"/>
                  <a:pt x="2970" y="987"/>
                  <a:pt x="4052" y="987"/>
                </a:cubicBezTo>
                <a:lnTo>
                  <a:pt x="4610" y="987"/>
                </a:lnTo>
                <a:cubicBezTo>
                  <a:pt x="5692" y="987"/>
                  <a:pt x="6572" y="1863"/>
                  <a:pt x="6572" y="2946"/>
                </a:cubicBezTo>
                <a:lnTo>
                  <a:pt x="6572" y="5823"/>
                </a:lnTo>
                <a:lnTo>
                  <a:pt x="543" y="5823"/>
                </a:lnTo>
                <a:cubicBezTo>
                  <a:pt x="242" y="5823"/>
                  <a:pt x="0" y="6040"/>
                  <a:pt x="0" y="6307"/>
                </a:cubicBezTo>
                <a:lnTo>
                  <a:pt x="0" y="13051"/>
                </a:lnTo>
                <a:cubicBezTo>
                  <a:pt x="0" y="13319"/>
                  <a:pt x="242" y="13535"/>
                  <a:pt x="543" y="13535"/>
                </a:cubicBezTo>
                <a:lnTo>
                  <a:pt x="8119" y="13535"/>
                </a:lnTo>
                <a:cubicBezTo>
                  <a:pt x="8420" y="13535"/>
                  <a:pt x="8662" y="13319"/>
                  <a:pt x="8662" y="13051"/>
                </a:cubicBezTo>
                <a:lnTo>
                  <a:pt x="8662" y="6307"/>
                </a:lnTo>
                <a:cubicBezTo>
                  <a:pt x="8662" y="6040"/>
                  <a:pt x="8420" y="5823"/>
                  <a:pt x="8119" y="5823"/>
                </a:cubicBezTo>
                <a:lnTo>
                  <a:pt x="7558" y="5823"/>
                </a:lnTo>
                <a:lnTo>
                  <a:pt x="7558" y="2946"/>
                </a:lnTo>
                <a:cubicBezTo>
                  <a:pt x="7558" y="1321"/>
                  <a:pt x="6234" y="1"/>
                  <a:pt x="461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2379;p25"/>
          <p:cNvSpPr/>
          <p:nvPr/>
        </p:nvSpPr>
        <p:spPr>
          <a:xfrm flipH="1">
            <a:off x="4575342" y="4130363"/>
            <a:ext cx="252508" cy="252508"/>
          </a:xfrm>
          <a:custGeom>
            <a:avLst/>
            <a:gdLst/>
            <a:ahLst/>
            <a:cxnLst/>
            <a:rect l="l" t="t" r="r" b="b"/>
            <a:pathLst>
              <a:path w="8281" h="8281" extrusionOk="0">
                <a:moveTo>
                  <a:pt x="2981" y="1"/>
                </a:moveTo>
                <a:cubicBezTo>
                  <a:pt x="2849" y="1"/>
                  <a:pt x="2739" y="111"/>
                  <a:pt x="2739" y="246"/>
                </a:cubicBezTo>
                <a:lnTo>
                  <a:pt x="2739" y="2501"/>
                </a:lnTo>
                <a:cubicBezTo>
                  <a:pt x="2739" y="2633"/>
                  <a:pt x="2633" y="2743"/>
                  <a:pt x="2497" y="2743"/>
                </a:cubicBezTo>
                <a:lnTo>
                  <a:pt x="243" y="2743"/>
                </a:lnTo>
                <a:cubicBezTo>
                  <a:pt x="111" y="2743"/>
                  <a:pt x="1" y="2849"/>
                  <a:pt x="1" y="2985"/>
                </a:cubicBezTo>
                <a:lnTo>
                  <a:pt x="1" y="5300"/>
                </a:lnTo>
                <a:cubicBezTo>
                  <a:pt x="1" y="5435"/>
                  <a:pt x="111" y="5542"/>
                  <a:pt x="243" y="5542"/>
                </a:cubicBezTo>
                <a:lnTo>
                  <a:pt x="2497" y="5542"/>
                </a:lnTo>
                <a:cubicBezTo>
                  <a:pt x="2633" y="5542"/>
                  <a:pt x="2739" y="5652"/>
                  <a:pt x="2739" y="5784"/>
                </a:cubicBezTo>
                <a:lnTo>
                  <a:pt x="2739" y="8038"/>
                </a:lnTo>
                <a:cubicBezTo>
                  <a:pt x="2739" y="8174"/>
                  <a:pt x="2849" y="8280"/>
                  <a:pt x="2981" y="8280"/>
                </a:cubicBezTo>
                <a:lnTo>
                  <a:pt x="5299" y="8280"/>
                </a:lnTo>
                <a:cubicBezTo>
                  <a:pt x="5431" y="8280"/>
                  <a:pt x="5541" y="8174"/>
                  <a:pt x="5541" y="8038"/>
                </a:cubicBezTo>
                <a:lnTo>
                  <a:pt x="5541" y="5784"/>
                </a:lnTo>
                <a:cubicBezTo>
                  <a:pt x="5541" y="5652"/>
                  <a:pt x="5647" y="5542"/>
                  <a:pt x="5783" y="5542"/>
                </a:cubicBezTo>
                <a:lnTo>
                  <a:pt x="8038" y="5542"/>
                </a:lnTo>
                <a:cubicBezTo>
                  <a:pt x="8170" y="5542"/>
                  <a:pt x="8280" y="5435"/>
                  <a:pt x="8280" y="5300"/>
                </a:cubicBezTo>
                <a:lnTo>
                  <a:pt x="8280" y="2985"/>
                </a:lnTo>
                <a:cubicBezTo>
                  <a:pt x="8280" y="2849"/>
                  <a:pt x="8170" y="2743"/>
                  <a:pt x="8038" y="2743"/>
                </a:cubicBezTo>
                <a:lnTo>
                  <a:pt x="5783" y="2743"/>
                </a:lnTo>
                <a:cubicBezTo>
                  <a:pt x="5647" y="2743"/>
                  <a:pt x="5541" y="2633"/>
                  <a:pt x="5541" y="2501"/>
                </a:cubicBezTo>
                <a:lnTo>
                  <a:pt x="5541" y="246"/>
                </a:lnTo>
                <a:cubicBezTo>
                  <a:pt x="5541" y="111"/>
                  <a:pt x="5431" y="1"/>
                  <a:pt x="529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s">
  <p:cSld name="BLANK_1_1_1_1_1_1_2">
    <p:spTree>
      <p:nvGrpSpPr>
        <p:cNvPr id="1" name="Shape 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8" name="Google Shape;2698;p28"/>
          <p:cNvSpPr txBox="1">
            <a:spLocks noGrp="1"/>
          </p:cNvSpPr>
          <p:nvPr>
            <p:ph type="ctrTitle"/>
          </p:nvPr>
        </p:nvSpPr>
        <p:spPr>
          <a:xfrm>
            <a:off x="715100" y="749850"/>
            <a:ext cx="40515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99" name="Google Shape;2699;p28"/>
          <p:cNvSpPr txBox="1">
            <a:spLocks noGrp="1"/>
          </p:cNvSpPr>
          <p:nvPr>
            <p:ph type="subTitle" idx="1"/>
          </p:nvPr>
        </p:nvSpPr>
        <p:spPr>
          <a:xfrm>
            <a:off x="715100" y="1784575"/>
            <a:ext cx="2703900" cy="11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00" name="Google Shape;2700;p28"/>
          <p:cNvSpPr/>
          <p:nvPr/>
        </p:nvSpPr>
        <p:spPr>
          <a:xfrm flipH="1">
            <a:off x="-1026681" y="2028825"/>
            <a:ext cx="3861330" cy="4234789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rgbClr val="AAD5D6">
              <a:alpha val="17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28"/>
          <p:cNvSpPr txBox="1"/>
          <p:nvPr/>
        </p:nvSpPr>
        <p:spPr>
          <a:xfrm>
            <a:off x="715100" y="3623325"/>
            <a:ext cx="35235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11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02" name="Google Shape;2702;p28"/>
          <p:cNvSpPr/>
          <p:nvPr/>
        </p:nvSpPr>
        <p:spPr>
          <a:xfrm>
            <a:off x="7076432" y="2886705"/>
            <a:ext cx="3139921" cy="3443595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3" name="Google Shape;2703;p28"/>
          <p:cNvGrpSpPr/>
          <p:nvPr/>
        </p:nvGrpSpPr>
        <p:grpSpPr>
          <a:xfrm>
            <a:off x="8320258" y="425895"/>
            <a:ext cx="457898" cy="456314"/>
            <a:chOff x="2304594" y="2493825"/>
            <a:chExt cx="579837" cy="577832"/>
          </a:xfrm>
        </p:grpSpPr>
        <p:sp>
          <p:nvSpPr>
            <p:cNvPr id="2704" name="Google Shape;2704;p28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28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28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28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28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28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28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28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28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28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28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28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28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28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28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28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28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28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28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28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4" name="Google Shape;2724;p28"/>
          <p:cNvGrpSpPr/>
          <p:nvPr/>
        </p:nvGrpSpPr>
        <p:grpSpPr>
          <a:xfrm>
            <a:off x="7952429" y="4060540"/>
            <a:ext cx="699076" cy="765516"/>
            <a:chOff x="3252507" y="1111725"/>
            <a:chExt cx="925561" cy="1013928"/>
          </a:xfrm>
        </p:grpSpPr>
        <p:sp>
          <p:nvSpPr>
            <p:cNvPr id="2725" name="Google Shape;2725;p28"/>
            <p:cNvSpPr/>
            <p:nvPr/>
          </p:nvSpPr>
          <p:spPr>
            <a:xfrm>
              <a:off x="3252507" y="1111725"/>
              <a:ext cx="925561" cy="638027"/>
            </a:xfrm>
            <a:custGeom>
              <a:avLst/>
              <a:gdLst/>
              <a:ahLst/>
              <a:cxnLst/>
              <a:rect l="l" t="t" r="r" b="b"/>
              <a:pathLst>
                <a:path w="18200" h="12546" extrusionOk="0">
                  <a:moveTo>
                    <a:pt x="7863" y="1"/>
                  </a:moveTo>
                  <a:cubicBezTo>
                    <a:pt x="5802" y="1"/>
                    <a:pt x="4053" y="1340"/>
                    <a:pt x="3441" y="3195"/>
                  </a:cubicBezTo>
                  <a:cubicBezTo>
                    <a:pt x="1500" y="3437"/>
                    <a:pt x="1" y="5091"/>
                    <a:pt x="1" y="7097"/>
                  </a:cubicBezTo>
                  <a:cubicBezTo>
                    <a:pt x="1" y="9267"/>
                    <a:pt x="1761" y="11027"/>
                    <a:pt x="3932" y="11027"/>
                  </a:cubicBezTo>
                  <a:cubicBezTo>
                    <a:pt x="4555" y="11027"/>
                    <a:pt x="5146" y="10881"/>
                    <a:pt x="5674" y="10621"/>
                  </a:cubicBezTo>
                  <a:cubicBezTo>
                    <a:pt x="6359" y="11775"/>
                    <a:pt x="7613" y="12545"/>
                    <a:pt x="9055" y="12545"/>
                  </a:cubicBezTo>
                  <a:cubicBezTo>
                    <a:pt x="10309" y="12545"/>
                    <a:pt x="11423" y="11959"/>
                    <a:pt x="12146" y="11046"/>
                  </a:cubicBezTo>
                  <a:cubicBezTo>
                    <a:pt x="12645" y="11240"/>
                    <a:pt x="13191" y="11350"/>
                    <a:pt x="13763" y="11350"/>
                  </a:cubicBezTo>
                  <a:cubicBezTo>
                    <a:pt x="16212" y="11350"/>
                    <a:pt x="18200" y="9363"/>
                    <a:pt x="18200" y="6909"/>
                  </a:cubicBezTo>
                  <a:cubicBezTo>
                    <a:pt x="18200" y="4651"/>
                    <a:pt x="16513" y="2788"/>
                    <a:pt x="14332" y="2509"/>
                  </a:cubicBezTo>
                  <a:lnTo>
                    <a:pt x="14332" y="2473"/>
                  </a:lnTo>
                  <a:cubicBezTo>
                    <a:pt x="14332" y="1325"/>
                    <a:pt x="13400" y="397"/>
                    <a:pt x="12256" y="397"/>
                  </a:cubicBezTo>
                  <a:cubicBezTo>
                    <a:pt x="11673" y="397"/>
                    <a:pt x="11149" y="635"/>
                    <a:pt x="10771" y="1021"/>
                  </a:cubicBezTo>
                  <a:cubicBezTo>
                    <a:pt x="9975" y="383"/>
                    <a:pt x="8963" y="1"/>
                    <a:pt x="7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28"/>
            <p:cNvSpPr/>
            <p:nvPr/>
          </p:nvSpPr>
          <p:spPr>
            <a:xfrm>
              <a:off x="3560126" y="1777301"/>
              <a:ext cx="168381" cy="147378"/>
            </a:xfrm>
            <a:custGeom>
              <a:avLst/>
              <a:gdLst/>
              <a:ahLst/>
              <a:cxnLst/>
              <a:rect l="l" t="t" r="r" b="b"/>
              <a:pathLst>
                <a:path w="3311" h="2898" extrusionOk="0">
                  <a:moveTo>
                    <a:pt x="1770" y="0"/>
                  </a:moveTo>
                  <a:cubicBezTo>
                    <a:pt x="1770" y="1"/>
                    <a:pt x="1" y="2898"/>
                    <a:pt x="1814" y="2898"/>
                  </a:cubicBezTo>
                  <a:cubicBezTo>
                    <a:pt x="1816" y="2898"/>
                    <a:pt x="1817" y="2898"/>
                    <a:pt x="1818" y="2898"/>
                  </a:cubicBezTo>
                  <a:cubicBezTo>
                    <a:pt x="3310" y="2898"/>
                    <a:pt x="2584" y="987"/>
                    <a:pt x="1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28"/>
            <p:cNvSpPr/>
            <p:nvPr/>
          </p:nvSpPr>
          <p:spPr>
            <a:xfrm>
              <a:off x="3710451" y="1796473"/>
              <a:ext cx="168330" cy="147429"/>
            </a:xfrm>
            <a:custGeom>
              <a:avLst/>
              <a:gdLst/>
              <a:ahLst/>
              <a:cxnLst/>
              <a:rect l="l" t="t" r="r" b="b"/>
              <a:pathLst>
                <a:path w="3310" h="2899" extrusionOk="0">
                  <a:moveTo>
                    <a:pt x="1773" y="1"/>
                  </a:moveTo>
                  <a:lnTo>
                    <a:pt x="1773" y="1"/>
                  </a:lnTo>
                  <a:cubicBezTo>
                    <a:pt x="1773" y="1"/>
                    <a:pt x="0" y="2898"/>
                    <a:pt x="1814" y="2898"/>
                  </a:cubicBezTo>
                  <a:cubicBezTo>
                    <a:pt x="1815" y="2898"/>
                    <a:pt x="1816" y="2898"/>
                    <a:pt x="1817" y="2898"/>
                  </a:cubicBezTo>
                  <a:cubicBezTo>
                    <a:pt x="3310" y="2898"/>
                    <a:pt x="2587" y="988"/>
                    <a:pt x="1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28"/>
            <p:cNvSpPr/>
            <p:nvPr/>
          </p:nvSpPr>
          <p:spPr>
            <a:xfrm>
              <a:off x="3634932" y="1978326"/>
              <a:ext cx="168330" cy="147327"/>
            </a:xfrm>
            <a:custGeom>
              <a:avLst/>
              <a:gdLst/>
              <a:ahLst/>
              <a:cxnLst/>
              <a:rect l="l" t="t" r="r" b="b"/>
              <a:pathLst>
                <a:path w="3310" h="2897" extrusionOk="0">
                  <a:moveTo>
                    <a:pt x="1769" y="1"/>
                  </a:moveTo>
                  <a:lnTo>
                    <a:pt x="1769" y="1"/>
                  </a:lnTo>
                  <a:cubicBezTo>
                    <a:pt x="1769" y="1"/>
                    <a:pt x="1" y="2897"/>
                    <a:pt x="1813" y="2897"/>
                  </a:cubicBezTo>
                  <a:cubicBezTo>
                    <a:pt x="1815" y="2897"/>
                    <a:pt x="1816" y="2897"/>
                    <a:pt x="1817" y="2897"/>
                  </a:cubicBezTo>
                  <a:cubicBezTo>
                    <a:pt x="3309" y="2897"/>
                    <a:pt x="2583" y="987"/>
                    <a:pt x="1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9" name="Google Shape;2729;p28"/>
          <p:cNvSpPr/>
          <p:nvPr/>
        </p:nvSpPr>
        <p:spPr>
          <a:xfrm>
            <a:off x="7338309" y="4608494"/>
            <a:ext cx="329729" cy="456306"/>
          </a:xfrm>
          <a:custGeom>
            <a:avLst/>
            <a:gdLst/>
            <a:ahLst/>
            <a:cxnLst/>
            <a:rect l="l" t="t" r="r" b="b"/>
            <a:pathLst>
              <a:path w="10342" h="14311" extrusionOk="0">
                <a:moveTo>
                  <a:pt x="5163" y="1"/>
                </a:moveTo>
                <a:cubicBezTo>
                  <a:pt x="3202" y="1"/>
                  <a:pt x="1610" y="1588"/>
                  <a:pt x="1610" y="3552"/>
                </a:cubicBezTo>
                <a:cubicBezTo>
                  <a:pt x="1610" y="4945"/>
                  <a:pt x="2413" y="6148"/>
                  <a:pt x="3584" y="6727"/>
                </a:cubicBezTo>
                <a:lnTo>
                  <a:pt x="180" y="13537"/>
                </a:lnTo>
                <a:cubicBezTo>
                  <a:pt x="1" y="13892"/>
                  <a:pt x="261" y="14310"/>
                  <a:pt x="657" y="14310"/>
                </a:cubicBezTo>
                <a:lnTo>
                  <a:pt x="9685" y="14310"/>
                </a:lnTo>
                <a:cubicBezTo>
                  <a:pt x="10085" y="14310"/>
                  <a:pt x="10342" y="13892"/>
                  <a:pt x="10166" y="13537"/>
                </a:cubicBezTo>
                <a:lnTo>
                  <a:pt x="6755" y="6720"/>
                </a:lnTo>
                <a:cubicBezTo>
                  <a:pt x="7913" y="6136"/>
                  <a:pt x="8710" y="4941"/>
                  <a:pt x="8710" y="3555"/>
                </a:cubicBezTo>
                <a:cubicBezTo>
                  <a:pt x="8713" y="1666"/>
                  <a:pt x="7162" y="60"/>
                  <a:pt x="5270" y="2"/>
                </a:cubicBezTo>
                <a:cubicBezTo>
                  <a:pt x="5234" y="1"/>
                  <a:pt x="5198" y="1"/>
                  <a:pt x="51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2730;p28"/>
          <p:cNvSpPr/>
          <p:nvPr/>
        </p:nvSpPr>
        <p:spPr>
          <a:xfrm rot="10800000">
            <a:off x="-844305" y="-353751"/>
            <a:ext cx="1908475" cy="1804878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2">
  <p:cSld name="TITLE_ONLY_1_1"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73" name="Google Shape;2773;p30"/>
          <p:cNvSpPr/>
          <p:nvPr/>
        </p:nvSpPr>
        <p:spPr>
          <a:xfrm rot="9751114">
            <a:off x="-1109768" y="-1386241"/>
            <a:ext cx="2966218" cy="325315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rgbClr val="AAD5D6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30"/>
          <p:cNvSpPr/>
          <p:nvPr/>
        </p:nvSpPr>
        <p:spPr>
          <a:xfrm>
            <a:off x="6945057" y="3071480"/>
            <a:ext cx="3139921" cy="3443595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5" name="Google Shape;2775;p30"/>
          <p:cNvGrpSpPr/>
          <p:nvPr/>
        </p:nvGrpSpPr>
        <p:grpSpPr>
          <a:xfrm rot="3770112" flipH="1">
            <a:off x="8132921" y="3530438"/>
            <a:ext cx="1602397" cy="934220"/>
            <a:chOff x="3864475" y="2225200"/>
            <a:chExt cx="862200" cy="502675"/>
          </a:xfrm>
        </p:grpSpPr>
        <p:sp>
          <p:nvSpPr>
            <p:cNvPr id="2776" name="Google Shape;2776;p30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0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0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0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0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0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0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0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0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0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6" name="Google Shape;2786;p30"/>
          <p:cNvSpPr/>
          <p:nvPr/>
        </p:nvSpPr>
        <p:spPr>
          <a:xfrm rot="-8279199" flipH="1">
            <a:off x="8410712" y="-275659"/>
            <a:ext cx="1552975" cy="1621309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7" name="Google Shape;2787;p30"/>
          <p:cNvSpPr/>
          <p:nvPr/>
        </p:nvSpPr>
        <p:spPr>
          <a:xfrm>
            <a:off x="437002" y="1617790"/>
            <a:ext cx="278100" cy="456626"/>
          </a:xfrm>
          <a:custGeom>
            <a:avLst/>
            <a:gdLst/>
            <a:ahLst/>
            <a:cxnLst/>
            <a:rect l="l" t="t" r="r" b="b"/>
            <a:pathLst>
              <a:path w="9560" h="15697" extrusionOk="0">
                <a:moveTo>
                  <a:pt x="2216" y="0"/>
                </a:moveTo>
                <a:cubicBezTo>
                  <a:pt x="2164" y="0"/>
                  <a:pt x="2120" y="37"/>
                  <a:pt x="2106" y="84"/>
                </a:cubicBezTo>
                <a:lnTo>
                  <a:pt x="16" y="8944"/>
                </a:lnTo>
                <a:cubicBezTo>
                  <a:pt x="1" y="9013"/>
                  <a:pt x="52" y="9079"/>
                  <a:pt x="126" y="9079"/>
                </a:cubicBezTo>
                <a:lnTo>
                  <a:pt x="3905" y="9079"/>
                </a:lnTo>
                <a:cubicBezTo>
                  <a:pt x="3979" y="9079"/>
                  <a:pt x="4034" y="9149"/>
                  <a:pt x="4015" y="9219"/>
                </a:cubicBezTo>
                <a:lnTo>
                  <a:pt x="2409" y="15559"/>
                </a:lnTo>
                <a:cubicBezTo>
                  <a:pt x="2390" y="15638"/>
                  <a:pt x="2456" y="15697"/>
                  <a:pt x="2523" y="15697"/>
                </a:cubicBezTo>
                <a:cubicBezTo>
                  <a:pt x="2556" y="15697"/>
                  <a:pt x="2589" y="15683"/>
                  <a:pt x="2612" y="15651"/>
                </a:cubicBezTo>
                <a:lnTo>
                  <a:pt x="9509" y="5893"/>
                </a:lnTo>
                <a:cubicBezTo>
                  <a:pt x="9560" y="5819"/>
                  <a:pt x="9509" y="5716"/>
                  <a:pt x="9417" y="5716"/>
                </a:cubicBezTo>
                <a:lnTo>
                  <a:pt x="4485" y="5716"/>
                </a:lnTo>
                <a:cubicBezTo>
                  <a:pt x="4394" y="5716"/>
                  <a:pt x="4342" y="5614"/>
                  <a:pt x="4394" y="5540"/>
                </a:cubicBezTo>
                <a:lnTo>
                  <a:pt x="8082" y="176"/>
                </a:lnTo>
                <a:cubicBezTo>
                  <a:pt x="8134" y="99"/>
                  <a:pt x="8079" y="0"/>
                  <a:pt x="79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88" name="Google Shape;2788;p30"/>
          <p:cNvGrpSpPr/>
          <p:nvPr/>
        </p:nvGrpSpPr>
        <p:grpSpPr>
          <a:xfrm>
            <a:off x="262637" y="644662"/>
            <a:ext cx="726843" cy="796035"/>
            <a:chOff x="3252507" y="1111725"/>
            <a:chExt cx="925561" cy="1013928"/>
          </a:xfrm>
        </p:grpSpPr>
        <p:sp>
          <p:nvSpPr>
            <p:cNvPr id="2789" name="Google Shape;2789;p30"/>
            <p:cNvSpPr/>
            <p:nvPr/>
          </p:nvSpPr>
          <p:spPr>
            <a:xfrm>
              <a:off x="3252507" y="1111725"/>
              <a:ext cx="925561" cy="638027"/>
            </a:xfrm>
            <a:custGeom>
              <a:avLst/>
              <a:gdLst/>
              <a:ahLst/>
              <a:cxnLst/>
              <a:rect l="l" t="t" r="r" b="b"/>
              <a:pathLst>
                <a:path w="18200" h="12546" extrusionOk="0">
                  <a:moveTo>
                    <a:pt x="7863" y="1"/>
                  </a:moveTo>
                  <a:cubicBezTo>
                    <a:pt x="5802" y="1"/>
                    <a:pt x="4053" y="1340"/>
                    <a:pt x="3441" y="3195"/>
                  </a:cubicBezTo>
                  <a:cubicBezTo>
                    <a:pt x="1500" y="3437"/>
                    <a:pt x="1" y="5091"/>
                    <a:pt x="1" y="7097"/>
                  </a:cubicBezTo>
                  <a:cubicBezTo>
                    <a:pt x="1" y="9267"/>
                    <a:pt x="1761" y="11027"/>
                    <a:pt x="3932" y="11027"/>
                  </a:cubicBezTo>
                  <a:cubicBezTo>
                    <a:pt x="4555" y="11027"/>
                    <a:pt x="5146" y="10881"/>
                    <a:pt x="5674" y="10621"/>
                  </a:cubicBezTo>
                  <a:cubicBezTo>
                    <a:pt x="6359" y="11775"/>
                    <a:pt x="7613" y="12545"/>
                    <a:pt x="9055" y="12545"/>
                  </a:cubicBezTo>
                  <a:cubicBezTo>
                    <a:pt x="10309" y="12545"/>
                    <a:pt x="11423" y="11959"/>
                    <a:pt x="12146" y="11046"/>
                  </a:cubicBezTo>
                  <a:cubicBezTo>
                    <a:pt x="12645" y="11240"/>
                    <a:pt x="13191" y="11350"/>
                    <a:pt x="13763" y="11350"/>
                  </a:cubicBezTo>
                  <a:cubicBezTo>
                    <a:pt x="16212" y="11350"/>
                    <a:pt x="18200" y="9363"/>
                    <a:pt x="18200" y="6909"/>
                  </a:cubicBezTo>
                  <a:cubicBezTo>
                    <a:pt x="18200" y="4651"/>
                    <a:pt x="16513" y="2788"/>
                    <a:pt x="14332" y="2509"/>
                  </a:cubicBezTo>
                  <a:lnTo>
                    <a:pt x="14332" y="2473"/>
                  </a:lnTo>
                  <a:cubicBezTo>
                    <a:pt x="14332" y="1325"/>
                    <a:pt x="13400" y="397"/>
                    <a:pt x="12256" y="397"/>
                  </a:cubicBezTo>
                  <a:cubicBezTo>
                    <a:pt x="11673" y="397"/>
                    <a:pt x="11149" y="635"/>
                    <a:pt x="10771" y="1021"/>
                  </a:cubicBezTo>
                  <a:cubicBezTo>
                    <a:pt x="9975" y="383"/>
                    <a:pt x="8963" y="1"/>
                    <a:pt x="7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0"/>
            <p:cNvSpPr/>
            <p:nvPr/>
          </p:nvSpPr>
          <p:spPr>
            <a:xfrm>
              <a:off x="3560126" y="1777301"/>
              <a:ext cx="168381" cy="147378"/>
            </a:xfrm>
            <a:custGeom>
              <a:avLst/>
              <a:gdLst/>
              <a:ahLst/>
              <a:cxnLst/>
              <a:rect l="l" t="t" r="r" b="b"/>
              <a:pathLst>
                <a:path w="3311" h="2898" extrusionOk="0">
                  <a:moveTo>
                    <a:pt x="1770" y="0"/>
                  </a:moveTo>
                  <a:cubicBezTo>
                    <a:pt x="1770" y="1"/>
                    <a:pt x="1" y="2898"/>
                    <a:pt x="1814" y="2898"/>
                  </a:cubicBezTo>
                  <a:cubicBezTo>
                    <a:pt x="1816" y="2898"/>
                    <a:pt x="1817" y="2898"/>
                    <a:pt x="1818" y="2898"/>
                  </a:cubicBezTo>
                  <a:cubicBezTo>
                    <a:pt x="3310" y="2898"/>
                    <a:pt x="2584" y="987"/>
                    <a:pt x="17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0"/>
            <p:cNvSpPr/>
            <p:nvPr/>
          </p:nvSpPr>
          <p:spPr>
            <a:xfrm>
              <a:off x="3710451" y="1796473"/>
              <a:ext cx="168330" cy="147429"/>
            </a:xfrm>
            <a:custGeom>
              <a:avLst/>
              <a:gdLst/>
              <a:ahLst/>
              <a:cxnLst/>
              <a:rect l="l" t="t" r="r" b="b"/>
              <a:pathLst>
                <a:path w="3310" h="2899" extrusionOk="0">
                  <a:moveTo>
                    <a:pt x="1773" y="1"/>
                  </a:moveTo>
                  <a:lnTo>
                    <a:pt x="1773" y="1"/>
                  </a:lnTo>
                  <a:cubicBezTo>
                    <a:pt x="1773" y="1"/>
                    <a:pt x="0" y="2898"/>
                    <a:pt x="1814" y="2898"/>
                  </a:cubicBezTo>
                  <a:cubicBezTo>
                    <a:pt x="1815" y="2898"/>
                    <a:pt x="1816" y="2898"/>
                    <a:pt x="1817" y="2898"/>
                  </a:cubicBezTo>
                  <a:cubicBezTo>
                    <a:pt x="3310" y="2898"/>
                    <a:pt x="2587" y="988"/>
                    <a:pt x="17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0"/>
            <p:cNvSpPr/>
            <p:nvPr/>
          </p:nvSpPr>
          <p:spPr>
            <a:xfrm>
              <a:off x="3634932" y="1978326"/>
              <a:ext cx="168330" cy="147327"/>
            </a:xfrm>
            <a:custGeom>
              <a:avLst/>
              <a:gdLst/>
              <a:ahLst/>
              <a:cxnLst/>
              <a:rect l="l" t="t" r="r" b="b"/>
              <a:pathLst>
                <a:path w="3310" h="2897" extrusionOk="0">
                  <a:moveTo>
                    <a:pt x="1769" y="1"/>
                  </a:moveTo>
                  <a:lnTo>
                    <a:pt x="1769" y="1"/>
                  </a:lnTo>
                  <a:cubicBezTo>
                    <a:pt x="1769" y="1"/>
                    <a:pt x="1" y="2897"/>
                    <a:pt x="1813" y="2897"/>
                  </a:cubicBezTo>
                  <a:cubicBezTo>
                    <a:pt x="1815" y="2897"/>
                    <a:pt x="1816" y="2897"/>
                    <a:pt x="1817" y="2897"/>
                  </a:cubicBezTo>
                  <a:cubicBezTo>
                    <a:pt x="3309" y="2897"/>
                    <a:pt x="2583" y="987"/>
                    <a:pt x="1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3" name="Google Shape;2793;p30"/>
          <p:cNvGrpSpPr/>
          <p:nvPr/>
        </p:nvGrpSpPr>
        <p:grpSpPr>
          <a:xfrm>
            <a:off x="8514658" y="1440707"/>
            <a:ext cx="457898" cy="456314"/>
            <a:chOff x="2304594" y="2493825"/>
            <a:chExt cx="579837" cy="577832"/>
          </a:xfrm>
        </p:grpSpPr>
        <p:sp>
          <p:nvSpPr>
            <p:cNvPr id="2794" name="Google Shape;2794;p30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0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0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0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0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0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0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0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0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0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0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0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0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0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0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0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0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0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0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0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4" name="Google Shape;2814;p30"/>
          <p:cNvGrpSpPr/>
          <p:nvPr/>
        </p:nvGrpSpPr>
        <p:grpSpPr>
          <a:xfrm>
            <a:off x="7191470" y="4608507"/>
            <a:ext cx="457898" cy="456314"/>
            <a:chOff x="2304594" y="2493825"/>
            <a:chExt cx="579837" cy="577832"/>
          </a:xfrm>
        </p:grpSpPr>
        <p:sp>
          <p:nvSpPr>
            <p:cNvPr id="2815" name="Google Shape;2815;p30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0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0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0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0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0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0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0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0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0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0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0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0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0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0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0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0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0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0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0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5" name="Google Shape;2835;p30"/>
          <p:cNvGrpSpPr/>
          <p:nvPr/>
        </p:nvGrpSpPr>
        <p:grpSpPr>
          <a:xfrm>
            <a:off x="-802890" y="4550594"/>
            <a:ext cx="1522883" cy="1240639"/>
            <a:chOff x="906872" y="677935"/>
            <a:chExt cx="624516" cy="420955"/>
          </a:xfrm>
        </p:grpSpPr>
        <p:sp>
          <p:nvSpPr>
            <p:cNvPr id="2836" name="Google Shape;2836;p30"/>
            <p:cNvSpPr/>
            <p:nvPr/>
          </p:nvSpPr>
          <p:spPr>
            <a:xfrm>
              <a:off x="906872" y="677935"/>
              <a:ext cx="624516" cy="420954"/>
            </a:xfrm>
            <a:custGeom>
              <a:avLst/>
              <a:gdLst/>
              <a:ahLst/>
              <a:cxnLst/>
              <a:rect l="l" t="t" r="r" b="b"/>
              <a:pathLst>
                <a:path w="10612" h="7153" extrusionOk="0">
                  <a:moveTo>
                    <a:pt x="5599" y="255"/>
                  </a:moveTo>
                  <a:cubicBezTo>
                    <a:pt x="5600" y="256"/>
                    <a:pt x="5600" y="256"/>
                    <a:pt x="5601" y="256"/>
                  </a:cubicBezTo>
                  <a:lnTo>
                    <a:pt x="5601" y="256"/>
                  </a:lnTo>
                  <a:cubicBezTo>
                    <a:pt x="5604" y="256"/>
                    <a:pt x="5607" y="256"/>
                    <a:pt x="5611" y="255"/>
                  </a:cubicBezTo>
                  <a:lnTo>
                    <a:pt x="5611" y="255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04" y="257"/>
                    <a:pt x="5602" y="257"/>
                    <a:pt x="5601" y="256"/>
                  </a:cubicBezTo>
                  <a:lnTo>
                    <a:pt x="5601" y="256"/>
                  </a:lnTo>
                  <a:cubicBezTo>
                    <a:pt x="5600" y="256"/>
                    <a:pt x="5599" y="256"/>
                    <a:pt x="5598" y="256"/>
                  </a:cubicBezTo>
                  <a:lnTo>
                    <a:pt x="5598" y="256"/>
                  </a:lnTo>
                  <a:lnTo>
                    <a:pt x="5596" y="255"/>
                  </a:lnTo>
                  <a:close/>
                  <a:moveTo>
                    <a:pt x="4862" y="319"/>
                  </a:moveTo>
                  <a:cubicBezTo>
                    <a:pt x="4861" y="319"/>
                    <a:pt x="4859" y="321"/>
                    <a:pt x="4859" y="321"/>
                  </a:cubicBezTo>
                  <a:lnTo>
                    <a:pt x="4863" y="321"/>
                  </a:lnTo>
                  <a:cubicBezTo>
                    <a:pt x="4863" y="320"/>
                    <a:pt x="4862" y="319"/>
                    <a:pt x="4862" y="319"/>
                  </a:cubicBezTo>
                  <a:close/>
                  <a:moveTo>
                    <a:pt x="7103" y="405"/>
                  </a:moveTo>
                  <a:lnTo>
                    <a:pt x="7103" y="405"/>
                  </a:lnTo>
                  <a:cubicBezTo>
                    <a:pt x="7105" y="407"/>
                    <a:pt x="7107" y="408"/>
                    <a:pt x="7109" y="409"/>
                  </a:cubicBezTo>
                  <a:lnTo>
                    <a:pt x="7109" y="409"/>
                  </a:lnTo>
                  <a:cubicBezTo>
                    <a:pt x="7106" y="409"/>
                    <a:pt x="7103" y="409"/>
                    <a:pt x="7103" y="405"/>
                  </a:cubicBezTo>
                  <a:close/>
                  <a:moveTo>
                    <a:pt x="2820" y="948"/>
                  </a:moveTo>
                  <a:cubicBezTo>
                    <a:pt x="2820" y="948"/>
                    <a:pt x="2820" y="948"/>
                    <a:pt x="2820" y="948"/>
                  </a:cubicBezTo>
                  <a:lnTo>
                    <a:pt x="2820" y="948"/>
                  </a:lnTo>
                  <a:cubicBezTo>
                    <a:pt x="2821" y="948"/>
                    <a:pt x="2822" y="948"/>
                    <a:pt x="2823" y="948"/>
                  </a:cubicBezTo>
                  <a:close/>
                  <a:moveTo>
                    <a:pt x="2524" y="1101"/>
                  </a:moveTo>
                  <a:cubicBezTo>
                    <a:pt x="2524" y="1101"/>
                    <a:pt x="2525" y="1101"/>
                    <a:pt x="2526" y="1101"/>
                  </a:cubicBezTo>
                  <a:lnTo>
                    <a:pt x="2526" y="1101"/>
                  </a:lnTo>
                  <a:cubicBezTo>
                    <a:pt x="2523" y="1101"/>
                    <a:pt x="2515" y="1106"/>
                    <a:pt x="2515" y="1106"/>
                  </a:cubicBezTo>
                  <a:cubicBezTo>
                    <a:pt x="2518" y="1103"/>
                    <a:pt x="2521" y="1101"/>
                    <a:pt x="2524" y="1101"/>
                  </a:cubicBezTo>
                  <a:close/>
                  <a:moveTo>
                    <a:pt x="1221" y="2048"/>
                  </a:moveTo>
                  <a:cubicBezTo>
                    <a:pt x="1221" y="2050"/>
                    <a:pt x="1219" y="2053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4"/>
                    <a:pt x="1217" y="2054"/>
                  </a:cubicBez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8" y="2052"/>
                    <a:pt x="1220" y="2050"/>
                    <a:pt x="1221" y="2048"/>
                  </a:cubicBezTo>
                  <a:close/>
                  <a:moveTo>
                    <a:pt x="9009" y="1025"/>
                  </a:moveTo>
                  <a:cubicBezTo>
                    <a:pt x="9043" y="1029"/>
                    <a:pt x="9090" y="1033"/>
                    <a:pt x="9119" y="1033"/>
                  </a:cubicBezTo>
                  <a:cubicBezTo>
                    <a:pt x="9123" y="1034"/>
                    <a:pt x="9128" y="1035"/>
                    <a:pt x="9133" y="1035"/>
                  </a:cubicBezTo>
                  <a:cubicBezTo>
                    <a:pt x="9137" y="1035"/>
                    <a:pt x="9142" y="1034"/>
                    <a:pt x="9146" y="1033"/>
                  </a:cubicBezTo>
                  <a:cubicBezTo>
                    <a:pt x="9237" y="1043"/>
                    <a:pt x="9317" y="1058"/>
                    <a:pt x="9410" y="1062"/>
                  </a:cubicBezTo>
                  <a:lnTo>
                    <a:pt x="9410" y="1069"/>
                  </a:lnTo>
                  <a:cubicBezTo>
                    <a:pt x="9422" y="1069"/>
                    <a:pt x="9432" y="1073"/>
                    <a:pt x="9439" y="1073"/>
                  </a:cubicBezTo>
                  <a:cubicBezTo>
                    <a:pt x="9442" y="1073"/>
                    <a:pt x="9445" y="1072"/>
                    <a:pt x="9446" y="1069"/>
                  </a:cubicBezTo>
                  <a:lnTo>
                    <a:pt x="9435" y="1069"/>
                  </a:lnTo>
                  <a:cubicBezTo>
                    <a:pt x="9440" y="1069"/>
                    <a:pt x="9443" y="1068"/>
                    <a:pt x="9445" y="1068"/>
                  </a:cubicBezTo>
                  <a:cubicBezTo>
                    <a:pt x="9446" y="1068"/>
                    <a:pt x="9446" y="1068"/>
                    <a:pt x="9446" y="1069"/>
                  </a:cubicBezTo>
                  <a:cubicBezTo>
                    <a:pt x="9468" y="1073"/>
                    <a:pt x="9505" y="1084"/>
                    <a:pt x="9537" y="1084"/>
                  </a:cubicBezTo>
                  <a:cubicBezTo>
                    <a:pt x="9721" y="1124"/>
                    <a:pt x="9908" y="1161"/>
                    <a:pt x="10080" y="1234"/>
                  </a:cubicBezTo>
                  <a:cubicBezTo>
                    <a:pt x="10458" y="1381"/>
                    <a:pt x="10469" y="1568"/>
                    <a:pt x="10268" y="1891"/>
                  </a:cubicBezTo>
                  <a:cubicBezTo>
                    <a:pt x="10210" y="1980"/>
                    <a:pt x="10148" y="2067"/>
                    <a:pt x="10082" y="2151"/>
                  </a:cubicBezTo>
                  <a:lnTo>
                    <a:pt x="10082" y="2151"/>
                  </a:lnTo>
                  <a:cubicBezTo>
                    <a:pt x="9808" y="1709"/>
                    <a:pt x="9433" y="1329"/>
                    <a:pt x="9009" y="1026"/>
                  </a:cubicBezTo>
                  <a:lnTo>
                    <a:pt x="9009" y="1026"/>
                  </a:lnTo>
                  <a:cubicBezTo>
                    <a:pt x="9009" y="1026"/>
                    <a:pt x="9009" y="1026"/>
                    <a:pt x="9009" y="1025"/>
                  </a:cubicBezTo>
                  <a:close/>
                  <a:moveTo>
                    <a:pt x="1808" y="3438"/>
                  </a:moveTo>
                  <a:lnTo>
                    <a:pt x="1808" y="3438"/>
                  </a:lnTo>
                  <a:cubicBezTo>
                    <a:pt x="1804" y="3441"/>
                    <a:pt x="1801" y="3441"/>
                    <a:pt x="1801" y="3441"/>
                  </a:cubicBezTo>
                  <a:cubicBezTo>
                    <a:pt x="1804" y="3438"/>
                    <a:pt x="1804" y="3438"/>
                    <a:pt x="1808" y="3438"/>
                  </a:cubicBezTo>
                  <a:close/>
                  <a:moveTo>
                    <a:pt x="1781" y="3462"/>
                  </a:moveTo>
                  <a:cubicBezTo>
                    <a:pt x="1782" y="3462"/>
                    <a:pt x="1782" y="3462"/>
                    <a:pt x="1782" y="3463"/>
                  </a:cubicBezTo>
                  <a:lnTo>
                    <a:pt x="1782" y="3463"/>
                  </a:lnTo>
                  <a:cubicBezTo>
                    <a:pt x="1774" y="3469"/>
                    <a:pt x="1765" y="3478"/>
                    <a:pt x="1760" y="3478"/>
                  </a:cubicBezTo>
                  <a:lnTo>
                    <a:pt x="1760" y="3478"/>
                  </a:lnTo>
                  <a:cubicBezTo>
                    <a:pt x="1763" y="3476"/>
                    <a:pt x="1777" y="3462"/>
                    <a:pt x="1781" y="3462"/>
                  </a:cubicBezTo>
                  <a:close/>
                  <a:moveTo>
                    <a:pt x="1758" y="3477"/>
                  </a:moveTo>
                  <a:cubicBezTo>
                    <a:pt x="1759" y="3477"/>
                    <a:pt x="1759" y="3477"/>
                    <a:pt x="1760" y="3478"/>
                  </a:cubicBezTo>
                  <a:cubicBezTo>
                    <a:pt x="1757" y="3482"/>
                    <a:pt x="1753" y="3482"/>
                    <a:pt x="1753" y="3482"/>
                  </a:cubicBezTo>
                  <a:cubicBezTo>
                    <a:pt x="1756" y="3479"/>
                    <a:pt x="1756" y="3477"/>
                    <a:pt x="1758" y="3477"/>
                  </a:cubicBezTo>
                  <a:close/>
                  <a:moveTo>
                    <a:pt x="10528" y="3727"/>
                  </a:moveTo>
                  <a:cubicBezTo>
                    <a:pt x="10528" y="3735"/>
                    <a:pt x="10527" y="3739"/>
                    <a:pt x="10524" y="3742"/>
                  </a:cubicBezTo>
                  <a:cubicBezTo>
                    <a:pt x="10524" y="3742"/>
                    <a:pt x="10524" y="3742"/>
                    <a:pt x="10523" y="3742"/>
                  </a:cubicBezTo>
                  <a:lnTo>
                    <a:pt x="10523" y="3742"/>
                  </a:lnTo>
                  <a:cubicBezTo>
                    <a:pt x="10524" y="3741"/>
                    <a:pt x="10524" y="3740"/>
                    <a:pt x="10524" y="3739"/>
                  </a:cubicBezTo>
                  <a:cubicBezTo>
                    <a:pt x="10527" y="3732"/>
                    <a:pt x="10528" y="3732"/>
                    <a:pt x="10528" y="3727"/>
                  </a:cubicBezTo>
                  <a:close/>
                  <a:moveTo>
                    <a:pt x="10304" y="4012"/>
                  </a:moveTo>
                  <a:cubicBezTo>
                    <a:pt x="10304" y="4014"/>
                    <a:pt x="10304" y="4016"/>
                    <a:pt x="10304" y="4018"/>
                  </a:cubicBezTo>
                  <a:cubicBezTo>
                    <a:pt x="10304" y="4016"/>
                    <a:pt x="10304" y="4014"/>
                    <a:pt x="10304" y="4012"/>
                  </a:cubicBezTo>
                  <a:close/>
                  <a:moveTo>
                    <a:pt x="10291" y="4217"/>
                  </a:moveTo>
                  <a:cubicBezTo>
                    <a:pt x="10292" y="4217"/>
                    <a:pt x="10290" y="4226"/>
                    <a:pt x="10290" y="4226"/>
                  </a:cubicBezTo>
                  <a:lnTo>
                    <a:pt x="10290" y="4238"/>
                  </a:lnTo>
                  <a:lnTo>
                    <a:pt x="10286" y="4241"/>
                  </a:lnTo>
                  <a:cubicBezTo>
                    <a:pt x="10290" y="4233"/>
                    <a:pt x="10290" y="4226"/>
                    <a:pt x="10290" y="4219"/>
                  </a:cubicBezTo>
                  <a:cubicBezTo>
                    <a:pt x="10291" y="4218"/>
                    <a:pt x="10291" y="4217"/>
                    <a:pt x="10291" y="4217"/>
                  </a:cubicBezTo>
                  <a:close/>
                  <a:moveTo>
                    <a:pt x="7217" y="4377"/>
                  </a:moveTo>
                  <a:lnTo>
                    <a:pt x="7213" y="4380"/>
                  </a:lnTo>
                  <a:cubicBezTo>
                    <a:pt x="7215" y="4379"/>
                    <a:pt x="7217" y="4378"/>
                    <a:pt x="7219" y="4377"/>
                  </a:cubicBezTo>
                  <a:close/>
                  <a:moveTo>
                    <a:pt x="1203" y="6870"/>
                  </a:moveTo>
                  <a:cubicBezTo>
                    <a:pt x="1204" y="6870"/>
                    <a:pt x="1205" y="6871"/>
                    <a:pt x="1207" y="6871"/>
                  </a:cubicBezTo>
                  <a:lnTo>
                    <a:pt x="1207" y="6871"/>
                  </a:lnTo>
                  <a:cubicBezTo>
                    <a:pt x="1205" y="6870"/>
                    <a:pt x="1204" y="6870"/>
                    <a:pt x="1203" y="6870"/>
                  </a:cubicBezTo>
                  <a:close/>
                  <a:moveTo>
                    <a:pt x="4254" y="6973"/>
                  </a:moveTo>
                  <a:cubicBezTo>
                    <a:pt x="4255" y="6974"/>
                    <a:pt x="4257" y="6975"/>
                    <a:pt x="4259" y="6975"/>
                  </a:cubicBezTo>
                  <a:lnTo>
                    <a:pt x="4259" y="6975"/>
                  </a:lnTo>
                  <a:cubicBezTo>
                    <a:pt x="4257" y="6974"/>
                    <a:pt x="4255" y="6974"/>
                    <a:pt x="4254" y="6973"/>
                  </a:cubicBezTo>
                  <a:close/>
                  <a:moveTo>
                    <a:pt x="2395" y="7064"/>
                  </a:moveTo>
                  <a:cubicBezTo>
                    <a:pt x="2396" y="7064"/>
                    <a:pt x="2397" y="7064"/>
                    <a:pt x="2398" y="7064"/>
                  </a:cubicBezTo>
                  <a:lnTo>
                    <a:pt x="2396" y="7066"/>
                  </a:lnTo>
                  <a:lnTo>
                    <a:pt x="2396" y="7066"/>
                  </a:lnTo>
                  <a:cubicBezTo>
                    <a:pt x="2394" y="7065"/>
                    <a:pt x="2393" y="7064"/>
                    <a:pt x="2395" y="7064"/>
                  </a:cubicBezTo>
                  <a:close/>
                  <a:moveTo>
                    <a:pt x="8046" y="997"/>
                  </a:moveTo>
                  <a:cubicBezTo>
                    <a:pt x="8185" y="997"/>
                    <a:pt x="8323" y="1001"/>
                    <a:pt x="8459" y="1007"/>
                  </a:cubicBezTo>
                  <a:cubicBezTo>
                    <a:pt x="8513" y="1010"/>
                    <a:pt x="8568" y="1012"/>
                    <a:pt x="8622" y="1013"/>
                  </a:cubicBezTo>
                  <a:lnTo>
                    <a:pt x="8622" y="1013"/>
                  </a:lnTo>
                  <a:cubicBezTo>
                    <a:pt x="8762" y="1096"/>
                    <a:pt x="8898" y="1187"/>
                    <a:pt x="9021" y="1289"/>
                  </a:cubicBezTo>
                  <a:cubicBezTo>
                    <a:pt x="9281" y="1480"/>
                    <a:pt x="9520" y="1752"/>
                    <a:pt x="9721" y="1994"/>
                  </a:cubicBezTo>
                  <a:lnTo>
                    <a:pt x="9721" y="2001"/>
                  </a:lnTo>
                  <a:cubicBezTo>
                    <a:pt x="9747" y="2033"/>
                    <a:pt x="9779" y="2077"/>
                    <a:pt x="9806" y="2111"/>
                  </a:cubicBezTo>
                  <a:cubicBezTo>
                    <a:pt x="9828" y="2121"/>
                    <a:pt x="9835" y="2143"/>
                    <a:pt x="9842" y="2165"/>
                  </a:cubicBezTo>
                  <a:cubicBezTo>
                    <a:pt x="9873" y="2211"/>
                    <a:pt x="9911" y="2262"/>
                    <a:pt x="9943" y="2320"/>
                  </a:cubicBezTo>
                  <a:lnTo>
                    <a:pt x="9943" y="2320"/>
                  </a:lnTo>
                  <a:cubicBezTo>
                    <a:pt x="9828" y="2451"/>
                    <a:pt x="9706" y="2577"/>
                    <a:pt x="9578" y="2698"/>
                  </a:cubicBezTo>
                  <a:cubicBezTo>
                    <a:pt x="9552" y="2734"/>
                    <a:pt x="9501" y="2778"/>
                    <a:pt x="9457" y="2811"/>
                  </a:cubicBezTo>
                  <a:lnTo>
                    <a:pt x="9457" y="2818"/>
                  </a:lnTo>
                  <a:cubicBezTo>
                    <a:pt x="9102" y="3108"/>
                    <a:pt x="8745" y="3390"/>
                    <a:pt x="8361" y="3651"/>
                  </a:cubicBezTo>
                  <a:cubicBezTo>
                    <a:pt x="8364" y="3651"/>
                    <a:pt x="8368" y="3651"/>
                    <a:pt x="8376" y="3647"/>
                  </a:cubicBezTo>
                  <a:lnTo>
                    <a:pt x="8376" y="3647"/>
                  </a:lnTo>
                  <a:cubicBezTo>
                    <a:pt x="8273" y="3717"/>
                    <a:pt x="8178" y="3783"/>
                    <a:pt x="8075" y="3852"/>
                  </a:cubicBezTo>
                  <a:cubicBezTo>
                    <a:pt x="8075" y="3856"/>
                    <a:pt x="8071" y="3856"/>
                    <a:pt x="8071" y="3859"/>
                  </a:cubicBezTo>
                  <a:cubicBezTo>
                    <a:pt x="7961" y="3940"/>
                    <a:pt x="7843" y="4006"/>
                    <a:pt x="7730" y="4084"/>
                  </a:cubicBezTo>
                  <a:cubicBezTo>
                    <a:pt x="7679" y="4101"/>
                    <a:pt x="7613" y="4142"/>
                    <a:pt x="7569" y="4175"/>
                  </a:cubicBezTo>
                  <a:cubicBezTo>
                    <a:pt x="7457" y="4244"/>
                    <a:pt x="7334" y="4309"/>
                    <a:pt x="7219" y="4377"/>
                  </a:cubicBezTo>
                  <a:lnTo>
                    <a:pt x="7224" y="4377"/>
                  </a:lnTo>
                  <a:cubicBezTo>
                    <a:pt x="7022" y="4475"/>
                    <a:pt x="6821" y="4637"/>
                    <a:pt x="6611" y="4744"/>
                  </a:cubicBezTo>
                  <a:cubicBezTo>
                    <a:pt x="6528" y="4783"/>
                    <a:pt x="6450" y="4842"/>
                    <a:pt x="6369" y="4879"/>
                  </a:cubicBezTo>
                  <a:cubicBezTo>
                    <a:pt x="6347" y="4898"/>
                    <a:pt x="6315" y="4912"/>
                    <a:pt x="6293" y="4927"/>
                  </a:cubicBezTo>
                  <a:cubicBezTo>
                    <a:pt x="6154" y="4996"/>
                    <a:pt x="6000" y="5074"/>
                    <a:pt x="5863" y="5147"/>
                  </a:cubicBezTo>
                  <a:cubicBezTo>
                    <a:pt x="5655" y="5245"/>
                    <a:pt x="5442" y="5355"/>
                    <a:pt x="5225" y="5433"/>
                  </a:cubicBezTo>
                  <a:cubicBezTo>
                    <a:pt x="5164" y="5465"/>
                    <a:pt x="5093" y="5487"/>
                    <a:pt x="5032" y="5517"/>
                  </a:cubicBezTo>
                  <a:cubicBezTo>
                    <a:pt x="4617" y="5668"/>
                    <a:pt x="4184" y="5803"/>
                    <a:pt x="3747" y="5861"/>
                  </a:cubicBezTo>
                  <a:cubicBezTo>
                    <a:pt x="3718" y="5869"/>
                    <a:pt x="3674" y="5866"/>
                    <a:pt x="3645" y="5873"/>
                  </a:cubicBezTo>
                  <a:cubicBezTo>
                    <a:pt x="3641" y="5872"/>
                    <a:pt x="3637" y="5872"/>
                    <a:pt x="3633" y="5872"/>
                  </a:cubicBezTo>
                  <a:cubicBezTo>
                    <a:pt x="3621" y="5872"/>
                    <a:pt x="3606" y="5874"/>
                    <a:pt x="3592" y="5874"/>
                  </a:cubicBezTo>
                  <a:cubicBezTo>
                    <a:pt x="3586" y="5874"/>
                    <a:pt x="3581" y="5874"/>
                    <a:pt x="3575" y="5873"/>
                  </a:cubicBezTo>
                  <a:cubicBezTo>
                    <a:pt x="3566" y="5875"/>
                    <a:pt x="3557" y="5875"/>
                    <a:pt x="3549" y="5875"/>
                  </a:cubicBezTo>
                  <a:cubicBezTo>
                    <a:pt x="3535" y="5875"/>
                    <a:pt x="3522" y="5874"/>
                    <a:pt x="3510" y="5874"/>
                  </a:cubicBezTo>
                  <a:cubicBezTo>
                    <a:pt x="3502" y="5874"/>
                    <a:pt x="3494" y="5874"/>
                    <a:pt x="3487" y="5876"/>
                  </a:cubicBezTo>
                  <a:cubicBezTo>
                    <a:pt x="3471" y="5874"/>
                    <a:pt x="3454" y="5871"/>
                    <a:pt x="3438" y="5871"/>
                  </a:cubicBezTo>
                  <a:cubicBezTo>
                    <a:pt x="3431" y="5871"/>
                    <a:pt x="3424" y="5872"/>
                    <a:pt x="3417" y="5873"/>
                  </a:cubicBezTo>
                  <a:cubicBezTo>
                    <a:pt x="3410" y="5866"/>
                    <a:pt x="3388" y="5869"/>
                    <a:pt x="3381" y="5866"/>
                  </a:cubicBezTo>
                  <a:cubicBezTo>
                    <a:pt x="3209" y="5851"/>
                    <a:pt x="3043" y="5744"/>
                    <a:pt x="2977" y="5587"/>
                  </a:cubicBezTo>
                  <a:cubicBezTo>
                    <a:pt x="2860" y="5275"/>
                    <a:pt x="3003" y="4956"/>
                    <a:pt x="3121" y="4678"/>
                  </a:cubicBezTo>
                  <a:cubicBezTo>
                    <a:pt x="3282" y="4380"/>
                    <a:pt x="3476" y="4094"/>
                    <a:pt x="3681" y="3834"/>
                  </a:cubicBezTo>
                  <a:cubicBezTo>
                    <a:pt x="4210" y="3182"/>
                    <a:pt x="4910" y="2671"/>
                    <a:pt x="5684" y="2356"/>
                  </a:cubicBezTo>
                  <a:cubicBezTo>
                    <a:pt x="5685" y="2356"/>
                    <a:pt x="5686" y="2357"/>
                    <a:pt x="5687" y="2357"/>
                  </a:cubicBezTo>
                  <a:cubicBezTo>
                    <a:pt x="5700" y="2357"/>
                    <a:pt x="5715" y="2341"/>
                    <a:pt x="5728" y="2341"/>
                  </a:cubicBezTo>
                  <a:cubicBezTo>
                    <a:pt x="5729" y="2341"/>
                    <a:pt x="5730" y="2341"/>
                    <a:pt x="5731" y="2341"/>
                  </a:cubicBezTo>
                  <a:cubicBezTo>
                    <a:pt x="5871" y="2283"/>
                    <a:pt x="6017" y="2209"/>
                    <a:pt x="6168" y="2170"/>
                  </a:cubicBezTo>
                  <a:cubicBezTo>
                    <a:pt x="6168" y="2165"/>
                    <a:pt x="6171" y="2165"/>
                    <a:pt x="6171" y="2162"/>
                  </a:cubicBezTo>
                  <a:cubicBezTo>
                    <a:pt x="6516" y="2041"/>
                    <a:pt x="6894" y="1945"/>
                    <a:pt x="7249" y="1872"/>
                  </a:cubicBezTo>
                  <a:cubicBezTo>
                    <a:pt x="7277" y="1872"/>
                    <a:pt x="7309" y="1857"/>
                    <a:pt x="7337" y="1857"/>
                  </a:cubicBezTo>
                  <a:cubicBezTo>
                    <a:pt x="7340" y="1857"/>
                    <a:pt x="7343" y="1857"/>
                    <a:pt x="7345" y="1857"/>
                  </a:cubicBezTo>
                  <a:cubicBezTo>
                    <a:pt x="7495" y="1839"/>
                    <a:pt x="7749" y="1775"/>
                    <a:pt x="7964" y="1775"/>
                  </a:cubicBezTo>
                  <a:cubicBezTo>
                    <a:pt x="8102" y="1775"/>
                    <a:pt x="8224" y="1802"/>
                    <a:pt x="8291" y="1884"/>
                  </a:cubicBezTo>
                  <a:cubicBezTo>
                    <a:pt x="8317" y="1909"/>
                    <a:pt x="8302" y="1967"/>
                    <a:pt x="8298" y="2001"/>
                  </a:cubicBezTo>
                  <a:cubicBezTo>
                    <a:pt x="8229" y="2173"/>
                    <a:pt x="8107" y="2346"/>
                    <a:pt x="7968" y="2470"/>
                  </a:cubicBezTo>
                  <a:cubicBezTo>
                    <a:pt x="7965" y="2478"/>
                    <a:pt x="7965" y="2478"/>
                    <a:pt x="7965" y="2481"/>
                  </a:cubicBezTo>
                  <a:cubicBezTo>
                    <a:pt x="7694" y="2749"/>
                    <a:pt x="7403" y="3020"/>
                    <a:pt x="7078" y="3226"/>
                  </a:cubicBezTo>
                  <a:cubicBezTo>
                    <a:pt x="6934" y="3331"/>
                    <a:pt x="6773" y="3438"/>
                    <a:pt x="6619" y="3529"/>
                  </a:cubicBezTo>
                  <a:cubicBezTo>
                    <a:pt x="6611" y="3537"/>
                    <a:pt x="6604" y="3541"/>
                    <a:pt x="6597" y="3541"/>
                  </a:cubicBezTo>
                  <a:cubicBezTo>
                    <a:pt x="6520" y="3600"/>
                    <a:pt x="6432" y="3647"/>
                    <a:pt x="6347" y="3691"/>
                  </a:cubicBezTo>
                  <a:cubicBezTo>
                    <a:pt x="6337" y="3698"/>
                    <a:pt x="6303" y="3720"/>
                    <a:pt x="6296" y="3724"/>
                  </a:cubicBezTo>
                  <a:cubicBezTo>
                    <a:pt x="6148" y="3806"/>
                    <a:pt x="5892" y="3972"/>
                    <a:pt x="5703" y="3972"/>
                  </a:cubicBezTo>
                  <a:cubicBezTo>
                    <a:pt x="5682" y="3972"/>
                    <a:pt x="5662" y="3970"/>
                    <a:pt x="5643" y="3966"/>
                  </a:cubicBezTo>
                  <a:cubicBezTo>
                    <a:pt x="5633" y="3952"/>
                    <a:pt x="5618" y="3922"/>
                    <a:pt x="5626" y="3900"/>
                  </a:cubicBezTo>
                  <a:cubicBezTo>
                    <a:pt x="5629" y="3761"/>
                    <a:pt x="5702" y="3625"/>
                    <a:pt x="5739" y="3497"/>
                  </a:cubicBezTo>
                  <a:lnTo>
                    <a:pt x="5739" y="3497"/>
                  </a:lnTo>
                  <a:lnTo>
                    <a:pt x="5736" y="3504"/>
                  </a:lnTo>
                  <a:cubicBezTo>
                    <a:pt x="5746" y="3438"/>
                    <a:pt x="5772" y="3387"/>
                    <a:pt x="5797" y="3321"/>
                  </a:cubicBezTo>
                  <a:lnTo>
                    <a:pt x="5797" y="3321"/>
                  </a:lnTo>
                  <a:cubicBezTo>
                    <a:pt x="5790" y="3328"/>
                    <a:pt x="5783" y="3336"/>
                    <a:pt x="5780" y="3339"/>
                  </a:cubicBezTo>
                  <a:cubicBezTo>
                    <a:pt x="5753" y="3317"/>
                    <a:pt x="5816" y="3218"/>
                    <a:pt x="5834" y="3167"/>
                  </a:cubicBezTo>
                  <a:lnTo>
                    <a:pt x="5834" y="3167"/>
                  </a:lnTo>
                  <a:cubicBezTo>
                    <a:pt x="5809" y="3177"/>
                    <a:pt x="5794" y="3199"/>
                    <a:pt x="5775" y="3221"/>
                  </a:cubicBezTo>
                  <a:cubicBezTo>
                    <a:pt x="5780" y="3211"/>
                    <a:pt x="5780" y="3204"/>
                    <a:pt x="5783" y="3196"/>
                  </a:cubicBezTo>
                  <a:lnTo>
                    <a:pt x="5783" y="3196"/>
                  </a:lnTo>
                  <a:cubicBezTo>
                    <a:pt x="5769" y="3208"/>
                    <a:pt x="5754" y="3216"/>
                    <a:pt x="5745" y="3216"/>
                  </a:cubicBezTo>
                  <a:cubicBezTo>
                    <a:pt x="5738" y="3216"/>
                    <a:pt x="5734" y="3211"/>
                    <a:pt x="5736" y="3199"/>
                  </a:cubicBezTo>
                  <a:lnTo>
                    <a:pt x="5736" y="3199"/>
                  </a:lnTo>
                  <a:cubicBezTo>
                    <a:pt x="5731" y="3204"/>
                    <a:pt x="5727" y="3206"/>
                    <a:pt x="5725" y="3206"/>
                  </a:cubicBezTo>
                  <a:cubicBezTo>
                    <a:pt x="5720" y="3206"/>
                    <a:pt x="5718" y="3199"/>
                    <a:pt x="5714" y="3199"/>
                  </a:cubicBezTo>
                  <a:cubicBezTo>
                    <a:pt x="5721" y="3170"/>
                    <a:pt x="5743" y="3145"/>
                    <a:pt x="5736" y="3119"/>
                  </a:cubicBezTo>
                  <a:lnTo>
                    <a:pt x="5736" y="3119"/>
                  </a:lnTo>
                  <a:cubicBezTo>
                    <a:pt x="5728" y="3126"/>
                    <a:pt x="5714" y="3148"/>
                    <a:pt x="5706" y="3155"/>
                  </a:cubicBezTo>
                  <a:cubicBezTo>
                    <a:pt x="5706" y="3265"/>
                    <a:pt x="5621" y="3336"/>
                    <a:pt x="5560" y="3424"/>
                  </a:cubicBezTo>
                  <a:cubicBezTo>
                    <a:pt x="5482" y="3534"/>
                    <a:pt x="5420" y="3639"/>
                    <a:pt x="5369" y="3764"/>
                  </a:cubicBezTo>
                  <a:cubicBezTo>
                    <a:pt x="5284" y="3959"/>
                    <a:pt x="5387" y="4219"/>
                    <a:pt x="5611" y="4263"/>
                  </a:cubicBezTo>
                  <a:cubicBezTo>
                    <a:pt x="5644" y="4268"/>
                    <a:pt x="5678" y="4270"/>
                    <a:pt x="5711" y="4270"/>
                  </a:cubicBezTo>
                  <a:cubicBezTo>
                    <a:pt x="5954" y="4270"/>
                    <a:pt x="6186" y="4150"/>
                    <a:pt x="6396" y="4047"/>
                  </a:cubicBezTo>
                  <a:cubicBezTo>
                    <a:pt x="7176" y="3636"/>
                    <a:pt x="7931" y="3082"/>
                    <a:pt x="8456" y="2360"/>
                  </a:cubicBezTo>
                  <a:lnTo>
                    <a:pt x="8452" y="2356"/>
                  </a:lnTo>
                  <a:cubicBezTo>
                    <a:pt x="8865" y="1726"/>
                    <a:pt x="8443" y="1500"/>
                    <a:pt x="7945" y="1500"/>
                  </a:cubicBezTo>
                  <a:cubicBezTo>
                    <a:pt x="7770" y="1500"/>
                    <a:pt x="7586" y="1528"/>
                    <a:pt x="7425" y="1576"/>
                  </a:cubicBezTo>
                  <a:cubicBezTo>
                    <a:pt x="7422" y="1576"/>
                    <a:pt x="7418" y="1571"/>
                    <a:pt x="7418" y="1571"/>
                  </a:cubicBezTo>
                  <a:cubicBezTo>
                    <a:pt x="7144" y="1620"/>
                    <a:pt x="6865" y="1656"/>
                    <a:pt x="6601" y="1740"/>
                  </a:cubicBezTo>
                  <a:cubicBezTo>
                    <a:pt x="6567" y="1744"/>
                    <a:pt x="6454" y="1784"/>
                    <a:pt x="6421" y="1791"/>
                  </a:cubicBezTo>
                  <a:lnTo>
                    <a:pt x="6413" y="1788"/>
                  </a:lnTo>
                  <a:cubicBezTo>
                    <a:pt x="6355" y="1825"/>
                    <a:pt x="6208" y="1850"/>
                    <a:pt x="6157" y="1894"/>
                  </a:cubicBezTo>
                  <a:cubicBezTo>
                    <a:pt x="6036" y="1920"/>
                    <a:pt x="5937" y="2001"/>
                    <a:pt x="5824" y="2033"/>
                  </a:cubicBezTo>
                  <a:cubicBezTo>
                    <a:pt x="5695" y="2089"/>
                    <a:pt x="5567" y="2133"/>
                    <a:pt x="5442" y="2195"/>
                  </a:cubicBezTo>
                  <a:cubicBezTo>
                    <a:pt x="5328" y="2243"/>
                    <a:pt x="5215" y="2302"/>
                    <a:pt x="5105" y="2349"/>
                  </a:cubicBezTo>
                  <a:cubicBezTo>
                    <a:pt x="4723" y="2554"/>
                    <a:pt x="4360" y="2815"/>
                    <a:pt x="4048" y="3123"/>
                  </a:cubicBezTo>
                  <a:cubicBezTo>
                    <a:pt x="4034" y="3123"/>
                    <a:pt x="4023" y="3148"/>
                    <a:pt x="4008" y="3152"/>
                  </a:cubicBezTo>
                  <a:cubicBezTo>
                    <a:pt x="3847" y="3306"/>
                    <a:pt x="3696" y="3475"/>
                    <a:pt x="3546" y="3639"/>
                  </a:cubicBezTo>
                  <a:cubicBezTo>
                    <a:pt x="3157" y="4120"/>
                    <a:pt x="2754" y="4656"/>
                    <a:pt x="2743" y="5297"/>
                  </a:cubicBezTo>
                  <a:cubicBezTo>
                    <a:pt x="2740" y="5862"/>
                    <a:pt x="3084" y="6028"/>
                    <a:pt x="3494" y="6028"/>
                  </a:cubicBezTo>
                  <a:cubicBezTo>
                    <a:pt x="3691" y="6028"/>
                    <a:pt x="3903" y="5990"/>
                    <a:pt x="4100" y="5939"/>
                  </a:cubicBezTo>
                  <a:lnTo>
                    <a:pt x="4100" y="5939"/>
                  </a:lnTo>
                  <a:cubicBezTo>
                    <a:pt x="3990" y="5961"/>
                    <a:pt x="3894" y="5976"/>
                    <a:pt x="3791" y="5983"/>
                  </a:cubicBezTo>
                  <a:cubicBezTo>
                    <a:pt x="3799" y="5976"/>
                    <a:pt x="3806" y="5968"/>
                    <a:pt x="3810" y="5964"/>
                  </a:cubicBezTo>
                  <a:cubicBezTo>
                    <a:pt x="3876" y="5954"/>
                    <a:pt x="3876" y="5954"/>
                    <a:pt x="3927" y="5939"/>
                  </a:cubicBezTo>
                  <a:lnTo>
                    <a:pt x="3927" y="5939"/>
                  </a:lnTo>
                  <a:cubicBezTo>
                    <a:pt x="3883" y="5946"/>
                    <a:pt x="3850" y="5954"/>
                    <a:pt x="3813" y="5957"/>
                  </a:cubicBezTo>
                  <a:cubicBezTo>
                    <a:pt x="3787" y="5967"/>
                    <a:pt x="3747" y="5972"/>
                    <a:pt x="3713" y="5972"/>
                  </a:cubicBezTo>
                  <a:cubicBezTo>
                    <a:pt x="3697" y="5972"/>
                    <a:pt x="3682" y="5971"/>
                    <a:pt x="3671" y="5968"/>
                  </a:cubicBezTo>
                  <a:cubicBezTo>
                    <a:pt x="3946" y="5932"/>
                    <a:pt x="4210" y="5869"/>
                    <a:pt x="4477" y="5800"/>
                  </a:cubicBezTo>
                  <a:cubicBezTo>
                    <a:pt x="4672" y="5729"/>
                    <a:pt x="4877" y="5675"/>
                    <a:pt x="5064" y="5605"/>
                  </a:cubicBezTo>
                  <a:cubicBezTo>
                    <a:pt x="5064" y="5607"/>
                    <a:pt x="5065" y="5607"/>
                    <a:pt x="5067" y="5607"/>
                  </a:cubicBezTo>
                  <a:cubicBezTo>
                    <a:pt x="5075" y="5607"/>
                    <a:pt x="5097" y="5597"/>
                    <a:pt x="5115" y="5594"/>
                  </a:cubicBezTo>
                  <a:lnTo>
                    <a:pt x="5115" y="5594"/>
                  </a:lnTo>
                  <a:cubicBezTo>
                    <a:pt x="4892" y="5678"/>
                    <a:pt x="4687" y="5763"/>
                    <a:pt x="4455" y="5836"/>
                  </a:cubicBezTo>
                  <a:cubicBezTo>
                    <a:pt x="4450" y="5840"/>
                    <a:pt x="4450" y="5841"/>
                    <a:pt x="4453" y="5841"/>
                  </a:cubicBezTo>
                  <a:cubicBezTo>
                    <a:pt x="4470" y="5841"/>
                    <a:pt x="4574" y="5801"/>
                    <a:pt x="4608" y="5801"/>
                  </a:cubicBezTo>
                  <a:cubicBezTo>
                    <a:pt x="4612" y="5801"/>
                    <a:pt x="4615" y="5802"/>
                    <a:pt x="4617" y="5803"/>
                  </a:cubicBezTo>
                  <a:cubicBezTo>
                    <a:pt x="4533" y="5836"/>
                    <a:pt x="4459" y="5854"/>
                    <a:pt x="4371" y="5880"/>
                  </a:cubicBezTo>
                  <a:cubicBezTo>
                    <a:pt x="4373" y="5882"/>
                    <a:pt x="4377" y="5883"/>
                    <a:pt x="4383" y="5883"/>
                  </a:cubicBezTo>
                  <a:cubicBezTo>
                    <a:pt x="4398" y="5883"/>
                    <a:pt x="4422" y="5878"/>
                    <a:pt x="4430" y="5873"/>
                  </a:cubicBezTo>
                  <a:cubicBezTo>
                    <a:pt x="5020" y="5741"/>
                    <a:pt x="5582" y="5484"/>
                    <a:pt x="6120" y="5201"/>
                  </a:cubicBezTo>
                  <a:cubicBezTo>
                    <a:pt x="6121" y="5202"/>
                    <a:pt x="6122" y="5202"/>
                    <a:pt x="6123" y="5202"/>
                  </a:cubicBezTo>
                  <a:cubicBezTo>
                    <a:pt x="6130" y="5202"/>
                    <a:pt x="6140" y="5190"/>
                    <a:pt x="6147" y="5190"/>
                  </a:cubicBezTo>
                  <a:cubicBezTo>
                    <a:pt x="6148" y="5190"/>
                    <a:pt x="6149" y="5191"/>
                    <a:pt x="6149" y="5191"/>
                  </a:cubicBezTo>
                  <a:cubicBezTo>
                    <a:pt x="6322" y="5096"/>
                    <a:pt x="6506" y="5003"/>
                    <a:pt x="6677" y="4908"/>
                  </a:cubicBezTo>
                  <a:cubicBezTo>
                    <a:pt x="6806" y="4868"/>
                    <a:pt x="6919" y="4773"/>
                    <a:pt x="7041" y="4703"/>
                  </a:cubicBezTo>
                  <a:cubicBezTo>
                    <a:pt x="7308" y="4556"/>
                    <a:pt x="7598" y="4409"/>
                    <a:pt x="7870" y="4267"/>
                  </a:cubicBezTo>
                  <a:cubicBezTo>
                    <a:pt x="8137" y="4109"/>
                    <a:pt x="8401" y="3944"/>
                    <a:pt x="8657" y="3764"/>
                  </a:cubicBezTo>
                  <a:cubicBezTo>
                    <a:pt x="8811" y="3688"/>
                    <a:pt x="8911" y="3563"/>
                    <a:pt x="9031" y="3446"/>
                  </a:cubicBezTo>
                  <a:cubicBezTo>
                    <a:pt x="9285" y="3265"/>
                    <a:pt x="9523" y="3045"/>
                    <a:pt x="9765" y="2855"/>
                  </a:cubicBezTo>
                  <a:cubicBezTo>
                    <a:pt x="9776" y="2825"/>
                    <a:pt x="9828" y="2808"/>
                    <a:pt x="9838" y="2781"/>
                  </a:cubicBezTo>
                  <a:cubicBezTo>
                    <a:pt x="9829" y="2781"/>
                    <a:pt x="9838" y="2779"/>
                    <a:pt x="9841" y="2776"/>
                  </a:cubicBezTo>
                  <a:lnTo>
                    <a:pt x="9841" y="2776"/>
                  </a:lnTo>
                  <a:lnTo>
                    <a:pt x="9838" y="2781"/>
                  </a:lnTo>
                  <a:cubicBezTo>
                    <a:pt x="9918" y="2709"/>
                    <a:pt x="9999" y="2632"/>
                    <a:pt x="10077" y="2552"/>
                  </a:cubicBezTo>
                  <a:lnTo>
                    <a:pt x="10077" y="2552"/>
                  </a:lnTo>
                  <a:cubicBezTo>
                    <a:pt x="10099" y="2596"/>
                    <a:pt x="10119" y="2640"/>
                    <a:pt x="10136" y="2686"/>
                  </a:cubicBezTo>
                  <a:lnTo>
                    <a:pt x="10143" y="2693"/>
                  </a:lnTo>
                  <a:cubicBezTo>
                    <a:pt x="10246" y="2913"/>
                    <a:pt x="10297" y="3145"/>
                    <a:pt x="10322" y="3383"/>
                  </a:cubicBezTo>
                  <a:cubicBezTo>
                    <a:pt x="10329" y="3583"/>
                    <a:pt x="10319" y="3815"/>
                    <a:pt x="10304" y="4012"/>
                  </a:cubicBezTo>
                  <a:lnTo>
                    <a:pt x="10304" y="4012"/>
                  </a:lnTo>
                  <a:cubicBezTo>
                    <a:pt x="10305" y="4011"/>
                    <a:pt x="10306" y="4010"/>
                    <a:pt x="10308" y="4010"/>
                  </a:cubicBezTo>
                  <a:cubicBezTo>
                    <a:pt x="10304" y="4013"/>
                    <a:pt x="10308" y="4018"/>
                    <a:pt x="10304" y="4021"/>
                  </a:cubicBezTo>
                  <a:cubicBezTo>
                    <a:pt x="10275" y="4230"/>
                    <a:pt x="10172" y="4450"/>
                    <a:pt x="10077" y="4644"/>
                  </a:cubicBezTo>
                  <a:cubicBezTo>
                    <a:pt x="10183" y="4502"/>
                    <a:pt x="10234" y="4326"/>
                    <a:pt x="10297" y="4160"/>
                  </a:cubicBezTo>
                  <a:cubicBezTo>
                    <a:pt x="10297" y="4145"/>
                    <a:pt x="10304" y="4123"/>
                    <a:pt x="10304" y="4109"/>
                  </a:cubicBezTo>
                  <a:cubicBezTo>
                    <a:pt x="10307" y="4109"/>
                    <a:pt x="10312" y="4098"/>
                    <a:pt x="10315" y="4094"/>
                  </a:cubicBezTo>
                  <a:lnTo>
                    <a:pt x="10315" y="4094"/>
                  </a:lnTo>
                  <a:cubicBezTo>
                    <a:pt x="10312" y="4098"/>
                    <a:pt x="10315" y="4101"/>
                    <a:pt x="10312" y="4106"/>
                  </a:cubicBezTo>
                  <a:lnTo>
                    <a:pt x="10312" y="4101"/>
                  </a:lnTo>
                  <a:cubicBezTo>
                    <a:pt x="10310" y="4115"/>
                    <a:pt x="10310" y="4119"/>
                    <a:pt x="10311" y="4119"/>
                  </a:cubicBezTo>
                  <a:cubicBezTo>
                    <a:pt x="10312" y="4119"/>
                    <a:pt x="10314" y="4116"/>
                    <a:pt x="10315" y="4116"/>
                  </a:cubicBezTo>
                  <a:cubicBezTo>
                    <a:pt x="10315" y="4113"/>
                    <a:pt x="10315" y="4109"/>
                    <a:pt x="10319" y="4109"/>
                  </a:cubicBezTo>
                  <a:cubicBezTo>
                    <a:pt x="10319" y="4113"/>
                    <a:pt x="10319" y="4116"/>
                    <a:pt x="10315" y="4120"/>
                  </a:cubicBezTo>
                  <a:cubicBezTo>
                    <a:pt x="10315" y="4119"/>
                    <a:pt x="10315" y="4118"/>
                    <a:pt x="10315" y="4118"/>
                  </a:cubicBezTo>
                  <a:cubicBezTo>
                    <a:pt x="10314" y="4118"/>
                    <a:pt x="10311" y="4134"/>
                    <a:pt x="10308" y="4150"/>
                  </a:cubicBezTo>
                  <a:cubicBezTo>
                    <a:pt x="10308" y="4150"/>
                    <a:pt x="10312" y="4142"/>
                    <a:pt x="10312" y="4135"/>
                  </a:cubicBezTo>
                  <a:lnTo>
                    <a:pt x="10312" y="4135"/>
                  </a:lnTo>
                  <a:cubicBezTo>
                    <a:pt x="10312" y="4136"/>
                    <a:pt x="10312" y="4152"/>
                    <a:pt x="10309" y="4152"/>
                  </a:cubicBezTo>
                  <a:cubicBezTo>
                    <a:pt x="10309" y="4152"/>
                    <a:pt x="10308" y="4152"/>
                    <a:pt x="10308" y="4150"/>
                  </a:cubicBezTo>
                  <a:cubicBezTo>
                    <a:pt x="10308" y="4148"/>
                    <a:pt x="10307" y="4147"/>
                    <a:pt x="10307" y="4147"/>
                  </a:cubicBezTo>
                  <a:cubicBezTo>
                    <a:pt x="10304" y="4147"/>
                    <a:pt x="10298" y="4164"/>
                    <a:pt x="10300" y="4167"/>
                  </a:cubicBezTo>
                  <a:cubicBezTo>
                    <a:pt x="10297" y="4175"/>
                    <a:pt x="10276" y="4241"/>
                    <a:pt x="10285" y="4241"/>
                  </a:cubicBezTo>
                  <a:cubicBezTo>
                    <a:pt x="10285" y="4241"/>
                    <a:pt x="10285" y="4241"/>
                    <a:pt x="10286" y="4241"/>
                  </a:cubicBezTo>
                  <a:lnTo>
                    <a:pt x="10286" y="4241"/>
                  </a:lnTo>
                  <a:cubicBezTo>
                    <a:pt x="10260" y="4384"/>
                    <a:pt x="10183" y="4505"/>
                    <a:pt x="10121" y="4629"/>
                  </a:cubicBezTo>
                  <a:lnTo>
                    <a:pt x="10117" y="4634"/>
                  </a:lnTo>
                  <a:cubicBezTo>
                    <a:pt x="10109" y="4648"/>
                    <a:pt x="10102" y="4663"/>
                    <a:pt x="10095" y="4678"/>
                  </a:cubicBezTo>
                  <a:cubicBezTo>
                    <a:pt x="10095" y="4685"/>
                    <a:pt x="10095" y="4688"/>
                    <a:pt x="10099" y="4692"/>
                  </a:cubicBezTo>
                  <a:cubicBezTo>
                    <a:pt x="10092" y="4695"/>
                    <a:pt x="10087" y="4695"/>
                    <a:pt x="10084" y="4700"/>
                  </a:cubicBezTo>
                  <a:cubicBezTo>
                    <a:pt x="10080" y="4761"/>
                    <a:pt x="10004" y="4802"/>
                    <a:pt x="9989" y="4854"/>
                  </a:cubicBezTo>
                  <a:cubicBezTo>
                    <a:pt x="9992" y="4849"/>
                    <a:pt x="9996" y="4849"/>
                    <a:pt x="9996" y="4846"/>
                  </a:cubicBezTo>
                  <a:lnTo>
                    <a:pt x="9996" y="4846"/>
                  </a:lnTo>
                  <a:cubicBezTo>
                    <a:pt x="9996" y="4854"/>
                    <a:pt x="9992" y="4857"/>
                    <a:pt x="9989" y="4857"/>
                  </a:cubicBezTo>
                  <a:cubicBezTo>
                    <a:pt x="9967" y="4890"/>
                    <a:pt x="9911" y="4959"/>
                    <a:pt x="9879" y="5003"/>
                  </a:cubicBezTo>
                  <a:lnTo>
                    <a:pt x="9872" y="5008"/>
                  </a:lnTo>
                  <a:cubicBezTo>
                    <a:pt x="9867" y="5015"/>
                    <a:pt x="9857" y="5025"/>
                    <a:pt x="9860" y="5025"/>
                  </a:cubicBezTo>
                  <a:cubicBezTo>
                    <a:pt x="9864" y="5022"/>
                    <a:pt x="9864" y="5022"/>
                    <a:pt x="9867" y="5018"/>
                  </a:cubicBezTo>
                  <a:lnTo>
                    <a:pt x="9867" y="5018"/>
                  </a:lnTo>
                  <a:cubicBezTo>
                    <a:pt x="9864" y="5025"/>
                    <a:pt x="9864" y="5030"/>
                    <a:pt x="9857" y="5030"/>
                  </a:cubicBezTo>
                  <a:cubicBezTo>
                    <a:pt x="9857" y="5029"/>
                    <a:pt x="9857" y="5029"/>
                    <a:pt x="9856" y="5029"/>
                  </a:cubicBezTo>
                  <a:cubicBezTo>
                    <a:pt x="9853" y="5029"/>
                    <a:pt x="9836" y="5057"/>
                    <a:pt x="9830" y="5057"/>
                  </a:cubicBezTo>
                  <a:cubicBezTo>
                    <a:pt x="9829" y="5057"/>
                    <a:pt x="9828" y="5056"/>
                    <a:pt x="9828" y="5055"/>
                  </a:cubicBezTo>
                  <a:cubicBezTo>
                    <a:pt x="9691" y="5220"/>
                    <a:pt x="9490" y="5407"/>
                    <a:pt x="9310" y="5487"/>
                  </a:cubicBezTo>
                  <a:cubicBezTo>
                    <a:pt x="9036" y="5656"/>
                    <a:pt x="8757" y="5829"/>
                    <a:pt x="8459" y="5968"/>
                  </a:cubicBezTo>
                  <a:cubicBezTo>
                    <a:pt x="8137" y="6147"/>
                    <a:pt x="7777" y="6262"/>
                    <a:pt x="7430" y="6382"/>
                  </a:cubicBezTo>
                  <a:lnTo>
                    <a:pt x="7430" y="6379"/>
                  </a:lnTo>
                  <a:lnTo>
                    <a:pt x="7474" y="6360"/>
                  </a:lnTo>
                  <a:lnTo>
                    <a:pt x="7474" y="6360"/>
                  </a:lnTo>
                  <a:cubicBezTo>
                    <a:pt x="7440" y="6372"/>
                    <a:pt x="7408" y="6382"/>
                    <a:pt x="7378" y="6389"/>
                  </a:cubicBezTo>
                  <a:lnTo>
                    <a:pt x="7371" y="6394"/>
                  </a:lnTo>
                  <a:cubicBezTo>
                    <a:pt x="7361" y="6394"/>
                    <a:pt x="7349" y="6402"/>
                    <a:pt x="7344" y="6402"/>
                  </a:cubicBezTo>
                  <a:cubicBezTo>
                    <a:pt x="7343" y="6402"/>
                    <a:pt x="7342" y="6401"/>
                    <a:pt x="7342" y="6401"/>
                  </a:cubicBezTo>
                  <a:cubicBezTo>
                    <a:pt x="7298" y="6416"/>
                    <a:pt x="7264" y="6416"/>
                    <a:pt x="7220" y="6433"/>
                  </a:cubicBezTo>
                  <a:lnTo>
                    <a:pt x="7224" y="6430"/>
                  </a:lnTo>
                  <a:lnTo>
                    <a:pt x="7232" y="6426"/>
                  </a:lnTo>
                  <a:cubicBezTo>
                    <a:pt x="7205" y="6426"/>
                    <a:pt x="7151" y="6445"/>
                    <a:pt x="7125" y="6452"/>
                  </a:cubicBezTo>
                  <a:lnTo>
                    <a:pt x="7110" y="6452"/>
                  </a:lnTo>
                  <a:cubicBezTo>
                    <a:pt x="7037" y="6474"/>
                    <a:pt x="6949" y="6499"/>
                    <a:pt x="6875" y="6518"/>
                  </a:cubicBezTo>
                  <a:cubicBezTo>
                    <a:pt x="6883" y="6514"/>
                    <a:pt x="6890" y="6511"/>
                    <a:pt x="6909" y="6504"/>
                  </a:cubicBezTo>
                  <a:lnTo>
                    <a:pt x="6909" y="6504"/>
                  </a:lnTo>
                  <a:cubicBezTo>
                    <a:pt x="6814" y="6536"/>
                    <a:pt x="6718" y="6548"/>
                    <a:pt x="6626" y="6584"/>
                  </a:cubicBezTo>
                  <a:cubicBezTo>
                    <a:pt x="6594" y="6595"/>
                    <a:pt x="6572" y="6595"/>
                    <a:pt x="6542" y="6606"/>
                  </a:cubicBezTo>
                  <a:cubicBezTo>
                    <a:pt x="6531" y="6606"/>
                    <a:pt x="6520" y="6610"/>
                    <a:pt x="6509" y="6614"/>
                  </a:cubicBezTo>
                  <a:cubicBezTo>
                    <a:pt x="6388" y="6646"/>
                    <a:pt x="6267" y="6672"/>
                    <a:pt x="6146" y="6687"/>
                  </a:cubicBezTo>
                  <a:cubicBezTo>
                    <a:pt x="6134" y="6691"/>
                    <a:pt x="6137" y="6694"/>
                    <a:pt x="6144" y="6694"/>
                  </a:cubicBezTo>
                  <a:cubicBezTo>
                    <a:pt x="6149" y="6694"/>
                    <a:pt x="6155" y="6693"/>
                    <a:pt x="6161" y="6690"/>
                  </a:cubicBezTo>
                  <a:lnTo>
                    <a:pt x="6164" y="6690"/>
                  </a:lnTo>
                  <a:cubicBezTo>
                    <a:pt x="6164" y="6691"/>
                    <a:pt x="6165" y="6691"/>
                    <a:pt x="6165" y="6691"/>
                  </a:cubicBezTo>
                  <a:lnTo>
                    <a:pt x="6165" y="6691"/>
                  </a:lnTo>
                  <a:cubicBezTo>
                    <a:pt x="6166" y="6691"/>
                    <a:pt x="6165" y="6690"/>
                    <a:pt x="6164" y="6690"/>
                  </a:cubicBezTo>
                  <a:lnTo>
                    <a:pt x="6176" y="6690"/>
                  </a:lnTo>
                  <a:cubicBezTo>
                    <a:pt x="6173" y="6690"/>
                    <a:pt x="6170" y="6692"/>
                    <a:pt x="6168" y="6692"/>
                  </a:cubicBezTo>
                  <a:cubicBezTo>
                    <a:pt x="6167" y="6692"/>
                    <a:pt x="6166" y="6692"/>
                    <a:pt x="6165" y="6691"/>
                  </a:cubicBezTo>
                  <a:lnTo>
                    <a:pt x="6165" y="6691"/>
                  </a:lnTo>
                  <a:cubicBezTo>
                    <a:pt x="6162" y="6693"/>
                    <a:pt x="6142" y="6698"/>
                    <a:pt x="6139" y="6702"/>
                  </a:cubicBezTo>
                  <a:cubicBezTo>
                    <a:pt x="6058" y="6716"/>
                    <a:pt x="5973" y="6727"/>
                    <a:pt x="5893" y="6746"/>
                  </a:cubicBezTo>
                  <a:cubicBezTo>
                    <a:pt x="5888" y="6753"/>
                    <a:pt x="5882" y="6754"/>
                    <a:pt x="5874" y="6754"/>
                  </a:cubicBezTo>
                  <a:cubicBezTo>
                    <a:pt x="5870" y="6754"/>
                    <a:pt x="5866" y="6754"/>
                    <a:pt x="5861" y="6754"/>
                  </a:cubicBezTo>
                  <a:cubicBezTo>
                    <a:pt x="5853" y="6754"/>
                    <a:pt x="5845" y="6755"/>
                    <a:pt x="5838" y="6760"/>
                  </a:cubicBezTo>
                  <a:cubicBezTo>
                    <a:pt x="5714" y="6782"/>
                    <a:pt x="5585" y="6797"/>
                    <a:pt x="5467" y="6826"/>
                  </a:cubicBezTo>
                  <a:cubicBezTo>
                    <a:pt x="5332" y="6837"/>
                    <a:pt x="5208" y="6859"/>
                    <a:pt x="5076" y="6881"/>
                  </a:cubicBezTo>
                  <a:cubicBezTo>
                    <a:pt x="5071" y="6885"/>
                    <a:pt x="5068" y="6888"/>
                    <a:pt x="5064" y="6896"/>
                  </a:cubicBezTo>
                  <a:lnTo>
                    <a:pt x="5076" y="6896"/>
                  </a:lnTo>
                  <a:cubicBezTo>
                    <a:pt x="5070" y="6896"/>
                    <a:pt x="5067" y="6897"/>
                    <a:pt x="5065" y="6897"/>
                  </a:cubicBezTo>
                  <a:cubicBezTo>
                    <a:pt x="5064" y="6897"/>
                    <a:pt x="5064" y="6897"/>
                    <a:pt x="5064" y="6896"/>
                  </a:cubicBezTo>
                  <a:cubicBezTo>
                    <a:pt x="5055" y="6899"/>
                    <a:pt x="5013" y="6905"/>
                    <a:pt x="4986" y="6912"/>
                  </a:cubicBezTo>
                  <a:lnTo>
                    <a:pt x="4986" y="6912"/>
                  </a:lnTo>
                  <a:cubicBezTo>
                    <a:pt x="4987" y="6911"/>
                    <a:pt x="4988" y="6910"/>
                    <a:pt x="4988" y="6910"/>
                  </a:cubicBezTo>
                  <a:lnTo>
                    <a:pt x="4983" y="6910"/>
                  </a:lnTo>
                  <a:cubicBezTo>
                    <a:pt x="4983" y="6911"/>
                    <a:pt x="4983" y="6912"/>
                    <a:pt x="4984" y="6912"/>
                  </a:cubicBezTo>
                  <a:lnTo>
                    <a:pt x="4984" y="6912"/>
                  </a:lnTo>
                  <a:cubicBezTo>
                    <a:pt x="4985" y="6912"/>
                    <a:pt x="4985" y="6912"/>
                    <a:pt x="4986" y="6912"/>
                  </a:cubicBezTo>
                  <a:lnTo>
                    <a:pt x="4986" y="6912"/>
                  </a:lnTo>
                  <a:cubicBezTo>
                    <a:pt x="4985" y="6912"/>
                    <a:pt x="4985" y="6912"/>
                    <a:pt x="4984" y="6912"/>
                  </a:cubicBezTo>
                  <a:cubicBezTo>
                    <a:pt x="4984" y="6912"/>
                    <a:pt x="4984" y="6912"/>
                    <a:pt x="4984" y="6912"/>
                  </a:cubicBezTo>
                  <a:lnTo>
                    <a:pt x="4984" y="6912"/>
                  </a:lnTo>
                  <a:cubicBezTo>
                    <a:pt x="4981" y="6913"/>
                    <a:pt x="4978" y="6913"/>
                    <a:pt x="4976" y="6914"/>
                  </a:cubicBezTo>
                  <a:lnTo>
                    <a:pt x="4983" y="6910"/>
                  </a:lnTo>
                  <a:cubicBezTo>
                    <a:pt x="4983" y="6907"/>
                    <a:pt x="4976" y="6907"/>
                    <a:pt x="4976" y="6903"/>
                  </a:cubicBezTo>
                  <a:cubicBezTo>
                    <a:pt x="4991" y="6900"/>
                    <a:pt x="5010" y="6892"/>
                    <a:pt x="5027" y="6885"/>
                  </a:cubicBezTo>
                  <a:lnTo>
                    <a:pt x="5027" y="6885"/>
                  </a:lnTo>
                  <a:cubicBezTo>
                    <a:pt x="5002" y="6888"/>
                    <a:pt x="4980" y="6892"/>
                    <a:pt x="4958" y="6896"/>
                  </a:cubicBezTo>
                  <a:cubicBezTo>
                    <a:pt x="4966" y="6896"/>
                    <a:pt x="4969" y="6896"/>
                    <a:pt x="4973" y="6900"/>
                  </a:cubicBezTo>
                  <a:cubicBezTo>
                    <a:pt x="4932" y="6908"/>
                    <a:pt x="4885" y="6920"/>
                    <a:pt x="4842" y="6920"/>
                  </a:cubicBezTo>
                  <a:cubicBezTo>
                    <a:pt x="4832" y="6920"/>
                    <a:pt x="4821" y="6919"/>
                    <a:pt x="4811" y="6918"/>
                  </a:cubicBezTo>
                  <a:cubicBezTo>
                    <a:pt x="4844" y="6903"/>
                    <a:pt x="4895" y="6910"/>
                    <a:pt x="4921" y="6892"/>
                  </a:cubicBezTo>
                  <a:lnTo>
                    <a:pt x="4921" y="6892"/>
                  </a:lnTo>
                  <a:cubicBezTo>
                    <a:pt x="4719" y="6922"/>
                    <a:pt x="4499" y="6925"/>
                    <a:pt x="4298" y="6962"/>
                  </a:cubicBezTo>
                  <a:cubicBezTo>
                    <a:pt x="4298" y="6966"/>
                    <a:pt x="4298" y="6969"/>
                    <a:pt x="4294" y="6973"/>
                  </a:cubicBezTo>
                  <a:cubicBezTo>
                    <a:pt x="4293" y="6971"/>
                    <a:pt x="4290" y="6971"/>
                    <a:pt x="4287" y="6971"/>
                  </a:cubicBezTo>
                  <a:cubicBezTo>
                    <a:pt x="4280" y="6971"/>
                    <a:pt x="4269" y="6975"/>
                    <a:pt x="4261" y="6975"/>
                  </a:cubicBezTo>
                  <a:cubicBezTo>
                    <a:pt x="4260" y="6975"/>
                    <a:pt x="4259" y="6975"/>
                    <a:pt x="4259" y="6975"/>
                  </a:cubicBezTo>
                  <a:lnTo>
                    <a:pt x="4259" y="6975"/>
                  </a:lnTo>
                  <a:cubicBezTo>
                    <a:pt x="4267" y="6977"/>
                    <a:pt x="4279" y="6979"/>
                    <a:pt x="4292" y="6979"/>
                  </a:cubicBezTo>
                  <a:cubicBezTo>
                    <a:pt x="4352" y="6979"/>
                    <a:pt x="4452" y="6957"/>
                    <a:pt x="4507" y="6954"/>
                  </a:cubicBezTo>
                  <a:cubicBezTo>
                    <a:pt x="4555" y="6951"/>
                    <a:pt x="4606" y="6951"/>
                    <a:pt x="4653" y="6940"/>
                  </a:cubicBezTo>
                  <a:cubicBezTo>
                    <a:pt x="4722" y="6940"/>
                    <a:pt x="4794" y="6928"/>
                    <a:pt x="4857" y="6928"/>
                  </a:cubicBezTo>
                  <a:cubicBezTo>
                    <a:pt x="4865" y="6928"/>
                    <a:pt x="4873" y="6929"/>
                    <a:pt x="4881" y="6929"/>
                  </a:cubicBezTo>
                  <a:cubicBezTo>
                    <a:pt x="4888" y="6922"/>
                    <a:pt x="4914" y="6925"/>
                    <a:pt x="4921" y="6918"/>
                  </a:cubicBezTo>
                  <a:lnTo>
                    <a:pt x="4921" y="6918"/>
                  </a:lnTo>
                  <a:cubicBezTo>
                    <a:pt x="4936" y="6925"/>
                    <a:pt x="4925" y="6929"/>
                    <a:pt x="4903" y="6932"/>
                  </a:cubicBezTo>
                  <a:cubicBezTo>
                    <a:pt x="5032" y="6925"/>
                    <a:pt x="5174" y="6907"/>
                    <a:pt x="5303" y="6885"/>
                  </a:cubicBezTo>
                  <a:lnTo>
                    <a:pt x="5303" y="6885"/>
                  </a:lnTo>
                  <a:cubicBezTo>
                    <a:pt x="5280" y="6891"/>
                    <a:pt x="5289" y="6893"/>
                    <a:pt x="5297" y="6893"/>
                  </a:cubicBezTo>
                  <a:cubicBezTo>
                    <a:pt x="5303" y="6893"/>
                    <a:pt x="5309" y="6892"/>
                    <a:pt x="5306" y="6892"/>
                  </a:cubicBezTo>
                  <a:lnTo>
                    <a:pt x="5306" y="6892"/>
                  </a:lnTo>
                  <a:cubicBezTo>
                    <a:pt x="5313" y="6892"/>
                    <a:pt x="5313" y="6896"/>
                    <a:pt x="5318" y="6896"/>
                  </a:cubicBezTo>
                  <a:lnTo>
                    <a:pt x="5306" y="6896"/>
                  </a:lnTo>
                  <a:cubicBezTo>
                    <a:pt x="5259" y="6903"/>
                    <a:pt x="5178" y="6918"/>
                    <a:pt x="5120" y="6929"/>
                  </a:cubicBezTo>
                  <a:cubicBezTo>
                    <a:pt x="5123" y="6929"/>
                    <a:pt x="5127" y="6929"/>
                    <a:pt x="5130" y="6932"/>
                  </a:cubicBezTo>
                  <a:cubicBezTo>
                    <a:pt x="5101" y="6935"/>
                    <a:pt x="5079" y="6941"/>
                    <a:pt x="5058" y="6941"/>
                  </a:cubicBezTo>
                  <a:cubicBezTo>
                    <a:pt x="5053" y="6941"/>
                    <a:pt x="5047" y="6940"/>
                    <a:pt x="5042" y="6940"/>
                  </a:cubicBezTo>
                  <a:cubicBezTo>
                    <a:pt x="5027" y="6947"/>
                    <a:pt x="4998" y="6944"/>
                    <a:pt x="4988" y="6951"/>
                  </a:cubicBezTo>
                  <a:cubicBezTo>
                    <a:pt x="4584" y="6998"/>
                    <a:pt x="4188" y="7035"/>
                    <a:pt x="3777" y="7057"/>
                  </a:cubicBezTo>
                  <a:cubicBezTo>
                    <a:pt x="3786" y="7055"/>
                    <a:pt x="3784" y="7054"/>
                    <a:pt x="3777" y="7054"/>
                  </a:cubicBezTo>
                  <a:cubicBezTo>
                    <a:pt x="3763" y="7054"/>
                    <a:pt x="3730" y="7057"/>
                    <a:pt x="3722" y="7057"/>
                  </a:cubicBezTo>
                  <a:cubicBezTo>
                    <a:pt x="3720" y="7057"/>
                    <a:pt x="3717" y="7057"/>
                    <a:pt x="3715" y="7057"/>
                  </a:cubicBezTo>
                  <a:cubicBezTo>
                    <a:pt x="3704" y="7057"/>
                    <a:pt x="3691" y="7060"/>
                    <a:pt x="3680" y="7060"/>
                  </a:cubicBezTo>
                  <a:cubicBezTo>
                    <a:pt x="3676" y="7060"/>
                    <a:pt x="3671" y="7059"/>
                    <a:pt x="3667" y="7057"/>
                  </a:cubicBezTo>
                  <a:cubicBezTo>
                    <a:pt x="3629" y="7065"/>
                    <a:pt x="3588" y="7067"/>
                    <a:pt x="3546" y="7067"/>
                  </a:cubicBezTo>
                  <a:cubicBezTo>
                    <a:pt x="3471" y="7067"/>
                    <a:pt x="3393" y="7060"/>
                    <a:pt x="3320" y="7060"/>
                  </a:cubicBezTo>
                  <a:cubicBezTo>
                    <a:pt x="3275" y="7060"/>
                    <a:pt x="3233" y="7062"/>
                    <a:pt x="3194" y="7072"/>
                  </a:cubicBezTo>
                  <a:cubicBezTo>
                    <a:pt x="3202" y="7072"/>
                    <a:pt x="3209" y="7072"/>
                    <a:pt x="3217" y="7072"/>
                  </a:cubicBezTo>
                  <a:cubicBezTo>
                    <a:pt x="3244" y="7072"/>
                    <a:pt x="3271" y="7069"/>
                    <a:pt x="3297" y="7069"/>
                  </a:cubicBezTo>
                  <a:cubicBezTo>
                    <a:pt x="3316" y="7069"/>
                    <a:pt x="3333" y="7071"/>
                    <a:pt x="3351" y="7076"/>
                  </a:cubicBezTo>
                  <a:cubicBezTo>
                    <a:pt x="3297" y="7083"/>
                    <a:pt x="3245" y="7083"/>
                    <a:pt x="3190" y="7083"/>
                  </a:cubicBezTo>
                  <a:cubicBezTo>
                    <a:pt x="3104" y="7089"/>
                    <a:pt x="3019" y="7091"/>
                    <a:pt x="2932" y="7091"/>
                  </a:cubicBezTo>
                  <a:cubicBezTo>
                    <a:pt x="2874" y="7091"/>
                    <a:pt x="2816" y="7090"/>
                    <a:pt x="2757" y="7090"/>
                  </a:cubicBezTo>
                  <a:cubicBezTo>
                    <a:pt x="2754" y="7094"/>
                    <a:pt x="2750" y="7094"/>
                    <a:pt x="2747" y="7098"/>
                  </a:cubicBezTo>
                  <a:cubicBezTo>
                    <a:pt x="2669" y="7094"/>
                    <a:pt x="2589" y="7090"/>
                    <a:pt x="2515" y="7090"/>
                  </a:cubicBezTo>
                  <a:cubicBezTo>
                    <a:pt x="2485" y="7090"/>
                    <a:pt x="2485" y="7074"/>
                    <a:pt x="2457" y="7074"/>
                  </a:cubicBezTo>
                  <a:cubicBezTo>
                    <a:pt x="2452" y="7074"/>
                    <a:pt x="2446" y="7075"/>
                    <a:pt x="2439" y="7076"/>
                  </a:cubicBezTo>
                  <a:lnTo>
                    <a:pt x="2435" y="7072"/>
                  </a:lnTo>
                  <a:cubicBezTo>
                    <a:pt x="2433" y="7073"/>
                    <a:pt x="2429" y="7074"/>
                    <a:pt x="2425" y="7074"/>
                  </a:cubicBezTo>
                  <a:cubicBezTo>
                    <a:pt x="2416" y="7074"/>
                    <a:pt x="2404" y="7070"/>
                    <a:pt x="2398" y="7067"/>
                  </a:cubicBezTo>
                  <a:lnTo>
                    <a:pt x="2398" y="7067"/>
                  </a:lnTo>
                  <a:cubicBezTo>
                    <a:pt x="2398" y="7067"/>
                    <a:pt x="2399" y="7067"/>
                    <a:pt x="2400" y="7067"/>
                  </a:cubicBezTo>
                  <a:cubicBezTo>
                    <a:pt x="2407" y="7067"/>
                    <a:pt x="2419" y="7069"/>
                    <a:pt x="2428" y="7069"/>
                  </a:cubicBezTo>
                  <a:cubicBezTo>
                    <a:pt x="2431" y="7069"/>
                    <a:pt x="2434" y="7069"/>
                    <a:pt x="2435" y="7068"/>
                  </a:cubicBezTo>
                  <a:cubicBezTo>
                    <a:pt x="2427" y="7061"/>
                    <a:pt x="2402" y="7064"/>
                    <a:pt x="2398" y="7057"/>
                  </a:cubicBezTo>
                  <a:cubicBezTo>
                    <a:pt x="2299" y="7046"/>
                    <a:pt x="2193" y="7046"/>
                    <a:pt x="2090" y="7042"/>
                  </a:cubicBezTo>
                  <a:cubicBezTo>
                    <a:pt x="1933" y="7028"/>
                    <a:pt x="1804" y="6991"/>
                    <a:pt x="1647" y="6966"/>
                  </a:cubicBezTo>
                  <a:cubicBezTo>
                    <a:pt x="1635" y="6966"/>
                    <a:pt x="1669" y="6966"/>
                    <a:pt x="1661" y="6962"/>
                  </a:cubicBezTo>
                  <a:lnTo>
                    <a:pt x="1661" y="6962"/>
                  </a:lnTo>
                  <a:cubicBezTo>
                    <a:pt x="1696" y="6965"/>
                    <a:pt x="1729" y="6975"/>
                    <a:pt x="1762" y="6975"/>
                  </a:cubicBezTo>
                  <a:cubicBezTo>
                    <a:pt x="1770" y="6975"/>
                    <a:pt x="1778" y="6974"/>
                    <a:pt x="1786" y="6973"/>
                  </a:cubicBezTo>
                  <a:cubicBezTo>
                    <a:pt x="1782" y="6973"/>
                    <a:pt x="1760" y="6969"/>
                    <a:pt x="1753" y="6969"/>
                  </a:cubicBezTo>
                  <a:lnTo>
                    <a:pt x="1749" y="6969"/>
                  </a:lnTo>
                  <a:cubicBezTo>
                    <a:pt x="1567" y="6948"/>
                    <a:pt x="1385" y="6918"/>
                    <a:pt x="1207" y="6871"/>
                  </a:cubicBezTo>
                  <a:lnTo>
                    <a:pt x="1207" y="6871"/>
                  </a:lnTo>
                  <a:cubicBezTo>
                    <a:pt x="1210" y="6872"/>
                    <a:pt x="1215" y="6875"/>
                    <a:pt x="1214" y="6875"/>
                  </a:cubicBezTo>
                  <a:cubicBezTo>
                    <a:pt x="1214" y="6875"/>
                    <a:pt x="1213" y="6874"/>
                    <a:pt x="1210" y="6874"/>
                  </a:cubicBezTo>
                  <a:cubicBezTo>
                    <a:pt x="1133" y="6844"/>
                    <a:pt x="1045" y="6834"/>
                    <a:pt x="975" y="6793"/>
                  </a:cubicBezTo>
                  <a:lnTo>
                    <a:pt x="975" y="6793"/>
                  </a:lnTo>
                  <a:cubicBezTo>
                    <a:pt x="1075" y="6808"/>
                    <a:pt x="1155" y="6834"/>
                    <a:pt x="1247" y="6848"/>
                  </a:cubicBezTo>
                  <a:cubicBezTo>
                    <a:pt x="1071" y="6793"/>
                    <a:pt x="895" y="6760"/>
                    <a:pt x="737" y="6658"/>
                  </a:cubicBezTo>
                  <a:cubicBezTo>
                    <a:pt x="736" y="6658"/>
                    <a:pt x="735" y="6658"/>
                    <a:pt x="734" y="6658"/>
                  </a:cubicBezTo>
                  <a:cubicBezTo>
                    <a:pt x="724" y="6658"/>
                    <a:pt x="714" y="6643"/>
                    <a:pt x="708" y="6643"/>
                  </a:cubicBezTo>
                  <a:cubicBezTo>
                    <a:pt x="605" y="6580"/>
                    <a:pt x="506" y="6492"/>
                    <a:pt x="433" y="6401"/>
                  </a:cubicBezTo>
                  <a:cubicBezTo>
                    <a:pt x="367" y="6316"/>
                    <a:pt x="323" y="6218"/>
                    <a:pt x="297" y="6108"/>
                  </a:cubicBezTo>
                  <a:cubicBezTo>
                    <a:pt x="293" y="6103"/>
                    <a:pt x="293" y="6103"/>
                    <a:pt x="290" y="6100"/>
                  </a:cubicBezTo>
                  <a:cubicBezTo>
                    <a:pt x="293" y="6071"/>
                    <a:pt x="279" y="6030"/>
                    <a:pt x="279" y="5998"/>
                  </a:cubicBezTo>
                  <a:cubicBezTo>
                    <a:pt x="268" y="5964"/>
                    <a:pt x="271" y="5932"/>
                    <a:pt x="268" y="5891"/>
                  </a:cubicBezTo>
                  <a:cubicBezTo>
                    <a:pt x="275" y="5825"/>
                    <a:pt x="264" y="5748"/>
                    <a:pt x="283" y="5678"/>
                  </a:cubicBezTo>
                  <a:cubicBezTo>
                    <a:pt x="283" y="5675"/>
                    <a:pt x="279" y="5671"/>
                    <a:pt x="279" y="5668"/>
                  </a:cubicBezTo>
                  <a:cubicBezTo>
                    <a:pt x="308" y="5531"/>
                    <a:pt x="330" y="5382"/>
                    <a:pt x="389" y="5257"/>
                  </a:cubicBezTo>
                  <a:cubicBezTo>
                    <a:pt x="389" y="5253"/>
                    <a:pt x="389" y="5250"/>
                    <a:pt x="385" y="5245"/>
                  </a:cubicBezTo>
                  <a:cubicBezTo>
                    <a:pt x="459" y="5084"/>
                    <a:pt x="517" y="4923"/>
                    <a:pt x="616" y="4776"/>
                  </a:cubicBezTo>
                  <a:cubicBezTo>
                    <a:pt x="642" y="4736"/>
                    <a:pt x="667" y="4685"/>
                    <a:pt x="693" y="4648"/>
                  </a:cubicBezTo>
                  <a:cubicBezTo>
                    <a:pt x="723" y="4607"/>
                    <a:pt x="741" y="4563"/>
                    <a:pt x="774" y="4534"/>
                  </a:cubicBezTo>
                  <a:cubicBezTo>
                    <a:pt x="847" y="4424"/>
                    <a:pt x="924" y="4326"/>
                    <a:pt x="1012" y="4230"/>
                  </a:cubicBezTo>
                  <a:cubicBezTo>
                    <a:pt x="1012" y="4223"/>
                    <a:pt x="1031" y="4208"/>
                    <a:pt x="1031" y="4201"/>
                  </a:cubicBezTo>
                  <a:cubicBezTo>
                    <a:pt x="1093" y="4131"/>
                    <a:pt x="1170" y="4057"/>
                    <a:pt x="1229" y="3984"/>
                  </a:cubicBezTo>
                  <a:cubicBezTo>
                    <a:pt x="1415" y="3805"/>
                    <a:pt x="1599" y="3622"/>
                    <a:pt x="1797" y="3460"/>
                  </a:cubicBezTo>
                  <a:lnTo>
                    <a:pt x="1793" y="3456"/>
                  </a:lnTo>
                  <a:cubicBezTo>
                    <a:pt x="1793" y="3456"/>
                    <a:pt x="1792" y="3456"/>
                    <a:pt x="1792" y="3457"/>
                  </a:cubicBezTo>
                  <a:lnTo>
                    <a:pt x="1792" y="3457"/>
                  </a:lnTo>
                  <a:cubicBezTo>
                    <a:pt x="1801" y="3450"/>
                    <a:pt x="1810" y="3440"/>
                    <a:pt x="1808" y="3438"/>
                  </a:cubicBezTo>
                  <a:lnTo>
                    <a:pt x="1808" y="3438"/>
                  </a:lnTo>
                  <a:cubicBezTo>
                    <a:pt x="1809" y="3438"/>
                    <a:pt x="1810" y="3438"/>
                    <a:pt x="1811" y="3438"/>
                  </a:cubicBezTo>
                  <a:cubicBezTo>
                    <a:pt x="1852" y="3412"/>
                    <a:pt x="1911" y="3350"/>
                    <a:pt x="1958" y="3324"/>
                  </a:cubicBezTo>
                  <a:cubicBezTo>
                    <a:pt x="1987" y="3306"/>
                    <a:pt x="2013" y="3280"/>
                    <a:pt x="2046" y="3258"/>
                  </a:cubicBezTo>
                  <a:cubicBezTo>
                    <a:pt x="2090" y="3214"/>
                    <a:pt x="2145" y="3189"/>
                    <a:pt x="2189" y="3148"/>
                  </a:cubicBezTo>
                  <a:cubicBezTo>
                    <a:pt x="2216" y="3131"/>
                    <a:pt x="2246" y="3111"/>
                    <a:pt x="2270" y="3086"/>
                  </a:cubicBezTo>
                  <a:lnTo>
                    <a:pt x="2270" y="3086"/>
                  </a:lnTo>
                  <a:cubicBezTo>
                    <a:pt x="2270" y="3086"/>
                    <a:pt x="2271" y="3085"/>
                    <a:pt x="2271" y="3085"/>
                  </a:cubicBezTo>
                  <a:lnTo>
                    <a:pt x="2271" y="3085"/>
                  </a:lnTo>
                  <a:cubicBezTo>
                    <a:pt x="2271" y="3085"/>
                    <a:pt x="2271" y="3086"/>
                    <a:pt x="2270" y="3086"/>
                  </a:cubicBezTo>
                  <a:lnTo>
                    <a:pt x="2277" y="3086"/>
                  </a:lnTo>
                  <a:lnTo>
                    <a:pt x="2277" y="3083"/>
                  </a:lnTo>
                  <a:lnTo>
                    <a:pt x="2277" y="3083"/>
                  </a:lnTo>
                  <a:cubicBezTo>
                    <a:pt x="2275" y="3083"/>
                    <a:pt x="2273" y="3084"/>
                    <a:pt x="2271" y="3085"/>
                  </a:cubicBezTo>
                  <a:lnTo>
                    <a:pt x="2271" y="3085"/>
                  </a:lnTo>
                  <a:cubicBezTo>
                    <a:pt x="2273" y="3083"/>
                    <a:pt x="2275" y="3081"/>
                    <a:pt x="2277" y="3079"/>
                  </a:cubicBezTo>
                  <a:lnTo>
                    <a:pt x="2277" y="3083"/>
                  </a:lnTo>
                  <a:lnTo>
                    <a:pt x="2277" y="3083"/>
                  </a:lnTo>
                  <a:cubicBezTo>
                    <a:pt x="2367" y="3040"/>
                    <a:pt x="2477" y="2949"/>
                    <a:pt x="2571" y="2891"/>
                  </a:cubicBezTo>
                  <a:cubicBezTo>
                    <a:pt x="2618" y="2862"/>
                    <a:pt x="2677" y="2830"/>
                    <a:pt x="2717" y="2796"/>
                  </a:cubicBezTo>
                  <a:lnTo>
                    <a:pt x="2725" y="2796"/>
                  </a:lnTo>
                  <a:cubicBezTo>
                    <a:pt x="2750" y="2774"/>
                    <a:pt x="2779" y="2774"/>
                    <a:pt x="2805" y="2745"/>
                  </a:cubicBezTo>
                  <a:cubicBezTo>
                    <a:pt x="2823" y="2742"/>
                    <a:pt x="2842" y="2723"/>
                    <a:pt x="2864" y="2712"/>
                  </a:cubicBezTo>
                  <a:cubicBezTo>
                    <a:pt x="3153" y="2514"/>
                    <a:pt x="3476" y="2349"/>
                    <a:pt x="3788" y="2180"/>
                  </a:cubicBezTo>
                  <a:cubicBezTo>
                    <a:pt x="3832" y="2151"/>
                    <a:pt x="3876" y="2140"/>
                    <a:pt x="3920" y="2107"/>
                  </a:cubicBezTo>
                  <a:cubicBezTo>
                    <a:pt x="4001" y="2070"/>
                    <a:pt x="4089" y="2026"/>
                    <a:pt x="4169" y="1986"/>
                  </a:cubicBezTo>
                  <a:cubicBezTo>
                    <a:pt x="4169" y="1982"/>
                    <a:pt x="4169" y="1979"/>
                    <a:pt x="4173" y="1979"/>
                  </a:cubicBezTo>
                  <a:cubicBezTo>
                    <a:pt x="4580" y="1791"/>
                    <a:pt x="4991" y="1598"/>
                    <a:pt x="5420" y="1466"/>
                  </a:cubicBezTo>
                  <a:cubicBezTo>
                    <a:pt x="5420" y="1466"/>
                    <a:pt x="5421" y="1466"/>
                    <a:pt x="5422" y="1466"/>
                  </a:cubicBezTo>
                  <a:cubicBezTo>
                    <a:pt x="5429" y="1466"/>
                    <a:pt x="5440" y="1457"/>
                    <a:pt x="5447" y="1457"/>
                  </a:cubicBezTo>
                  <a:cubicBezTo>
                    <a:pt x="5448" y="1457"/>
                    <a:pt x="5449" y="1457"/>
                    <a:pt x="5450" y="1458"/>
                  </a:cubicBezTo>
                  <a:cubicBezTo>
                    <a:pt x="5457" y="1454"/>
                    <a:pt x="5467" y="1451"/>
                    <a:pt x="5475" y="1451"/>
                  </a:cubicBezTo>
                  <a:cubicBezTo>
                    <a:pt x="5670" y="1388"/>
                    <a:pt x="5882" y="1326"/>
                    <a:pt x="6076" y="1275"/>
                  </a:cubicBezTo>
                  <a:cubicBezTo>
                    <a:pt x="6139" y="1263"/>
                    <a:pt x="6193" y="1245"/>
                    <a:pt x="6252" y="1234"/>
                  </a:cubicBezTo>
                  <a:cubicBezTo>
                    <a:pt x="6289" y="1219"/>
                    <a:pt x="6337" y="1216"/>
                    <a:pt x="6377" y="1205"/>
                  </a:cubicBezTo>
                  <a:cubicBezTo>
                    <a:pt x="6645" y="1139"/>
                    <a:pt x="6912" y="1099"/>
                    <a:pt x="7191" y="1051"/>
                  </a:cubicBezTo>
                  <a:lnTo>
                    <a:pt x="7198" y="1055"/>
                  </a:lnTo>
                  <a:cubicBezTo>
                    <a:pt x="7476" y="1013"/>
                    <a:pt x="7763" y="997"/>
                    <a:pt x="8046" y="997"/>
                  </a:cubicBezTo>
                  <a:close/>
                  <a:moveTo>
                    <a:pt x="5694" y="0"/>
                  </a:moveTo>
                  <a:cubicBezTo>
                    <a:pt x="4963" y="0"/>
                    <a:pt x="4229" y="129"/>
                    <a:pt x="3539" y="376"/>
                  </a:cubicBezTo>
                  <a:cubicBezTo>
                    <a:pt x="3183" y="497"/>
                    <a:pt x="2835" y="633"/>
                    <a:pt x="2501" y="816"/>
                  </a:cubicBezTo>
                  <a:cubicBezTo>
                    <a:pt x="1925" y="1139"/>
                    <a:pt x="1353" y="1532"/>
                    <a:pt x="935" y="2038"/>
                  </a:cubicBezTo>
                  <a:cubicBezTo>
                    <a:pt x="803" y="2187"/>
                    <a:pt x="693" y="2390"/>
                    <a:pt x="569" y="2539"/>
                  </a:cubicBezTo>
                  <a:cubicBezTo>
                    <a:pt x="535" y="2613"/>
                    <a:pt x="477" y="2708"/>
                    <a:pt x="455" y="2781"/>
                  </a:cubicBezTo>
                  <a:cubicBezTo>
                    <a:pt x="488" y="2764"/>
                    <a:pt x="525" y="2676"/>
                    <a:pt x="561" y="2646"/>
                  </a:cubicBezTo>
                  <a:lnTo>
                    <a:pt x="561" y="2646"/>
                  </a:lnTo>
                  <a:cubicBezTo>
                    <a:pt x="547" y="2671"/>
                    <a:pt x="535" y="2690"/>
                    <a:pt x="525" y="2708"/>
                  </a:cubicBezTo>
                  <a:cubicBezTo>
                    <a:pt x="502" y="2724"/>
                    <a:pt x="393" y="2910"/>
                    <a:pt x="416" y="2910"/>
                  </a:cubicBezTo>
                  <a:cubicBezTo>
                    <a:pt x="420" y="2910"/>
                    <a:pt x="425" y="2906"/>
                    <a:pt x="433" y="2899"/>
                  </a:cubicBezTo>
                  <a:cubicBezTo>
                    <a:pt x="484" y="2866"/>
                    <a:pt x="517" y="2737"/>
                    <a:pt x="569" y="2668"/>
                  </a:cubicBezTo>
                  <a:cubicBezTo>
                    <a:pt x="613" y="2588"/>
                    <a:pt x="623" y="2635"/>
                    <a:pt x="642" y="2580"/>
                  </a:cubicBezTo>
                  <a:lnTo>
                    <a:pt x="642" y="2580"/>
                  </a:lnTo>
                  <a:cubicBezTo>
                    <a:pt x="635" y="2583"/>
                    <a:pt x="627" y="2588"/>
                    <a:pt x="616" y="2598"/>
                  </a:cubicBezTo>
                  <a:cubicBezTo>
                    <a:pt x="653" y="2554"/>
                    <a:pt x="660" y="2525"/>
                    <a:pt x="693" y="2503"/>
                  </a:cubicBezTo>
                  <a:lnTo>
                    <a:pt x="693" y="2503"/>
                  </a:lnTo>
                  <a:cubicBezTo>
                    <a:pt x="686" y="2517"/>
                    <a:pt x="682" y="2525"/>
                    <a:pt x="679" y="2536"/>
                  </a:cubicBezTo>
                  <a:cubicBezTo>
                    <a:pt x="689" y="2532"/>
                    <a:pt x="708" y="2503"/>
                    <a:pt x="723" y="2481"/>
                  </a:cubicBezTo>
                  <a:lnTo>
                    <a:pt x="723" y="2481"/>
                  </a:lnTo>
                  <a:cubicBezTo>
                    <a:pt x="726" y="2495"/>
                    <a:pt x="704" y="2536"/>
                    <a:pt x="719" y="2544"/>
                  </a:cubicBezTo>
                  <a:cubicBezTo>
                    <a:pt x="770" y="2412"/>
                    <a:pt x="891" y="2353"/>
                    <a:pt x="987" y="2261"/>
                  </a:cubicBezTo>
                  <a:cubicBezTo>
                    <a:pt x="987" y="2262"/>
                    <a:pt x="988" y="2262"/>
                    <a:pt x="989" y="2262"/>
                  </a:cubicBezTo>
                  <a:cubicBezTo>
                    <a:pt x="1001" y="2262"/>
                    <a:pt x="1036" y="2216"/>
                    <a:pt x="1053" y="2206"/>
                  </a:cubicBezTo>
                  <a:lnTo>
                    <a:pt x="1053" y="2206"/>
                  </a:lnTo>
                  <a:cubicBezTo>
                    <a:pt x="1049" y="2217"/>
                    <a:pt x="1041" y="2224"/>
                    <a:pt x="1038" y="2231"/>
                  </a:cubicBezTo>
                  <a:cubicBezTo>
                    <a:pt x="1071" y="2214"/>
                    <a:pt x="1100" y="2170"/>
                    <a:pt x="1133" y="2140"/>
                  </a:cubicBezTo>
                  <a:lnTo>
                    <a:pt x="1133" y="2140"/>
                  </a:lnTo>
                  <a:cubicBezTo>
                    <a:pt x="1126" y="2148"/>
                    <a:pt x="1122" y="2155"/>
                    <a:pt x="1115" y="2170"/>
                  </a:cubicBezTo>
                  <a:cubicBezTo>
                    <a:pt x="1129" y="2151"/>
                    <a:pt x="1144" y="2143"/>
                    <a:pt x="1151" y="2129"/>
                  </a:cubicBezTo>
                  <a:cubicBezTo>
                    <a:pt x="1155" y="2129"/>
                    <a:pt x="1188" y="2092"/>
                    <a:pt x="1188" y="2089"/>
                  </a:cubicBezTo>
                  <a:lnTo>
                    <a:pt x="1188" y="2082"/>
                  </a:lnTo>
                  <a:cubicBezTo>
                    <a:pt x="1197" y="2075"/>
                    <a:pt x="1208" y="2065"/>
                    <a:pt x="1216" y="2055"/>
                  </a:cubicBezTo>
                  <a:lnTo>
                    <a:pt x="1216" y="2055"/>
                  </a:lnTo>
                  <a:cubicBezTo>
                    <a:pt x="1215" y="2055"/>
                    <a:pt x="1215" y="2055"/>
                    <a:pt x="1214" y="2055"/>
                  </a:cubicBezTo>
                  <a:lnTo>
                    <a:pt x="1214" y="2055"/>
                  </a:lnTo>
                  <a:cubicBezTo>
                    <a:pt x="1215" y="2055"/>
                    <a:pt x="1216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6" y="2054"/>
                    <a:pt x="1216" y="2055"/>
                  </a:cubicBezTo>
                  <a:lnTo>
                    <a:pt x="1216" y="2055"/>
                  </a:ln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5"/>
                    <a:pt x="1217" y="2055"/>
                  </a:cubicBezTo>
                  <a:cubicBezTo>
                    <a:pt x="1327" y="1964"/>
                    <a:pt x="1437" y="1862"/>
                    <a:pt x="1544" y="1766"/>
                  </a:cubicBezTo>
                  <a:cubicBezTo>
                    <a:pt x="1588" y="1740"/>
                    <a:pt x="1647" y="1689"/>
                    <a:pt x="1679" y="1656"/>
                  </a:cubicBezTo>
                  <a:cubicBezTo>
                    <a:pt x="1694" y="1645"/>
                    <a:pt x="1713" y="1637"/>
                    <a:pt x="1723" y="1623"/>
                  </a:cubicBezTo>
                  <a:cubicBezTo>
                    <a:pt x="1852" y="1510"/>
                    <a:pt x="2013" y="1414"/>
                    <a:pt x="2149" y="1307"/>
                  </a:cubicBezTo>
                  <a:cubicBezTo>
                    <a:pt x="2175" y="1300"/>
                    <a:pt x="2204" y="1271"/>
                    <a:pt x="2229" y="1263"/>
                  </a:cubicBezTo>
                  <a:cubicBezTo>
                    <a:pt x="2266" y="1241"/>
                    <a:pt x="2307" y="1219"/>
                    <a:pt x="2336" y="1197"/>
                  </a:cubicBezTo>
                  <a:cubicBezTo>
                    <a:pt x="2387" y="1179"/>
                    <a:pt x="2435" y="1161"/>
                    <a:pt x="2490" y="1121"/>
                  </a:cubicBezTo>
                  <a:cubicBezTo>
                    <a:pt x="2493" y="1121"/>
                    <a:pt x="2497" y="1124"/>
                    <a:pt x="2501" y="1124"/>
                  </a:cubicBezTo>
                  <a:cubicBezTo>
                    <a:pt x="2512" y="1113"/>
                    <a:pt x="2519" y="1109"/>
                    <a:pt x="2527" y="1102"/>
                  </a:cubicBezTo>
                  <a:cubicBezTo>
                    <a:pt x="2527" y="1102"/>
                    <a:pt x="2528" y="1102"/>
                    <a:pt x="2528" y="1102"/>
                  </a:cubicBezTo>
                  <a:cubicBezTo>
                    <a:pt x="2542" y="1102"/>
                    <a:pt x="2589" y="1060"/>
                    <a:pt x="2616" y="1060"/>
                  </a:cubicBezTo>
                  <a:cubicBezTo>
                    <a:pt x="2621" y="1060"/>
                    <a:pt x="2626" y="1062"/>
                    <a:pt x="2629" y="1065"/>
                  </a:cubicBezTo>
                  <a:cubicBezTo>
                    <a:pt x="2644" y="1043"/>
                    <a:pt x="2673" y="1043"/>
                    <a:pt x="2691" y="1029"/>
                  </a:cubicBezTo>
                  <a:cubicBezTo>
                    <a:pt x="2673" y="1029"/>
                    <a:pt x="2655" y="1036"/>
                    <a:pt x="2640" y="1040"/>
                  </a:cubicBezTo>
                  <a:cubicBezTo>
                    <a:pt x="2643" y="1037"/>
                    <a:pt x="2645" y="1035"/>
                    <a:pt x="2648" y="1035"/>
                  </a:cubicBezTo>
                  <a:cubicBezTo>
                    <a:pt x="2649" y="1035"/>
                    <a:pt x="2650" y="1035"/>
                    <a:pt x="2651" y="1036"/>
                  </a:cubicBezTo>
                  <a:cubicBezTo>
                    <a:pt x="2691" y="1021"/>
                    <a:pt x="2761" y="996"/>
                    <a:pt x="2809" y="959"/>
                  </a:cubicBezTo>
                  <a:lnTo>
                    <a:pt x="2816" y="959"/>
                  </a:lnTo>
                  <a:cubicBezTo>
                    <a:pt x="2831" y="952"/>
                    <a:pt x="2824" y="952"/>
                    <a:pt x="2820" y="948"/>
                  </a:cubicBezTo>
                  <a:lnTo>
                    <a:pt x="2820" y="948"/>
                  </a:lnTo>
                  <a:cubicBezTo>
                    <a:pt x="2816" y="949"/>
                    <a:pt x="2813" y="949"/>
                    <a:pt x="2812" y="949"/>
                  </a:cubicBezTo>
                  <a:cubicBezTo>
                    <a:pt x="2807" y="949"/>
                    <a:pt x="2837" y="945"/>
                    <a:pt x="2845" y="945"/>
                  </a:cubicBezTo>
                  <a:lnTo>
                    <a:pt x="2853" y="933"/>
                  </a:lnTo>
                  <a:cubicBezTo>
                    <a:pt x="2877" y="927"/>
                    <a:pt x="2879" y="926"/>
                    <a:pt x="2867" y="923"/>
                  </a:cubicBezTo>
                  <a:lnTo>
                    <a:pt x="2867" y="923"/>
                  </a:lnTo>
                  <a:cubicBezTo>
                    <a:pt x="2864" y="925"/>
                    <a:pt x="2862" y="926"/>
                    <a:pt x="2862" y="926"/>
                  </a:cubicBezTo>
                  <a:cubicBezTo>
                    <a:pt x="2861" y="926"/>
                    <a:pt x="2861" y="925"/>
                    <a:pt x="2864" y="923"/>
                  </a:cubicBezTo>
                  <a:lnTo>
                    <a:pt x="2864" y="923"/>
                  </a:lnTo>
                  <a:cubicBezTo>
                    <a:pt x="2865" y="923"/>
                    <a:pt x="2866" y="923"/>
                    <a:pt x="2867" y="923"/>
                  </a:cubicBezTo>
                  <a:lnTo>
                    <a:pt x="2867" y="923"/>
                  </a:lnTo>
                  <a:cubicBezTo>
                    <a:pt x="2869" y="922"/>
                    <a:pt x="2871" y="921"/>
                    <a:pt x="2873" y="920"/>
                  </a:cubicBezTo>
                  <a:lnTo>
                    <a:pt x="2873" y="920"/>
                  </a:lnTo>
                  <a:cubicBezTo>
                    <a:pt x="2870" y="921"/>
                    <a:pt x="2867" y="922"/>
                    <a:pt x="2864" y="923"/>
                  </a:cubicBezTo>
                  <a:cubicBezTo>
                    <a:pt x="2864" y="923"/>
                    <a:pt x="2871" y="919"/>
                    <a:pt x="2879" y="915"/>
                  </a:cubicBezTo>
                  <a:lnTo>
                    <a:pt x="2879" y="915"/>
                  </a:lnTo>
                  <a:cubicBezTo>
                    <a:pt x="2879" y="915"/>
                    <a:pt x="2876" y="917"/>
                    <a:pt x="2873" y="920"/>
                  </a:cubicBezTo>
                  <a:lnTo>
                    <a:pt x="2873" y="920"/>
                  </a:lnTo>
                  <a:cubicBezTo>
                    <a:pt x="2948" y="894"/>
                    <a:pt x="3036" y="855"/>
                    <a:pt x="3102" y="823"/>
                  </a:cubicBezTo>
                  <a:cubicBezTo>
                    <a:pt x="3102" y="823"/>
                    <a:pt x="3101" y="823"/>
                    <a:pt x="3100" y="823"/>
                  </a:cubicBezTo>
                  <a:cubicBezTo>
                    <a:pt x="3091" y="823"/>
                    <a:pt x="3068" y="838"/>
                    <a:pt x="3055" y="842"/>
                  </a:cubicBezTo>
                  <a:cubicBezTo>
                    <a:pt x="3065" y="827"/>
                    <a:pt x="3087" y="827"/>
                    <a:pt x="3106" y="816"/>
                  </a:cubicBezTo>
                  <a:lnTo>
                    <a:pt x="3117" y="820"/>
                  </a:lnTo>
                  <a:cubicBezTo>
                    <a:pt x="3121" y="816"/>
                    <a:pt x="3131" y="813"/>
                    <a:pt x="3135" y="809"/>
                  </a:cubicBezTo>
                  <a:lnTo>
                    <a:pt x="3139" y="809"/>
                  </a:lnTo>
                  <a:lnTo>
                    <a:pt x="3150" y="801"/>
                  </a:lnTo>
                  <a:cubicBezTo>
                    <a:pt x="3150" y="800"/>
                    <a:pt x="3149" y="799"/>
                    <a:pt x="3147" y="799"/>
                  </a:cubicBezTo>
                  <a:cubicBezTo>
                    <a:pt x="3144" y="799"/>
                    <a:pt x="3138" y="801"/>
                    <a:pt x="3135" y="801"/>
                  </a:cubicBezTo>
                  <a:cubicBezTo>
                    <a:pt x="3141" y="799"/>
                    <a:pt x="3142" y="796"/>
                    <a:pt x="3145" y="796"/>
                  </a:cubicBezTo>
                  <a:cubicBezTo>
                    <a:pt x="3146" y="796"/>
                    <a:pt x="3148" y="797"/>
                    <a:pt x="3150" y="798"/>
                  </a:cubicBezTo>
                  <a:cubicBezTo>
                    <a:pt x="3149" y="798"/>
                    <a:pt x="3149" y="798"/>
                    <a:pt x="3149" y="798"/>
                  </a:cubicBezTo>
                  <a:cubicBezTo>
                    <a:pt x="3149" y="798"/>
                    <a:pt x="3165" y="790"/>
                    <a:pt x="3168" y="787"/>
                  </a:cubicBezTo>
                  <a:cubicBezTo>
                    <a:pt x="3175" y="787"/>
                    <a:pt x="3183" y="787"/>
                    <a:pt x="3194" y="783"/>
                  </a:cubicBezTo>
                  <a:cubicBezTo>
                    <a:pt x="3194" y="783"/>
                    <a:pt x="3197" y="779"/>
                    <a:pt x="3197" y="776"/>
                  </a:cubicBezTo>
                  <a:cubicBezTo>
                    <a:pt x="3487" y="658"/>
                    <a:pt x="3784" y="552"/>
                    <a:pt x="4078" y="475"/>
                  </a:cubicBezTo>
                  <a:cubicBezTo>
                    <a:pt x="4085" y="471"/>
                    <a:pt x="4089" y="468"/>
                    <a:pt x="4096" y="464"/>
                  </a:cubicBezTo>
                  <a:cubicBezTo>
                    <a:pt x="4102" y="465"/>
                    <a:pt x="4106" y="466"/>
                    <a:pt x="4110" y="466"/>
                  </a:cubicBezTo>
                  <a:cubicBezTo>
                    <a:pt x="4115" y="466"/>
                    <a:pt x="4119" y="465"/>
                    <a:pt x="4125" y="460"/>
                  </a:cubicBezTo>
                  <a:lnTo>
                    <a:pt x="4129" y="460"/>
                  </a:lnTo>
                  <a:cubicBezTo>
                    <a:pt x="4155" y="446"/>
                    <a:pt x="4213" y="449"/>
                    <a:pt x="4250" y="431"/>
                  </a:cubicBezTo>
                  <a:cubicBezTo>
                    <a:pt x="4252" y="432"/>
                    <a:pt x="4254" y="432"/>
                    <a:pt x="4256" y="432"/>
                  </a:cubicBezTo>
                  <a:cubicBezTo>
                    <a:pt x="4303" y="432"/>
                    <a:pt x="4363" y="397"/>
                    <a:pt x="4411" y="397"/>
                  </a:cubicBezTo>
                  <a:cubicBezTo>
                    <a:pt x="4415" y="397"/>
                    <a:pt x="4419" y="397"/>
                    <a:pt x="4423" y="398"/>
                  </a:cubicBezTo>
                  <a:cubicBezTo>
                    <a:pt x="4426" y="394"/>
                    <a:pt x="4430" y="391"/>
                    <a:pt x="4433" y="387"/>
                  </a:cubicBezTo>
                  <a:lnTo>
                    <a:pt x="4463" y="387"/>
                  </a:lnTo>
                  <a:cubicBezTo>
                    <a:pt x="4587" y="361"/>
                    <a:pt x="4734" y="339"/>
                    <a:pt x="4870" y="317"/>
                  </a:cubicBezTo>
                  <a:lnTo>
                    <a:pt x="4870" y="317"/>
                  </a:lnTo>
                  <a:lnTo>
                    <a:pt x="4863" y="321"/>
                  </a:lnTo>
                  <a:cubicBezTo>
                    <a:pt x="4932" y="321"/>
                    <a:pt x="5013" y="292"/>
                    <a:pt x="5086" y="292"/>
                  </a:cubicBezTo>
                  <a:cubicBezTo>
                    <a:pt x="5254" y="263"/>
                    <a:pt x="5426" y="269"/>
                    <a:pt x="5598" y="256"/>
                  </a:cubicBezTo>
                  <a:lnTo>
                    <a:pt x="5598" y="256"/>
                  </a:lnTo>
                  <a:lnTo>
                    <a:pt x="5604" y="259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14" y="260"/>
                    <a:pt x="5624" y="262"/>
                    <a:pt x="5633" y="262"/>
                  </a:cubicBezTo>
                  <a:cubicBezTo>
                    <a:pt x="5640" y="259"/>
                    <a:pt x="5648" y="255"/>
                    <a:pt x="5655" y="251"/>
                  </a:cubicBezTo>
                  <a:lnTo>
                    <a:pt x="5658" y="251"/>
                  </a:lnTo>
                  <a:cubicBezTo>
                    <a:pt x="5662" y="255"/>
                    <a:pt x="5662" y="259"/>
                    <a:pt x="5665" y="262"/>
                  </a:cubicBezTo>
                  <a:cubicBezTo>
                    <a:pt x="5671" y="259"/>
                    <a:pt x="5683" y="259"/>
                    <a:pt x="5693" y="259"/>
                  </a:cubicBezTo>
                  <a:cubicBezTo>
                    <a:pt x="5703" y="259"/>
                    <a:pt x="5711" y="259"/>
                    <a:pt x="5709" y="255"/>
                  </a:cubicBezTo>
                  <a:cubicBezTo>
                    <a:pt x="5706" y="251"/>
                    <a:pt x="5702" y="251"/>
                    <a:pt x="5702" y="251"/>
                  </a:cubicBezTo>
                  <a:cubicBezTo>
                    <a:pt x="5706" y="251"/>
                    <a:pt x="5709" y="251"/>
                    <a:pt x="5714" y="255"/>
                  </a:cubicBezTo>
                  <a:lnTo>
                    <a:pt x="5731" y="255"/>
                  </a:lnTo>
                  <a:cubicBezTo>
                    <a:pt x="5736" y="255"/>
                    <a:pt x="5743" y="251"/>
                    <a:pt x="5746" y="247"/>
                  </a:cubicBezTo>
                  <a:cubicBezTo>
                    <a:pt x="5756" y="250"/>
                    <a:pt x="5770" y="256"/>
                    <a:pt x="5781" y="256"/>
                  </a:cubicBezTo>
                  <a:cubicBezTo>
                    <a:pt x="5786" y="256"/>
                    <a:pt x="5790" y="255"/>
                    <a:pt x="5794" y="251"/>
                  </a:cubicBezTo>
                  <a:cubicBezTo>
                    <a:pt x="5888" y="262"/>
                    <a:pt x="6113" y="250"/>
                    <a:pt x="6194" y="268"/>
                  </a:cubicBezTo>
                  <a:lnTo>
                    <a:pt x="6194" y="268"/>
                  </a:lnTo>
                  <a:cubicBezTo>
                    <a:pt x="6188" y="267"/>
                    <a:pt x="6183" y="266"/>
                    <a:pt x="6178" y="266"/>
                  </a:cubicBezTo>
                  <a:cubicBezTo>
                    <a:pt x="6172" y="266"/>
                    <a:pt x="6166" y="267"/>
                    <a:pt x="6164" y="270"/>
                  </a:cubicBezTo>
                  <a:cubicBezTo>
                    <a:pt x="6201" y="277"/>
                    <a:pt x="6249" y="284"/>
                    <a:pt x="6289" y="284"/>
                  </a:cubicBezTo>
                  <a:cubicBezTo>
                    <a:pt x="6278" y="281"/>
                    <a:pt x="6264" y="277"/>
                    <a:pt x="6242" y="277"/>
                  </a:cubicBezTo>
                  <a:cubicBezTo>
                    <a:pt x="6237" y="273"/>
                    <a:pt x="6234" y="273"/>
                    <a:pt x="6227" y="266"/>
                  </a:cubicBezTo>
                  <a:lnTo>
                    <a:pt x="6227" y="266"/>
                  </a:lnTo>
                  <a:cubicBezTo>
                    <a:pt x="6325" y="281"/>
                    <a:pt x="6418" y="288"/>
                    <a:pt x="6516" y="299"/>
                  </a:cubicBezTo>
                  <a:cubicBezTo>
                    <a:pt x="6520" y="303"/>
                    <a:pt x="6520" y="306"/>
                    <a:pt x="6523" y="306"/>
                  </a:cubicBezTo>
                  <a:cubicBezTo>
                    <a:pt x="6670" y="314"/>
                    <a:pt x="6821" y="354"/>
                    <a:pt x="6963" y="380"/>
                  </a:cubicBezTo>
                  <a:cubicBezTo>
                    <a:pt x="6995" y="380"/>
                    <a:pt x="7066" y="410"/>
                    <a:pt x="7104" y="410"/>
                  </a:cubicBezTo>
                  <a:cubicBezTo>
                    <a:pt x="7106" y="410"/>
                    <a:pt x="7107" y="410"/>
                    <a:pt x="7109" y="410"/>
                  </a:cubicBezTo>
                  <a:lnTo>
                    <a:pt x="7109" y="410"/>
                  </a:lnTo>
                  <a:cubicBezTo>
                    <a:pt x="7110" y="410"/>
                    <a:pt x="7112" y="411"/>
                    <a:pt x="7114" y="413"/>
                  </a:cubicBezTo>
                  <a:cubicBezTo>
                    <a:pt x="7107" y="413"/>
                    <a:pt x="7136" y="413"/>
                    <a:pt x="7139" y="416"/>
                  </a:cubicBezTo>
                  <a:cubicBezTo>
                    <a:pt x="7183" y="424"/>
                    <a:pt x="7220" y="438"/>
                    <a:pt x="7261" y="442"/>
                  </a:cubicBezTo>
                  <a:cubicBezTo>
                    <a:pt x="7257" y="438"/>
                    <a:pt x="7257" y="438"/>
                    <a:pt x="7254" y="438"/>
                  </a:cubicBezTo>
                  <a:cubicBezTo>
                    <a:pt x="7260" y="438"/>
                    <a:pt x="7264" y="438"/>
                    <a:pt x="7264" y="441"/>
                  </a:cubicBezTo>
                  <a:lnTo>
                    <a:pt x="7264" y="441"/>
                  </a:lnTo>
                  <a:cubicBezTo>
                    <a:pt x="7264" y="441"/>
                    <a:pt x="7264" y="441"/>
                    <a:pt x="7264" y="441"/>
                  </a:cubicBezTo>
                  <a:cubicBezTo>
                    <a:pt x="7263" y="441"/>
                    <a:pt x="7263" y="441"/>
                    <a:pt x="7264" y="442"/>
                  </a:cubicBezTo>
                  <a:cubicBezTo>
                    <a:pt x="7264" y="442"/>
                    <a:pt x="7264" y="442"/>
                    <a:pt x="7264" y="441"/>
                  </a:cubicBezTo>
                  <a:lnTo>
                    <a:pt x="7264" y="441"/>
                  </a:lnTo>
                  <a:cubicBezTo>
                    <a:pt x="7268" y="442"/>
                    <a:pt x="7284" y="446"/>
                    <a:pt x="7287" y="446"/>
                  </a:cubicBezTo>
                  <a:cubicBezTo>
                    <a:pt x="7287" y="446"/>
                    <a:pt x="7287" y="446"/>
                    <a:pt x="7286" y="446"/>
                  </a:cubicBezTo>
                  <a:cubicBezTo>
                    <a:pt x="7283" y="442"/>
                    <a:pt x="7283" y="442"/>
                    <a:pt x="7279" y="442"/>
                  </a:cubicBezTo>
                  <a:cubicBezTo>
                    <a:pt x="7286" y="442"/>
                    <a:pt x="7290" y="442"/>
                    <a:pt x="7290" y="446"/>
                  </a:cubicBezTo>
                  <a:cubicBezTo>
                    <a:pt x="7433" y="464"/>
                    <a:pt x="7631" y="523"/>
                    <a:pt x="7767" y="596"/>
                  </a:cubicBezTo>
                  <a:cubicBezTo>
                    <a:pt x="7764" y="596"/>
                    <a:pt x="7752" y="591"/>
                    <a:pt x="7748" y="591"/>
                  </a:cubicBezTo>
                  <a:cubicBezTo>
                    <a:pt x="7745" y="591"/>
                    <a:pt x="7745" y="592"/>
                    <a:pt x="7748" y="596"/>
                  </a:cubicBezTo>
                  <a:cubicBezTo>
                    <a:pt x="7814" y="614"/>
                    <a:pt x="7884" y="658"/>
                    <a:pt x="7950" y="669"/>
                  </a:cubicBezTo>
                  <a:cubicBezTo>
                    <a:pt x="7892" y="636"/>
                    <a:pt x="7814" y="618"/>
                    <a:pt x="7763" y="581"/>
                  </a:cubicBezTo>
                  <a:cubicBezTo>
                    <a:pt x="7769" y="581"/>
                    <a:pt x="7791" y="594"/>
                    <a:pt x="7797" y="594"/>
                  </a:cubicBezTo>
                  <a:cubicBezTo>
                    <a:pt x="7799" y="594"/>
                    <a:pt x="7799" y="594"/>
                    <a:pt x="7799" y="592"/>
                  </a:cubicBezTo>
                  <a:cubicBezTo>
                    <a:pt x="7884" y="622"/>
                    <a:pt x="7961" y="677"/>
                    <a:pt x="8046" y="710"/>
                  </a:cubicBezTo>
                  <a:cubicBezTo>
                    <a:pt x="8078" y="710"/>
                    <a:pt x="8124" y="744"/>
                    <a:pt x="8160" y="767"/>
                  </a:cubicBezTo>
                  <a:lnTo>
                    <a:pt x="8160" y="767"/>
                  </a:lnTo>
                  <a:cubicBezTo>
                    <a:pt x="8158" y="767"/>
                    <a:pt x="8156" y="767"/>
                    <a:pt x="8154" y="767"/>
                  </a:cubicBezTo>
                  <a:lnTo>
                    <a:pt x="8154" y="767"/>
                  </a:lnTo>
                  <a:cubicBezTo>
                    <a:pt x="8150" y="766"/>
                    <a:pt x="8144" y="764"/>
                    <a:pt x="8137" y="761"/>
                  </a:cubicBezTo>
                  <a:lnTo>
                    <a:pt x="8137" y="761"/>
                  </a:lnTo>
                  <a:cubicBezTo>
                    <a:pt x="8142" y="763"/>
                    <a:pt x="8147" y="765"/>
                    <a:pt x="8151" y="767"/>
                  </a:cubicBezTo>
                  <a:lnTo>
                    <a:pt x="8151" y="767"/>
                  </a:lnTo>
                  <a:cubicBezTo>
                    <a:pt x="8128" y="769"/>
                    <a:pt x="8105" y="770"/>
                    <a:pt x="8082" y="772"/>
                  </a:cubicBezTo>
                  <a:cubicBezTo>
                    <a:pt x="7719" y="798"/>
                    <a:pt x="7337" y="823"/>
                    <a:pt x="6985" y="875"/>
                  </a:cubicBezTo>
                  <a:cubicBezTo>
                    <a:pt x="6931" y="879"/>
                    <a:pt x="6872" y="897"/>
                    <a:pt x="6817" y="897"/>
                  </a:cubicBezTo>
                  <a:cubicBezTo>
                    <a:pt x="6784" y="907"/>
                    <a:pt x="6744" y="911"/>
                    <a:pt x="6716" y="915"/>
                  </a:cubicBezTo>
                  <a:lnTo>
                    <a:pt x="6716" y="915"/>
                  </a:lnTo>
                  <a:cubicBezTo>
                    <a:pt x="6719" y="914"/>
                    <a:pt x="6722" y="911"/>
                    <a:pt x="6726" y="908"/>
                  </a:cubicBezTo>
                  <a:lnTo>
                    <a:pt x="6726" y="908"/>
                  </a:lnTo>
                  <a:cubicBezTo>
                    <a:pt x="6553" y="941"/>
                    <a:pt x="6388" y="959"/>
                    <a:pt x="6227" y="1018"/>
                  </a:cubicBezTo>
                  <a:cubicBezTo>
                    <a:pt x="6223" y="1014"/>
                    <a:pt x="6220" y="1014"/>
                    <a:pt x="6220" y="1011"/>
                  </a:cubicBezTo>
                  <a:cubicBezTo>
                    <a:pt x="5904" y="1077"/>
                    <a:pt x="5582" y="1161"/>
                    <a:pt x="5284" y="1260"/>
                  </a:cubicBezTo>
                  <a:cubicBezTo>
                    <a:pt x="5296" y="1260"/>
                    <a:pt x="5281" y="1263"/>
                    <a:pt x="5281" y="1263"/>
                  </a:cubicBezTo>
                  <a:lnTo>
                    <a:pt x="5284" y="1260"/>
                  </a:lnTo>
                  <a:lnTo>
                    <a:pt x="5284" y="1260"/>
                  </a:lnTo>
                  <a:cubicBezTo>
                    <a:pt x="5244" y="1275"/>
                    <a:pt x="5164" y="1307"/>
                    <a:pt x="5115" y="1315"/>
                  </a:cubicBezTo>
                  <a:cubicBezTo>
                    <a:pt x="4939" y="1388"/>
                    <a:pt x="4771" y="1451"/>
                    <a:pt x="4599" y="1527"/>
                  </a:cubicBezTo>
                  <a:cubicBezTo>
                    <a:pt x="4521" y="1568"/>
                    <a:pt x="4411" y="1620"/>
                    <a:pt x="4323" y="1652"/>
                  </a:cubicBezTo>
                  <a:cubicBezTo>
                    <a:pt x="4173" y="1725"/>
                    <a:pt x="4019" y="1803"/>
                    <a:pt x="3876" y="1887"/>
                  </a:cubicBezTo>
                  <a:lnTo>
                    <a:pt x="3876" y="1898"/>
                  </a:lnTo>
                  <a:cubicBezTo>
                    <a:pt x="3773" y="1957"/>
                    <a:pt x="3674" y="2016"/>
                    <a:pt x="3575" y="2077"/>
                  </a:cubicBezTo>
                  <a:cubicBezTo>
                    <a:pt x="3414" y="2165"/>
                    <a:pt x="3256" y="2253"/>
                    <a:pt x="3099" y="2338"/>
                  </a:cubicBezTo>
                  <a:cubicBezTo>
                    <a:pt x="2867" y="2463"/>
                    <a:pt x="2647" y="2602"/>
                    <a:pt x="2427" y="2742"/>
                  </a:cubicBezTo>
                  <a:cubicBezTo>
                    <a:pt x="2263" y="2855"/>
                    <a:pt x="2090" y="2972"/>
                    <a:pt x="1921" y="3094"/>
                  </a:cubicBezTo>
                  <a:cubicBezTo>
                    <a:pt x="1258" y="3617"/>
                    <a:pt x="657" y="4245"/>
                    <a:pt x="283" y="5008"/>
                  </a:cubicBezTo>
                  <a:cubicBezTo>
                    <a:pt x="147" y="5355"/>
                    <a:pt x="0" y="5788"/>
                    <a:pt x="132" y="6162"/>
                  </a:cubicBezTo>
                  <a:cubicBezTo>
                    <a:pt x="227" y="6720"/>
                    <a:pt x="843" y="6966"/>
                    <a:pt x="1335" y="7050"/>
                  </a:cubicBezTo>
                  <a:cubicBezTo>
                    <a:pt x="1767" y="7134"/>
                    <a:pt x="2217" y="7152"/>
                    <a:pt x="2667" y="7152"/>
                  </a:cubicBezTo>
                  <a:cubicBezTo>
                    <a:pt x="3009" y="7152"/>
                    <a:pt x="3352" y="7142"/>
                    <a:pt x="3689" y="7142"/>
                  </a:cubicBezTo>
                  <a:cubicBezTo>
                    <a:pt x="3716" y="7142"/>
                    <a:pt x="3743" y="7142"/>
                    <a:pt x="3769" y="7142"/>
                  </a:cubicBezTo>
                  <a:cubicBezTo>
                    <a:pt x="4023" y="7130"/>
                    <a:pt x="4276" y="7101"/>
                    <a:pt x="4529" y="7083"/>
                  </a:cubicBezTo>
                  <a:cubicBezTo>
                    <a:pt x="4621" y="7064"/>
                    <a:pt x="4712" y="7064"/>
                    <a:pt x="4800" y="7046"/>
                  </a:cubicBezTo>
                  <a:cubicBezTo>
                    <a:pt x="4797" y="7046"/>
                    <a:pt x="4789" y="7042"/>
                    <a:pt x="4782" y="7042"/>
                  </a:cubicBezTo>
                  <a:cubicBezTo>
                    <a:pt x="4778" y="7046"/>
                    <a:pt x="4775" y="7046"/>
                    <a:pt x="4775" y="7050"/>
                  </a:cubicBezTo>
                  <a:cubicBezTo>
                    <a:pt x="4773" y="7049"/>
                    <a:pt x="4770" y="7048"/>
                    <a:pt x="4766" y="7048"/>
                  </a:cubicBezTo>
                  <a:cubicBezTo>
                    <a:pt x="4761" y="7048"/>
                    <a:pt x="4755" y="7049"/>
                    <a:pt x="4750" y="7050"/>
                  </a:cubicBezTo>
                  <a:lnTo>
                    <a:pt x="4750" y="7050"/>
                  </a:lnTo>
                  <a:cubicBezTo>
                    <a:pt x="4751" y="7050"/>
                    <a:pt x="4751" y="7050"/>
                    <a:pt x="4753" y="7050"/>
                  </a:cubicBezTo>
                  <a:lnTo>
                    <a:pt x="4749" y="7050"/>
                  </a:lnTo>
                  <a:cubicBezTo>
                    <a:pt x="4749" y="7050"/>
                    <a:pt x="4749" y="7050"/>
                    <a:pt x="4749" y="7051"/>
                  </a:cubicBezTo>
                  <a:lnTo>
                    <a:pt x="4749" y="7051"/>
                  </a:lnTo>
                  <a:cubicBezTo>
                    <a:pt x="4749" y="7051"/>
                    <a:pt x="4750" y="7051"/>
                    <a:pt x="4750" y="7050"/>
                  </a:cubicBezTo>
                  <a:lnTo>
                    <a:pt x="4750" y="7050"/>
                  </a:lnTo>
                  <a:cubicBezTo>
                    <a:pt x="4750" y="7051"/>
                    <a:pt x="4749" y="7051"/>
                    <a:pt x="4749" y="7051"/>
                  </a:cubicBezTo>
                  <a:cubicBezTo>
                    <a:pt x="4749" y="7051"/>
                    <a:pt x="4749" y="7051"/>
                    <a:pt x="4749" y="7051"/>
                  </a:cubicBezTo>
                  <a:lnTo>
                    <a:pt x="4749" y="7051"/>
                  </a:lnTo>
                  <a:cubicBezTo>
                    <a:pt x="4746" y="7052"/>
                    <a:pt x="4743" y="7053"/>
                    <a:pt x="4741" y="7054"/>
                  </a:cubicBezTo>
                  <a:lnTo>
                    <a:pt x="4745" y="7050"/>
                  </a:lnTo>
                  <a:lnTo>
                    <a:pt x="4749" y="7050"/>
                  </a:lnTo>
                  <a:cubicBezTo>
                    <a:pt x="4744" y="7048"/>
                    <a:pt x="4740" y="7047"/>
                    <a:pt x="4737" y="7047"/>
                  </a:cubicBezTo>
                  <a:cubicBezTo>
                    <a:pt x="4732" y="7047"/>
                    <a:pt x="4729" y="7050"/>
                    <a:pt x="4719" y="7057"/>
                  </a:cubicBezTo>
                  <a:cubicBezTo>
                    <a:pt x="4591" y="7057"/>
                    <a:pt x="4452" y="7076"/>
                    <a:pt x="4316" y="7090"/>
                  </a:cubicBezTo>
                  <a:cubicBezTo>
                    <a:pt x="4150" y="7098"/>
                    <a:pt x="3979" y="7111"/>
                    <a:pt x="3809" y="7111"/>
                  </a:cubicBezTo>
                  <a:cubicBezTo>
                    <a:pt x="3747" y="7111"/>
                    <a:pt x="3685" y="7109"/>
                    <a:pt x="3623" y="7105"/>
                  </a:cubicBezTo>
                  <a:cubicBezTo>
                    <a:pt x="3712" y="7085"/>
                    <a:pt x="3788" y="7083"/>
                    <a:pt x="3876" y="7083"/>
                  </a:cubicBezTo>
                  <a:cubicBezTo>
                    <a:pt x="3901" y="7083"/>
                    <a:pt x="3926" y="7083"/>
                    <a:pt x="3953" y="7083"/>
                  </a:cubicBezTo>
                  <a:cubicBezTo>
                    <a:pt x="3880" y="7090"/>
                    <a:pt x="3828" y="7094"/>
                    <a:pt x="3766" y="7098"/>
                  </a:cubicBezTo>
                  <a:cubicBezTo>
                    <a:pt x="3759" y="7094"/>
                    <a:pt x="3751" y="7093"/>
                    <a:pt x="3743" y="7093"/>
                  </a:cubicBezTo>
                  <a:cubicBezTo>
                    <a:pt x="3727" y="7093"/>
                    <a:pt x="3709" y="7099"/>
                    <a:pt x="3696" y="7101"/>
                  </a:cubicBezTo>
                  <a:cubicBezTo>
                    <a:pt x="3718" y="7102"/>
                    <a:pt x="3740" y="7102"/>
                    <a:pt x="3762" y="7102"/>
                  </a:cubicBezTo>
                  <a:cubicBezTo>
                    <a:pt x="3915" y="7102"/>
                    <a:pt x="4064" y="7092"/>
                    <a:pt x="4221" y="7079"/>
                  </a:cubicBezTo>
                  <a:cubicBezTo>
                    <a:pt x="4213" y="7079"/>
                    <a:pt x="4210" y="7076"/>
                    <a:pt x="4210" y="7076"/>
                  </a:cubicBezTo>
                  <a:cubicBezTo>
                    <a:pt x="4265" y="7068"/>
                    <a:pt x="4323" y="7061"/>
                    <a:pt x="4378" y="7057"/>
                  </a:cubicBezTo>
                  <a:cubicBezTo>
                    <a:pt x="4382" y="7053"/>
                    <a:pt x="4388" y="7053"/>
                    <a:pt x="4395" y="7053"/>
                  </a:cubicBezTo>
                  <a:cubicBezTo>
                    <a:pt x="4401" y="7053"/>
                    <a:pt x="4408" y="7053"/>
                    <a:pt x="4411" y="7050"/>
                  </a:cubicBezTo>
                  <a:cubicBezTo>
                    <a:pt x="4543" y="7035"/>
                    <a:pt x="4687" y="7032"/>
                    <a:pt x="4819" y="7013"/>
                  </a:cubicBezTo>
                  <a:lnTo>
                    <a:pt x="4829" y="7017"/>
                  </a:lnTo>
                  <a:cubicBezTo>
                    <a:pt x="5010" y="6991"/>
                    <a:pt x="5181" y="6984"/>
                    <a:pt x="5362" y="6962"/>
                  </a:cubicBezTo>
                  <a:cubicBezTo>
                    <a:pt x="5379" y="6951"/>
                    <a:pt x="5406" y="6962"/>
                    <a:pt x="5428" y="6947"/>
                  </a:cubicBezTo>
                  <a:lnTo>
                    <a:pt x="5431" y="6951"/>
                  </a:lnTo>
                  <a:cubicBezTo>
                    <a:pt x="5441" y="6949"/>
                    <a:pt x="5447" y="6948"/>
                    <a:pt x="5451" y="6948"/>
                  </a:cubicBezTo>
                  <a:cubicBezTo>
                    <a:pt x="5459" y="6948"/>
                    <a:pt x="5460" y="6951"/>
                    <a:pt x="5467" y="6951"/>
                  </a:cubicBezTo>
                  <a:lnTo>
                    <a:pt x="5445" y="6958"/>
                  </a:lnTo>
                  <a:cubicBezTo>
                    <a:pt x="5472" y="6958"/>
                    <a:pt x="5511" y="6954"/>
                    <a:pt x="5541" y="6944"/>
                  </a:cubicBezTo>
                  <a:lnTo>
                    <a:pt x="5545" y="6944"/>
                  </a:lnTo>
                  <a:cubicBezTo>
                    <a:pt x="5658" y="6925"/>
                    <a:pt x="5780" y="6907"/>
                    <a:pt x="5890" y="6900"/>
                  </a:cubicBezTo>
                  <a:cubicBezTo>
                    <a:pt x="5890" y="6900"/>
                    <a:pt x="5893" y="6896"/>
                    <a:pt x="5897" y="6896"/>
                  </a:cubicBezTo>
                  <a:cubicBezTo>
                    <a:pt x="5900" y="6896"/>
                    <a:pt x="5900" y="6892"/>
                    <a:pt x="5900" y="6888"/>
                  </a:cubicBezTo>
                  <a:cubicBezTo>
                    <a:pt x="5904" y="6891"/>
                    <a:pt x="5909" y="6892"/>
                    <a:pt x="5915" y="6892"/>
                  </a:cubicBezTo>
                  <a:cubicBezTo>
                    <a:pt x="5926" y="6892"/>
                    <a:pt x="5940" y="6889"/>
                    <a:pt x="5951" y="6889"/>
                  </a:cubicBezTo>
                  <a:cubicBezTo>
                    <a:pt x="5956" y="6889"/>
                    <a:pt x="5960" y="6889"/>
                    <a:pt x="5963" y="6892"/>
                  </a:cubicBezTo>
                  <a:cubicBezTo>
                    <a:pt x="5849" y="6910"/>
                    <a:pt x="5717" y="6951"/>
                    <a:pt x="5604" y="6958"/>
                  </a:cubicBezTo>
                  <a:cubicBezTo>
                    <a:pt x="5570" y="6966"/>
                    <a:pt x="5548" y="6976"/>
                    <a:pt x="5511" y="6980"/>
                  </a:cubicBezTo>
                  <a:cubicBezTo>
                    <a:pt x="5574" y="6980"/>
                    <a:pt x="5636" y="6958"/>
                    <a:pt x="5695" y="6958"/>
                  </a:cubicBezTo>
                  <a:cubicBezTo>
                    <a:pt x="5794" y="6932"/>
                    <a:pt x="5900" y="6929"/>
                    <a:pt x="5995" y="6892"/>
                  </a:cubicBezTo>
                  <a:cubicBezTo>
                    <a:pt x="6105" y="6874"/>
                    <a:pt x="6223" y="6863"/>
                    <a:pt x="6340" y="6834"/>
                  </a:cubicBezTo>
                  <a:cubicBezTo>
                    <a:pt x="6344" y="6837"/>
                    <a:pt x="6347" y="6837"/>
                    <a:pt x="6347" y="6841"/>
                  </a:cubicBezTo>
                  <a:cubicBezTo>
                    <a:pt x="6689" y="6775"/>
                    <a:pt x="7029" y="6683"/>
                    <a:pt x="7359" y="6584"/>
                  </a:cubicBezTo>
                  <a:cubicBezTo>
                    <a:pt x="7623" y="6485"/>
                    <a:pt x="7906" y="6394"/>
                    <a:pt x="8178" y="6287"/>
                  </a:cubicBezTo>
                  <a:lnTo>
                    <a:pt x="8178" y="6287"/>
                  </a:lnTo>
                  <a:cubicBezTo>
                    <a:pt x="8112" y="6328"/>
                    <a:pt x="8049" y="6350"/>
                    <a:pt x="7980" y="6379"/>
                  </a:cubicBezTo>
                  <a:cubicBezTo>
                    <a:pt x="7997" y="6364"/>
                    <a:pt x="8009" y="6357"/>
                    <a:pt x="8019" y="6350"/>
                  </a:cubicBezTo>
                  <a:lnTo>
                    <a:pt x="8019" y="6350"/>
                  </a:lnTo>
                  <a:cubicBezTo>
                    <a:pt x="7961" y="6379"/>
                    <a:pt x="7906" y="6404"/>
                    <a:pt x="7840" y="6426"/>
                  </a:cubicBezTo>
                  <a:cubicBezTo>
                    <a:pt x="8203" y="6342"/>
                    <a:pt x="8540" y="6115"/>
                    <a:pt x="8882" y="5957"/>
                  </a:cubicBezTo>
                  <a:cubicBezTo>
                    <a:pt x="9031" y="5873"/>
                    <a:pt x="9190" y="5788"/>
                    <a:pt x="9332" y="5697"/>
                  </a:cubicBezTo>
                  <a:cubicBezTo>
                    <a:pt x="9461" y="5612"/>
                    <a:pt x="9589" y="5531"/>
                    <a:pt x="9703" y="5426"/>
                  </a:cubicBezTo>
                  <a:lnTo>
                    <a:pt x="9703" y="5426"/>
                  </a:lnTo>
                  <a:cubicBezTo>
                    <a:pt x="9662" y="5440"/>
                    <a:pt x="9633" y="5477"/>
                    <a:pt x="9596" y="5509"/>
                  </a:cubicBezTo>
                  <a:cubicBezTo>
                    <a:pt x="9593" y="5506"/>
                    <a:pt x="9589" y="5506"/>
                    <a:pt x="9586" y="5506"/>
                  </a:cubicBezTo>
                  <a:cubicBezTo>
                    <a:pt x="9515" y="5553"/>
                    <a:pt x="9449" y="5587"/>
                    <a:pt x="9380" y="5634"/>
                  </a:cubicBezTo>
                  <a:cubicBezTo>
                    <a:pt x="9373" y="5594"/>
                    <a:pt x="9559" y="5514"/>
                    <a:pt x="9596" y="5455"/>
                  </a:cubicBezTo>
                  <a:cubicBezTo>
                    <a:pt x="9596" y="5451"/>
                    <a:pt x="9596" y="5448"/>
                    <a:pt x="9593" y="5443"/>
                  </a:cubicBezTo>
                  <a:cubicBezTo>
                    <a:pt x="9622" y="5418"/>
                    <a:pt x="9647" y="5404"/>
                    <a:pt x="9669" y="5374"/>
                  </a:cubicBezTo>
                  <a:cubicBezTo>
                    <a:pt x="9688" y="5367"/>
                    <a:pt x="9706" y="5348"/>
                    <a:pt x="9718" y="5326"/>
                  </a:cubicBezTo>
                  <a:cubicBezTo>
                    <a:pt x="9725" y="5326"/>
                    <a:pt x="9732" y="5316"/>
                    <a:pt x="9735" y="5308"/>
                  </a:cubicBezTo>
                  <a:cubicBezTo>
                    <a:pt x="9835" y="5245"/>
                    <a:pt x="9894" y="5135"/>
                    <a:pt x="9977" y="5062"/>
                  </a:cubicBezTo>
                  <a:cubicBezTo>
                    <a:pt x="10099" y="4915"/>
                    <a:pt x="10219" y="4761"/>
                    <a:pt x="10300" y="4585"/>
                  </a:cubicBezTo>
                  <a:cubicBezTo>
                    <a:pt x="10359" y="4483"/>
                    <a:pt x="10400" y="4358"/>
                    <a:pt x="10436" y="4241"/>
                  </a:cubicBezTo>
                  <a:cubicBezTo>
                    <a:pt x="10436" y="4238"/>
                    <a:pt x="10436" y="4233"/>
                    <a:pt x="10432" y="4230"/>
                  </a:cubicBezTo>
                  <a:cubicBezTo>
                    <a:pt x="10451" y="4186"/>
                    <a:pt x="10462" y="4145"/>
                    <a:pt x="10466" y="4098"/>
                  </a:cubicBezTo>
                  <a:cubicBezTo>
                    <a:pt x="10493" y="3996"/>
                    <a:pt x="10504" y="3865"/>
                    <a:pt x="10520" y="3762"/>
                  </a:cubicBezTo>
                  <a:lnTo>
                    <a:pt x="10520" y="3762"/>
                  </a:lnTo>
                  <a:cubicBezTo>
                    <a:pt x="10521" y="3773"/>
                    <a:pt x="10523" y="3786"/>
                    <a:pt x="10525" y="3786"/>
                  </a:cubicBezTo>
                  <a:cubicBezTo>
                    <a:pt x="10526" y="3786"/>
                    <a:pt x="10528" y="3779"/>
                    <a:pt x="10528" y="3761"/>
                  </a:cubicBezTo>
                  <a:cubicBezTo>
                    <a:pt x="10532" y="3761"/>
                    <a:pt x="10532" y="3746"/>
                    <a:pt x="10535" y="3742"/>
                  </a:cubicBezTo>
                  <a:lnTo>
                    <a:pt x="10535" y="3742"/>
                  </a:lnTo>
                  <a:cubicBezTo>
                    <a:pt x="10535" y="3749"/>
                    <a:pt x="10535" y="3754"/>
                    <a:pt x="10532" y="3757"/>
                  </a:cubicBezTo>
                  <a:lnTo>
                    <a:pt x="10532" y="3771"/>
                  </a:lnTo>
                  <a:lnTo>
                    <a:pt x="10539" y="3771"/>
                  </a:lnTo>
                  <a:cubicBezTo>
                    <a:pt x="10535" y="3834"/>
                    <a:pt x="10535" y="3878"/>
                    <a:pt x="10532" y="3940"/>
                  </a:cubicBezTo>
                  <a:cubicBezTo>
                    <a:pt x="10561" y="3746"/>
                    <a:pt x="10572" y="3541"/>
                    <a:pt x="10532" y="3350"/>
                  </a:cubicBezTo>
                  <a:cubicBezTo>
                    <a:pt x="10535" y="3331"/>
                    <a:pt x="10535" y="3317"/>
                    <a:pt x="10528" y="3299"/>
                  </a:cubicBezTo>
                  <a:cubicBezTo>
                    <a:pt x="10520" y="3211"/>
                    <a:pt x="10488" y="3123"/>
                    <a:pt x="10473" y="3038"/>
                  </a:cubicBezTo>
                  <a:cubicBezTo>
                    <a:pt x="10451" y="2987"/>
                    <a:pt x="10444" y="2910"/>
                    <a:pt x="10414" y="2862"/>
                  </a:cubicBezTo>
                  <a:cubicBezTo>
                    <a:pt x="10362" y="2701"/>
                    <a:pt x="10297" y="2545"/>
                    <a:pt x="10221" y="2396"/>
                  </a:cubicBezTo>
                  <a:lnTo>
                    <a:pt x="10221" y="2396"/>
                  </a:lnTo>
                  <a:cubicBezTo>
                    <a:pt x="10256" y="2354"/>
                    <a:pt x="10290" y="2311"/>
                    <a:pt x="10322" y="2268"/>
                  </a:cubicBezTo>
                  <a:lnTo>
                    <a:pt x="10322" y="2268"/>
                  </a:lnTo>
                  <a:lnTo>
                    <a:pt x="10312" y="2275"/>
                  </a:lnTo>
                  <a:cubicBezTo>
                    <a:pt x="10344" y="2231"/>
                    <a:pt x="10396" y="2170"/>
                    <a:pt x="10410" y="2129"/>
                  </a:cubicBezTo>
                  <a:lnTo>
                    <a:pt x="10410" y="2129"/>
                  </a:lnTo>
                  <a:cubicBezTo>
                    <a:pt x="10410" y="2130"/>
                    <a:pt x="10409" y="2130"/>
                    <a:pt x="10409" y="2130"/>
                  </a:cubicBezTo>
                  <a:cubicBezTo>
                    <a:pt x="10406" y="2130"/>
                    <a:pt x="10414" y="2121"/>
                    <a:pt x="10414" y="2121"/>
                  </a:cubicBezTo>
                  <a:lnTo>
                    <a:pt x="10414" y="2121"/>
                  </a:lnTo>
                  <a:lnTo>
                    <a:pt x="10410" y="2129"/>
                  </a:lnTo>
                  <a:cubicBezTo>
                    <a:pt x="10414" y="2121"/>
                    <a:pt x="10429" y="2096"/>
                    <a:pt x="10440" y="2089"/>
                  </a:cubicBezTo>
                  <a:cubicBezTo>
                    <a:pt x="10454" y="2063"/>
                    <a:pt x="10480" y="2038"/>
                    <a:pt x="10480" y="2023"/>
                  </a:cubicBezTo>
                  <a:lnTo>
                    <a:pt x="10480" y="2023"/>
                  </a:lnTo>
                  <a:cubicBezTo>
                    <a:pt x="10479" y="2024"/>
                    <a:pt x="10479" y="2024"/>
                    <a:pt x="10479" y="2024"/>
                  </a:cubicBezTo>
                  <a:cubicBezTo>
                    <a:pt x="10478" y="2024"/>
                    <a:pt x="10534" y="1934"/>
                    <a:pt x="10517" y="1931"/>
                  </a:cubicBezTo>
                  <a:cubicBezTo>
                    <a:pt x="10520" y="1920"/>
                    <a:pt x="10532" y="1901"/>
                    <a:pt x="10532" y="1901"/>
                  </a:cubicBezTo>
                  <a:cubicBezTo>
                    <a:pt x="10532" y="1872"/>
                    <a:pt x="10561" y="1810"/>
                    <a:pt x="10579" y="1777"/>
                  </a:cubicBezTo>
                  <a:cubicBezTo>
                    <a:pt x="10579" y="1766"/>
                    <a:pt x="10586" y="1740"/>
                    <a:pt x="10583" y="1740"/>
                  </a:cubicBezTo>
                  <a:cubicBezTo>
                    <a:pt x="10586" y="1734"/>
                    <a:pt x="10603" y="1693"/>
                    <a:pt x="10598" y="1693"/>
                  </a:cubicBezTo>
                  <a:cubicBezTo>
                    <a:pt x="10597" y="1693"/>
                    <a:pt x="10595" y="1694"/>
                    <a:pt x="10594" y="1696"/>
                  </a:cubicBezTo>
                  <a:cubicBezTo>
                    <a:pt x="10593" y="1698"/>
                    <a:pt x="10592" y="1698"/>
                    <a:pt x="10592" y="1698"/>
                  </a:cubicBezTo>
                  <a:cubicBezTo>
                    <a:pt x="10592" y="1698"/>
                    <a:pt x="10595" y="1692"/>
                    <a:pt x="10598" y="1689"/>
                  </a:cubicBezTo>
                  <a:cubicBezTo>
                    <a:pt x="10612" y="1571"/>
                    <a:pt x="10608" y="1334"/>
                    <a:pt x="10473" y="1227"/>
                  </a:cubicBezTo>
                  <a:lnTo>
                    <a:pt x="10473" y="1219"/>
                  </a:lnTo>
                  <a:cubicBezTo>
                    <a:pt x="10447" y="1194"/>
                    <a:pt x="10418" y="1172"/>
                    <a:pt x="10392" y="1157"/>
                  </a:cubicBezTo>
                  <a:cubicBezTo>
                    <a:pt x="10282" y="1058"/>
                    <a:pt x="10128" y="996"/>
                    <a:pt x="9985" y="948"/>
                  </a:cubicBezTo>
                  <a:cubicBezTo>
                    <a:pt x="9618" y="823"/>
                    <a:pt x="9204" y="787"/>
                    <a:pt x="8816" y="768"/>
                  </a:cubicBezTo>
                  <a:cubicBezTo>
                    <a:pt x="8741" y="766"/>
                    <a:pt x="8665" y="764"/>
                    <a:pt x="8588" y="762"/>
                  </a:cubicBezTo>
                  <a:lnTo>
                    <a:pt x="8588" y="762"/>
                  </a:lnTo>
                  <a:cubicBezTo>
                    <a:pt x="8556" y="745"/>
                    <a:pt x="8525" y="728"/>
                    <a:pt x="8496" y="713"/>
                  </a:cubicBezTo>
                  <a:cubicBezTo>
                    <a:pt x="7640" y="229"/>
                    <a:pt x="6669" y="0"/>
                    <a:pt x="56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0"/>
            <p:cNvSpPr/>
            <p:nvPr/>
          </p:nvSpPr>
          <p:spPr>
            <a:xfrm>
              <a:off x="1470719" y="954884"/>
              <a:ext cx="28130" cy="33544"/>
            </a:xfrm>
            <a:custGeom>
              <a:avLst/>
              <a:gdLst/>
              <a:ahLst/>
              <a:cxnLst/>
              <a:rect l="l" t="t" r="r" b="b"/>
              <a:pathLst>
                <a:path w="478" h="570" extrusionOk="0">
                  <a:moveTo>
                    <a:pt x="279" y="253"/>
                  </a:moveTo>
                  <a:lnTo>
                    <a:pt x="279" y="253"/>
                  </a:lnTo>
                  <a:cubicBezTo>
                    <a:pt x="276" y="258"/>
                    <a:pt x="272" y="265"/>
                    <a:pt x="269" y="265"/>
                  </a:cubicBezTo>
                  <a:cubicBezTo>
                    <a:pt x="272" y="261"/>
                    <a:pt x="276" y="258"/>
                    <a:pt x="279" y="253"/>
                  </a:cubicBezTo>
                  <a:close/>
                  <a:moveTo>
                    <a:pt x="232" y="302"/>
                  </a:moveTo>
                  <a:cubicBezTo>
                    <a:pt x="228" y="305"/>
                    <a:pt x="225" y="309"/>
                    <a:pt x="220" y="312"/>
                  </a:cubicBezTo>
                  <a:cubicBezTo>
                    <a:pt x="225" y="309"/>
                    <a:pt x="228" y="302"/>
                    <a:pt x="232" y="302"/>
                  </a:cubicBezTo>
                  <a:close/>
                  <a:moveTo>
                    <a:pt x="217" y="324"/>
                  </a:moveTo>
                  <a:cubicBezTo>
                    <a:pt x="213" y="327"/>
                    <a:pt x="210" y="331"/>
                    <a:pt x="206" y="334"/>
                  </a:cubicBezTo>
                  <a:cubicBezTo>
                    <a:pt x="210" y="331"/>
                    <a:pt x="213" y="324"/>
                    <a:pt x="217" y="324"/>
                  </a:cubicBezTo>
                  <a:close/>
                  <a:moveTo>
                    <a:pt x="181" y="363"/>
                  </a:moveTo>
                  <a:lnTo>
                    <a:pt x="176" y="368"/>
                  </a:lnTo>
                  <a:lnTo>
                    <a:pt x="173" y="371"/>
                  </a:lnTo>
                  <a:lnTo>
                    <a:pt x="173" y="368"/>
                  </a:lnTo>
                  <a:cubicBezTo>
                    <a:pt x="176" y="363"/>
                    <a:pt x="176" y="363"/>
                    <a:pt x="181" y="363"/>
                  </a:cubicBezTo>
                  <a:close/>
                  <a:moveTo>
                    <a:pt x="159" y="393"/>
                  </a:moveTo>
                  <a:lnTo>
                    <a:pt x="159" y="393"/>
                  </a:lnTo>
                  <a:cubicBezTo>
                    <a:pt x="154" y="397"/>
                    <a:pt x="151" y="404"/>
                    <a:pt x="147" y="404"/>
                  </a:cubicBezTo>
                  <a:cubicBezTo>
                    <a:pt x="151" y="400"/>
                    <a:pt x="154" y="397"/>
                    <a:pt x="159" y="393"/>
                  </a:cubicBezTo>
                  <a:close/>
                  <a:moveTo>
                    <a:pt x="125" y="437"/>
                  </a:moveTo>
                  <a:cubicBezTo>
                    <a:pt x="124" y="439"/>
                    <a:pt x="122" y="441"/>
                    <a:pt x="120" y="442"/>
                  </a:cubicBezTo>
                  <a:lnTo>
                    <a:pt x="120" y="442"/>
                  </a:lnTo>
                  <a:cubicBezTo>
                    <a:pt x="122" y="439"/>
                    <a:pt x="123" y="437"/>
                    <a:pt x="125" y="437"/>
                  </a:cubicBezTo>
                  <a:close/>
                  <a:moveTo>
                    <a:pt x="477" y="1"/>
                  </a:moveTo>
                  <a:cubicBezTo>
                    <a:pt x="455" y="30"/>
                    <a:pt x="433" y="60"/>
                    <a:pt x="408" y="89"/>
                  </a:cubicBezTo>
                  <a:cubicBezTo>
                    <a:pt x="415" y="77"/>
                    <a:pt x="418" y="70"/>
                    <a:pt x="426" y="52"/>
                  </a:cubicBezTo>
                  <a:lnTo>
                    <a:pt x="426" y="52"/>
                  </a:lnTo>
                  <a:cubicBezTo>
                    <a:pt x="364" y="133"/>
                    <a:pt x="305" y="214"/>
                    <a:pt x="242" y="287"/>
                  </a:cubicBezTo>
                  <a:cubicBezTo>
                    <a:pt x="198" y="324"/>
                    <a:pt x="166" y="378"/>
                    <a:pt x="125" y="419"/>
                  </a:cubicBezTo>
                  <a:cubicBezTo>
                    <a:pt x="126" y="421"/>
                    <a:pt x="127" y="421"/>
                    <a:pt x="129" y="421"/>
                  </a:cubicBezTo>
                  <a:cubicBezTo>
                    <a:pt x="133" y="421"/>
                    <a:pt x="138" y="415"/>
                    <a:pt x="140" y="415"/>
                  </a:cubicBezTo>
                  <a:cubicBezTo>
                    <a:pt x="137" y="419"/>
                    <a:pt x="133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8" y="425"/>
                    <a:pt x="116" y="441"/>
                    <a:pt x="117" y="444"/>
                  </a:cubicBezTo>
                  <a:lnTo>
                    <a:pt x="117" y="444"/>
                  </a:lnTo>
                  <a:cubicBezTo>
                    <a:pt x="116" y="444"/>
                    <a:pt x="115" y="444"/>
                    <a:pt x="115" y="444"/>
                  </a:cubicBezTo>
                  <a:cubicBezTo>
                    <a:pt x="103" y="451"/>
                    <a:pt x="81" y="481"/>
                    <a:pt x="59" y="507"/>
                  </a:cubicBezTo>
                  <a:cubicBezTo>
                    <a:pt x="54" y="510"/>
                    <a:pt x="31" y="529"/>
                    <a:pt x="36" y="529"/>
                  </a:cubicBezTo>
                  <a:cubicBezTo>
                    <a:pt x="37" y="529"/>
                    <a:pt x="40" y="528"/>
                    <a:pt x="44" y="525"/>
                  </a:cubicBezTo>
                  <a:lnTo>
                    <a:pt x="44" y="525"/>
                  </a:lnTo>
                  <a:cubicBezTo>
                    <a:pt x="41" y="529"/>
                    <a:pt x="41" y="532"/>
                    <a:pt x="34" y="532"/>
                  </a:cubicBezTo>
                  <a:cubicBezTo>
                    <a:pt x="34" y="532"/>
                    <a:pt x="8" y="561"/>
                    <a:pt x="0" y="569"/>
                  </a:cubicBezTo>
                  <a:cubicBezTo>
                    <a:pt x="56" y="529"/>
                    <a:pt x="110" y="466"/>
                    <a:pt x="154" y="419"/>
                  </a:cubicBezTo>
                  <a:cubicBezTo>
                    <a:pt x="257" y="283"/>
                    <a:pt x="393" y="143"/>
                    <a:pt x="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0"/>
            <p:cNvSpPr/>
            <p:nvPr/>
          </p:nvSpPr>
          <p:spPr>
            <a:xfrm>
              <a:off x="1130210" y="1088062"/>
              <a:ext cx="45609" cy="3001"/>
            </a:xfrm>
            <a:custGeom>
              <a:avLst/>
              <a:gdLst/>
              <a:ahLst/>
              <a:cxnLst/>
              <a:rect l="l" t="t" r="r" b="b"/>
              <a:pathLst>
                <a:path w="775" h="51" extrusionOk="0">
                  <a:moveTo>
                    <a:pt x="774" y="0"/>
                  </a:moveTo>
                  <a:cubicBezTo>
                    <a:pt x="521" y="26"/>
                    <a:pt x="261" y="22"/>
                    <a:pt x="0" y="44"/>
                  </a:cubicBezTo>
                  <a:cubicBezTo>
                    <a:pt x="2" y="46"/>
                    <a:pt x="9" y="46"/>
                    <a:pt x="16" y="46"/>
                  </a:cubicBezTo>
                  <a:cubicBezTo>
                    <a:pt x="24" y="46"/>
                    <a:pt x="32" y="46"/>
                    <a:pt x="37" y="48"/>
                  </a:cubicBezTo>
                  <a:cubicBezTo>
                    <a:pt x="92" y="48"/>
                    <a:pt x="150" y="40"/>
                    <a:pt x="208" y="40"/>
                  </a:cubicBezTo>
                  <a:cubicBezTo>
                    <a:pt x="220" y="40"/>
                    <a:pt x="231" y="40"/>
                    <a:pt x="242" y="41"/>
                  </a:cubicBezTo>
                  <a:cubicBezTo>
                    <a:pt x="226" y="47"/>
                    <a:pt x="239" y="50"/>
                    <a:pt x="255" y="50"/>
                  </a:cubicBezTo>
                  <a:cubicBezTo>
                    <a:pt x="269" y="50"/>
                    <a:pt x="284" y="47"/>
                    <a:pt x="286" y="41"/>
                  </a:cubicBezTo>
                  <a:cubicBezTo>
                    <a:pt x="275" y="37"/>
                    <a:pt x="290" y="37"/>
                    <a:pt x="290" y="37"/>
                  </a:cubicBezTo>
                  <a:lnTo>
                    <a:pt x="290" y="37"/>
                  </a:lnTo>
                  <a:lnTo>
                    <a:pt x="286" y="41"/>
                  </a:lnTo>
                  <a:cubicBezTo>
                    <a:pt x="429" y="29"/>
                    <a:pt x="653" y="33"/>
                    <a:pt x="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0"/>
            <p:cNvSpPr/>
            <p:nvPr/>
          </p:nvSpPr>
          <p:spPr>
            <a:xfrm>
              <a:off x="1213542" y="1086532"/>
              <a:ext cx="22069" cy="4943"/>
            </a:xfrm>
            <a:custGeom>
              <a:avLst/>
              <a:gdLst/>
              <a:ahLst/>
              <a:cxnLst/>
              <a:rect l="l" t="t" r="r" b="b"/>
              <a:pathLst>
                <a:path w="375" h="84" extrusionOk="0">
                  <a:moveTo>
                    <a:pt x="48" y="77"/>
                  </a:moveTo>
                  <a:lnTo>
                    <a:pt x="44" y="81"/>
                  </a:lnTo>
                  <a:lnTo>
                    <a:pt x="41" y="77"/>
                  </a:lnTo>
                  <a:close/>
                  <a:moveTo>
                    <a:pt x="334" y="1"/>
                  </a:moveTo>
                  <a:lnTo>
                    <a:pt x="322" y="4"/>
                  </a:lnTo>
                  <a:lnTo>
                    <a:pt x="322" y="11"/>
                  </a:lnTo>
                  <a:cubicBezTo>
                    <a:pt x="234" y="33"/>
                    <a:pt x="151" y="52"/>
                    <a:pt x="66" y="74"/>
                  </a:cubicBezTo>
                  <a:lnTo>
                    <a:pt x="63" y="70"/>
                  </a:lnTo>
                  <a:cubicBezTo>
                    <a:pt x="44" y="70"/>
                    <a:pt x="29" y="77"/>
                    <a:pt x="0" y="77"/>
                  </a:cubicBezTo>
                  <a:cubicBezTo>
                    <a:pt x="8" y="82"/>
                    <a:pt x="22" y="84"/>
                    <a:pt x="38" y="84"/>
                  </a:cubicBezTo>
                  <a:cubicBezTo>
                    <a:pt x="104" y="84"/>
                    <a:pt x="222" y="55"/>
                    <a:pt x="275" y="37"/>
                  </a:cubicBezTo>
                  <a:lnTo>
                    <a:pt x="239" y="37"/>
                  </a:lnTo>
                  <a:cubicBezTo>
                    <a:pt x="271" y="33"/>
                    <a:pt x="290" y="30"/>
                    <a:pt x="308" y="26"/>
                  </a:cubicBezTo>
                  <a:cubicBezTo>
                    <a:pt x="312" y="23"/>
                    <a:pt x="315" y="19"/>
                    <a:pt x="315" y="15"/>
                  </a:cubicBezTo>
                  <a:cubicBezTo>
                    <a:pt x="320" y="16"/>
                    <a:pt x="324" y="16"/>
                    <a:pt x="328" y="16"/>
                  </a:cubicBezTo>
                  <a:cubicBezTo>
                    <a:pt x="346" y="16"/>
                    <a:pt x="359" y="10"/>
                    <a:pt x="374" y="4"/>
                  </a:cubicBezTo>
                  <a:cubicBezTo>
                    <a:pt x="373" y="4"/>
                    <a:pt x="371" y="4"/>
                    <a:pt x="369" y="4"/>
                  </a:cubicBezTo>
                  <a:cubicBezTo>
                    <a:pt x="362" y="4"/>
                    <a:pt x="351" y="6"/>
                    <a:pt x="343" y="6"/>
                  </a:cubicBezTo>
                  <a:cubicBezTo>
                    <a:pt x="338" y="6"/>
                    <a:pt x="334" y="5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0"/>
            <p:cNvSpPr/>
            <p:nvPr/>
          </p:nvSpPr>
          <p:spPr>
            <a:xfrm>
              <a:off x="911227" y="1033214"/>
              <a:ext cx="7945" cy="22304"/>
            </a:xfrm>
            <a:custGeom>
              <a:avLst/>
              <a:gdLst/>
              <a:ahLst/>
              <a:cxnLst/>
              <a:rect l="l" t="t" r="r" b="b"/>
              <a:pathLst>
                <a:path w="135" h="379" extrusionOk="0">
                  <a:moveTo>
                    <a:pt x="14" y="66"/>
                  </a:moveTo>
                  <a:lnTo>
                    <a:pt x="14" y="70"/>
                  </a:lnTo>
                  <a:lnTo>
                    <a:pt x="14" y="70"/>
                  </a:lnTo>
                  <a:cubicBezTo>
                    <a:pt x="14" y="69"/>
                    <a:pt x="14" y="68"/>
                    <a:pt x="14" y="67"/>
                  </a:cubicBezTo>
                  <a:lnTo>
                    <a:pt x="14" y="67"/>
                  </a:lnTo>
                  <a:cubicBezTo>
                    <a:pt x="14" y="67"/>
                    <a:pt x="14" y="67"/>
                    <a:pt x="14" y="66"/>
                  </a:cubicBezTo>
                  <a:close/>
                  <a:moveTo>
                    <a:pt x="13" y="68"/>
                  </a:moveTo>
                  <a:cubicBezTo>
                    <a:pt x="14" y="69"/>
                    <a:pt x="14" y="70"/>
                    <a:pt x="14" y="72"/>
                  </a:cubicBezTo>
                  <a:lnTo>
                    <a:pt x="14" y="72"/>
                  </a:lnTo>
                  <a:lnTo>
                    <a:pt x="14" y="78"/>
                  </a:lnTo>
                  <a:lnTo>
                    <a:pt x="14" y="81"/>
                  </a:lnTo>
                  <a:cubicBezTo>
                    <a:pt x="14" y="78"/>
                    <a:pt x="11" y="72"/>
                    <a:pt x="13" y="68"/>
                  </a:cubicBezTo>
                  <a:close/>
                  <a:moveTo>
                    <a:pt x="20" y="99"/>
                  </a:moveTo>
                  <a:cubicBezTo>
                    <a:pt x="27" y="128"/>
                    <a:pt x="34" y="145"/>
                    <a:pt x="36" y="162"/>
                  </a:cubicBezTo>
                  <a:lnTo>
                    <a:pt x="40" y="173"/>
                  </a:lnTo>
                  <a:lnTo>
                    <a:pt x="36" y="166"/>
                  </a:lnTo>
                  <a:cubicBezTo>
                    <a:pt x="36" y="166"/>
                    <a:pt x="34" y="163"/>
                    <a:pt x="20" y="99"/>
                  </a:cubicBezTo>
                  <a:close/>
                  <a:moveTo>
                    <a:pt x="8" y="0"/>
                  </a:moveTo>
                  <a:lnTo>
                    <a:pt x="8" y="0"/>
                  </a:lnTo>
                  <a:cubicBezTo>
                    <a:pt x="7" y="0"/>
                    <a:pt x="7" y="14"/>
                    <a:pt x="11" y="52"/>
                  </a:cubicBezTo>
                  <a:cubicBezTo>
                    <a:pt x="5" y="17"/>
                    <a:pt x="2" y="4"/>
                    <a:pt x="1" y="4"/>
                  </a:cubicBezTo>
                  <a:lnTo>
                    <a:pt x="1" y="4"/>
                  </a:lnTo>
                  <a:cubicBezTo>
                    <a:pt x="0" y="4"/>
                    <a:pt x="1" y="19"/>
                    <a:pt x="3" y="34"/>
                  </a:cubicBezTo>
                  <a:cubicBezTo>
                    <a:pt x="21" y="154"/>
                    <a:pt x="55" y="272"/>
                    <a:pt x="128" y="379"/>
                  </a:cubicBezTo>
                  <a:cubicBezTo>
                    <a:pt x="128" y="374"/>
                    <a:pt x="131" y="371"/>
                    <a:pt x="135" y="367"/>
                  </a:cubicBezTo>
                  <a:cubicBezTo>
                    <a:pt x="73" y="264"/>
                    <a:pt x="33" y="154"/>
                    <a:pt x="14" y="34"/>
                  </a:cubicBezTo>
                  <a:cubicBezTo>
                    <a:pt x="12" y="16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0"/>
            <p:cNvSpPr/>
            <p:nvPr/>
          </p:nvSpPr>
          <p:spPr>
            <a:xfrm>
              <a:off x="1304996" y="862960"/>
              <a:ext cx="22716" cy="12594"/>
            </a:xfrm>
            <a:custGeom>
              <a:avLst/>
              <a:gdLst/>
              <a:ahLst/>
              <a:cxnLst/>
              <a:rect l="l" t="t" r="r" b="b"/>
              <a:pathLst>
                <a:path w="386" h="214" extrusionOk="0">
                  <a:moveTo>
                    <a:pt x="386" y="1"/>
                  </a:moveTo>
                  <a:lnTo>
                    <a:pt x="386" y="1"/>
                  </a:lnTo>
                  <a:cubicBezTo>
                    <a:pt x="272" y="55"/>
                    <a:pt x="125" y="140"/>
                    <a:pt x="0" y="214"/>
                  </a:cubicBezTo>
                  <a:cubicBezTo>
                    <a:pt x="125" y="151"/>
                    <a:pt x="264" y="82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0"/>
            <p:cNvSpPr/>
            <p:nvPr/>
          </p:nvSpPr>
          <p:spPr>
            <a:xfrm>
              <a:off x="1276748" y="878497"/>
              <a:ext cx="21598" cy="10828"/>
            </a:xfrm>
            <a:custGeom>
              <a:avLst/>
              <a:gdLst/>
              <a:ahLst/>
              <a:cxnLst/>
              <a:rect l="l" t="t" r="r" b="b"/>
              <a:pathLst>
                <a:path w="367" h="184" extrusionOk="0">
                  <a:moveTo>
                    <a:pt x="367" y="1"/>
                  </a:moveTo>
                  <a:cubicBezTo>
                    <a:pt x="246" y="67"/>
                    <a:pt x="121" y="121"/>
                    <a:pt x="1" y="184"/>
                  </a:cubicBezTo>
                  <a:cubicBezTo>
                    <a:pt x="96" y="162"/>
                    <a:pt x="206" y="82"/>
                    <a:pt x="297" y="48"/>
                  </a:cubicBezTo>
                  <a:cubicBezTo>
                    <a:pt x="309" y="41"/>
                    <a:pt x="367" y="16"/>
                    <a:pt x="3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0"/>
            <p:cNvSpPr/>
            <p:nvPr/>
          </p:nvSpPr>
          <p:spPr>
            <a:xfrm>
              <a:off x="1111201" y="1090357"/>
              <a:ext cx="19303" cy="1412"/>
            </a:xfrm>
            <a:custGeom>
              <a:avLst/>
              <a:gdLst/>
              <a:ahLst/>
              <a:cxnLst/>
              <a:rect l="l" t="t" r="r" b="b"/>
              <a:pathLst>
                <a:path w="328" h="24" extrusionOk="0">
                  <a:moveTo>
                    <a:pt x="262" y="0"/>
                  </a:moveTo>
                  <a:cubicBezTo>
                    <a:pt x="213" y="0"/>
                    <a:pt x="163" y="7"/>
                    <a:pt x="118" y="9"/>
                  </a:cubicBezTo>
                  <a:cubicBezTo>
                    <a:pt x="77" y="9"/>
                    <a:pt x="37" y="9"/>
                    <a:pt x="1" y="16"/>
                  </a:cubicBezTo>
                  <a:lnTo>
                    <a:pt x="1" y="24"/>
                  </a:lnTo>
                  <a:cubicBezTo>
                    <a:pt x="43" y="16"/>
                    <a:pt x="90" y="16"/>
                    <a:pt x="136" y="16"/>
                  </a:cubicBezTo>
                  <a:cubicBezTo>
                    <a:pt x="182" y="16"/>
                    <a:pt x="228" y="16"/>
                    <a:pt x="268" y="9"/>
                  </a:cubicBezTo>
                  <a:cubicBezTo>
                    <a:pt x="273" y="11"/>
                    <a:pt x="278" y="11"/>
                    <a:pt x="282" y="11"/>
                  </a:cubicBezTo>
                  <a:cubicBezTo>
                    <a:pt x="296" y="11"/>
                    <a:pt x="311" y="5"/>
                    <a:pt x="327" y="5"/>
                  </a:cubicBezTo>
                  <a:cubicBezTo>
                    <a:pt x="306" y="2"/>
                    <a:pt x="284" y="0"/>
                    <a:pt x="2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0"/>
            <p:cNvSpPr/>
            <p:nvPr/>
          </p:nvSpPr>
          <p:spPr>
            <a:xfrm>
              <a:off x="1299170" y="792634"/>
              <a:ext cx="20774" cy="5885"/>
            </a:xfrm>
            <a:custGeom>
              <a:avLst/>
              <a:gdLst/>
              <a:ahLst/>
              <a:cxnLst/>
              <a:rect l="l" t="t" r="r" b="b"/>
              <a:pathLst>
                <a:path w="353" h="100" extrusionOk="0">
                  <a:moveTo>
                    <a:pt x="353" y="1"/>
                  </a:moveTo>
                  <a:lnTo>
                    <a:pt x="353" y="1"/>
                  </a:lnTo>
                  <a:cubicBezTo>
                    <a:pt x="231" y="15"/>
                    <a:pt x="121" y="59"/>
                    <a:pt x="1" y="96"/>
                  </a:cubicBezTo>
                  <a:cubicBezTo>
                    <a:pt x="4" y="96"/>
                    <a:pt x="8" y="99"/>
                    <a:pt x="11" y="99"/>
                  </a:cubicBezTo>
                  <a:cubicBezTo>
                    <a:pt x="74" y="77"/>
                    <a:pt x="151" y="55"/>
                    <a:pt x="214" y="33"/>
                  </a:cubicBezTo>
                  <a:cubicBezTo>
                    <a:pt x="261" y="30"/>
                    <a:pt x="309" y="15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0"/>
            <p:cNvSpPr/>
            <p:nvPr/>
          </p:nvSpPr>
          <p:spPr>
            <a:xfrm>
              <a:off x="1047584" y="1090416"/>
              <a:ext cx="12712" cy="883"/>
            </a:xfrm>
            <a:custGeom>
              <a:avLst/>
              <a:gdLst/>
              <a:ahLst/>
              <a:cxnLst/>
              <a:rect l="l" t="t" r="r" b="b"/>
              <a:pathLst>
                <a:path w="216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10"/>
                    <a:pt x="72" y="11"/>
                    <a:pt x="110" y="11"/>
                  </a:cubicBezTo>
                  <a:cubicBezTo>
                    <a:pt x="119" y="11"/>
                    <a:pt x="129" y="11"/>
                    <a:pt x="138" y="11"/>
                  </a:cubicBezTo>
                  <a:cubicBezTo>
                    <a:pt x="166" y="11"/>
                    <a:pt x="193" y="11"/>
                    <a:pt x="216" y="15"/>
                  </a:cubicBezTo>
                  <a:cubicBezTo>
                    <a:pt x="210" y="3"/>
                    <a:pt x="164" y="1"/>
                    <a:pt x="114" y="1"/>
                  </a:cubicBezTo>
                  <a:cubicBezTo>
                    <a:pt x="86" y="1"/>
                    <a:pt x="56" y="2"/>
                    <a:pt x="32" y="2"/>
                  </a:cubicBezTo>
                  <a:cubicBezTo>
                    <a:pt x="20" y="2"/>
                    <a:pt x="9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0"/>
            <p:cNvSpPr/>
            <p:nvPr/>
          </p:nvSpPr>
          <p:spPr>
            <a:xfrm>
              <a:off x="1293108" y="696120"/>
              <a:ext cx="13241" cy="3119"/>
            </a:xfrm>
            <a:custGeom>
              <a:avLst/>
              <a:gdLst/>
              <a:ahLst/>
              <a:cxnLst/>
              <a:rect l="l" t="t" r="r" b="b"/>
              <a:pathLst>
                <a:path w="225" h="53" extrusionOk="0">
                  <a:moveTo>
                    <a:pt x="1" y="1"/>
                  </a:moveTo>
                  <a:lnTo>
                    <a:pt x="1" y="1"/>
                  </a:lnTo>
                  <a:cubicBezTo>
                    <a:pt x="75" y="45"/>
                    <a:pt x="141" y="30"/>
                    <a:pt x="224" y="52"/>
                  </a:cubicBezTo>
                  <a:cubicBezTo>
                    <a:pt x="185" y="38"/>
                    <a:pt x="151" y="34"/>
                    <a:pt x="111" y="30"/>
                  </a:cubicBezTo>
                  <a:cubicBezTo>
                    <a:pt x="70" y="19"/>
                    <a:pt x="45" y="1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0"/>
            <p:cNvSpPr/>
            <p:nvPr/>
          </p:nvSpPr>
          <p:spPr>
            <a:xfrm>
              <a:off x="1166050" y="703300"/>
              <a:ext cx="6532" cy="2413"/>
            </a:xfrm>
            <a:custGeom>
              <a:avLst/>
              <a:gdLst/>
              <a:ahLst/>
              <a:cxnLst/>
              <a:rect l="l" t="t" r="r" b="b"/>
              <a:pathLst>
                <a:path w="111" h="41" extrusionOk="0">
                  <a:moveTo>
                    <a:pt x="107" y="0"/>
                  </a:moveTo>
                  <a:cubicBezTo>
                    <a:pt x="85" y="4"/>
                    <a:pt x="63" y="11"/>
                    <a:pt x="33" y="18"/>
                  </a:cubicBezTo>
                  <a:cubicBezTo>
                    <a:pt x="44" y="26"/>
                    <a:pt x="22" y="33"/>
                    <a:pt x="0" y="40"/>
                  </a:cubicBezTo>
                  <a:cubicBezTo>
                    <a:pt x="3" y="40"/>
                    <a:pt x="6" y="40"/>
                    <a:pt x="9" y="40"/>
                  </a:cubicBezTo>
                  <a:cubicBezTo>
                    <a:pt x="56" y="40"/>
                    <a:pt x="59" y="7"/>
                    <a:pt x="110" y="7"/>
                  </a:cubicBezTo>
                  <a:cubicBezTo>
                    <a:pt x="110" y="4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0"/>
            <p:cNvSpPr/>
            <p:nvPr/>
          </p:nvSpPr>
          <p:spPr>
            <a:xfrm>
              <a:off x="1055528" y="1092476"/>
              <a:ext cx="5238" cy="883"/>
            </a:xfrm>
            <a:custGeom>
              <a:avLst/>
              <a:gdLst/>
              <a:ahLst/>
              <a:cxnLst/>
              <a:rect l="l" t="t" r="r" b="b"/>
              <a:pathLst>
                <a:path w="89" h="15" extrusionOk="0">
                  <a:moveTo>
                    <a:pt x="70" y="1"/>
                  </a:moveTo>
                  <a:cubicBezTo>
                    <a:pt x="57" y="1"/>
                    <a:pt x="49" y="3"/>
                    <a:pt x="41" y="6"/>
                  </a:cubicBezTo>
                  <a:cubicBezTo>
                    <a:pt x="41" y="6"/>
                    <a:pt x="37" y="2"/>
                    <a:pt x="33" y="2"/>
                  </a:cubicBezTo>
                  <a:lnTo>
                    <a:pt x="11" y="2"/>
                  </a:lnTo>
                  <a:cubicBezTo>
                    <a:pt x="19" y="6"/>
                    <a:pt x="23" y="6"/>
                    <a:pt x="26" y="10"/>
                  </a:cubicBezTo>
                  <a:lnTo>
                    <a:pt x="1" y="10"/>
                  </a:lnTo>
                  <a:cubicBezTo>
                    <a:pt x="11" y="14"/>
                    <a:pt x="21" y="15"/>
                    <a:pt x="32" y="15"/>
                  </a:cubicBezTo>
                  <a:cubicBezTo>
                    <a:pt x="46" y="15"/>
                    <a:pt x="60" y="13"/>
                    <a:pt x="73" y="13"/>
                  </a:cubicBezTo>
                  <a:cubicBezTo>
                    <a:pt x="77" y="13"/>
                    <a:pt x="81" y="13"/>
                    <a:pt x="85" y="13"/>
                  </a:cubicBezTo>
                  <a:cubicBezTo>
                    <a:pt x="89" y="10"/>
                    <a:pt x="89" y="6"/>
                    <a:pt x="89" y="2"/>
                  </a:cubicBezTo>
                  <a:cubicBezTo>
                    <a:pt x="81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0"/>
            <p:cNvSpPr/>
            <p:nvPr/>
          </p:nvSpPr>
          <p:spPr>
            <a:xfrm>
              <a:off x="1085307" y="1093888"/>
              <a:ext cx="7356" cy="471"/>
            </a:xfrm>
            <a:custGeom>
              <a:avLst/>
              <a:gdLst/>
              <a:ahLst/>
              <a:cxnLst/>
              <a:rect l="l" t="t" r="r" b="b"/>
              <a:pathLst>
                <a:path w="125" h="8" extrusionOk="0">
                  <a:moveTo>
                    <a:pt x="45" y="0"/>
                  </a:moveTo>
                  <a:cubicBezTo>
                    <a:pt x="30" y="4"/>
                    <a:pt x="30" y="4"/>
                    <a:pt x="1" y="8"/>
                  </a:cubicBezTo>
                  <a:lnTo>
                    <a:pt x="55" y="8"/>
                  </a:lnTo>
                  <a:cubicBezTo>
                    <a:pt x="48" y="4"/>
                    <a:pt x="48" y="0"/>
                    <a:pt x="45" y="0"/>
                  </a:cubicBezTo>
                  <a:close/>
                  <a:moveTo>
                    <a:pt x="63" y="0"/>
                  </a:moveTo>
                  <a:cubicBezTo>
                    <a:pt x="63" y="4"/>
                    <a:pt x="59" y="4"/>
                    <a:pt x="55" y="8"/>
                  </a:cubicBezTo>
                  <a:lnTo>
                    <a:pt x="125" y="8"/>
                  </a:lnTo>
                  <a:lnTo>
                    <a:pt x="125" y="0"/>
                  </a:lnTo>
                  <a:cubicBezTo>
                    <a:pt x="108" y="0"/>
                    <a:pt x="93" y="2"/>
                    <a:pt x="80" y="2"/>
                  </a:cubicBezTo>
                  <a:cubicBezTo>
                    <a:pt x="74" y="2"/>
                    <a:pt x="68" y="1"/>
                    <a:pt x="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0"/>
            <p:cNvSpPr/>
            <p:nvPr/>
          </p:nvSpPr>
          <p:spPr>
            <a:xfrm>
              <a:off x="1299170" y="875495"/>
              <a:ext cx="5061" cy="2884"/>
            </a:xfrm>
            <a:custGeom>
              <a:avLst/>
              <a:gdLst/>
              <a:ahLst/>
              <a:cxnLst/>
              <a:rect l="l" t="t" r="r" b="b"/>
              <a:pathLst>
                <a:path w="86" h="49" extrusionOk="0">
                  <a:moveTo>
                    <a:pt x="85" y="1"/>
                  </a:moveTo>
                  <a:lnTo>
                    <a:pt x="85" y="1"/>
                  </a:lnTo>
                  <a:cubicBezTo>
                    <a:pt x="52" y="18"/>
                    <a:pt x="30" y="26"/>
                    <a:pt x="1" y="48"/>
                  </a:cubicBezTo>
                  <a:cubicBezTo>
                    <a:pt x="10" y="48"/>
                    <a:pt x="40" y="29"/>
                    <a:pt x="50" y="29"/>
                  </a:cubicBezTo>
                  <a:cubicBezTo>
                    <a:pt x="51" y="29"/>
                    <a:pt x="51" y="29"/>
                    <a:pt x="52" y="30"/>
                  </a:cubicBezTo>
                  <a:cubicBezTo>
                    <a:pt x="63" y="23"/>
                    <a:pt x="70" y="15"/>
                    <a:pt x="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0"/>
            <p:cNvSpPr/>
            <p:nvPr/>
          </p:nvSpPr>
          <p:spPr>
            <a:xfrm>
              <a:off x="1113320" y="1092240"/>
              <a:ext cx="5355" cy="824"/>
            </a:xfrm>
            <a:custGeom>
              <a:avLst/>
              <a:gdLst/>
              <a:ahLst/>
              <a:cxnLst/>
              <a:rect l="l" t="t" r="r" b="b"/>
              <a:pathLst>
                <a:path w="91" h="14" extrusionOk="0">
                  <a:moveTo>
                    <a:pt x="76" y="0"/>
                  </a:moveTo>
                  <a:cubicBezTo>
                    <a:pt x="65" y="0"/>
                    <a:pt x="47" y="2"/>
                    <a:pt x="38" y="2"/>
                  </a:cubicBezTo>
                  <a:cubicBezTo>
                    <a:pt x="41" y="10"/>
                    <a:pt x="12" y="6"/>
                    <a:pt x="1" y="10"/>
                  </a:cubicBezTo>
                  <a:cubicBezTo>
                    <a:pt x="7" y="13"/>
                    <a:pt x="18" y="14"/>
                    <a:pt x="31" y="14"/>
                  </a:cubicBezTo>
                  <a:cubicBezTo>
                    <a:pt x="51" y="14"/>
                    <a:pt x="74" y="11"/>
                    <a:pt x="85" y="6"/>
                  </a:cubicBezTo>
                  <a:cubicBezTo>
                    <a:pt x="90" y="1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0"/>
            <p:cNvSpPr/>
            <p:nvPr/>
          </p:nvSpPr>
          <p:spPr>
            <a:xfrm>
              <a:off x="1047995" y="1093064"/>
              <a:ext cx="4767" cy="1059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24" y="0"/>
                  </a:moveTo>
                  <a:cubicBezTo>
                    <a:pt x="14" y="0"/>
                    <a:pt x="5" y="1"/>
                    <a:pt x="0" y="3"/>
                  </a:cubicBezTo>
                  <a:cubicBezTo>
                    <a:pt x="11" y="7"/>
                    <a:pt x="26" y="3"/>
                    <a:pt x="26" y="10"/>
                  </a:cubicBezTo>
                  <a:cubicBezTo>
                    <a:pt x="33" y="10"/>
                    <a:pt x="44" y="14"/>
                    <a:pt x="51" y="18"/>
                  </a:cubicBezTo>
                  <a:cubicBezTo>
                    <a:pt x="81" y="7"/>
                    <a:pt x="50" y="0"/>
                    <a:pt x="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0"/>
            <p:cNvSpPr/>
            <p:nvPr/>
          </p:nvSpPr>
          <p:spPr>
            <a:xfrm>
              <a:off x="1329831" y="858664"/>
              <a:ext cx="3472" cy="329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59" y="1"/>
                  </a:moveTo>
                  <a:lnTo>
                    <a:pt x="59" y="1"/>
                  </a:lnTo>
                  <a:cubicBezTo>
                    <a:pt x="33" y="23"/>
                    <a:pt x="11" y="33"/>
                    <a:pt x="1" y="55"/>
                  </a:cubicBezTo>
                  <a:cubicBezTo>
                    <a:pt x="26" y="33"/>
                    <a:pt x="48" y="23"/>
                    <a:pt x="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0"/>
            <p:cNvSpPr/>
            <p:nvPr/>
          </p:nvSpPr>
          <p:spPr>
            <a:xfrm>
              <a:off x="1288753" y="696355"/>
              <a:ext cx="4002" cy="824"/>
            </a:xfrm>
            <a:custGeom>
              <a:avLst/>
              <a:gdLst/>
              <a:ahLst/>
              <a:cxnLst/>
              <a:rect l="l" t="t" r="r" b="b"/>
              <a:pathLst>
                <a:path w="68" h="14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9"/>
                    <a:pt x="26" y="13"/>
                    <a:pt x="49" y="13"/>
                  </a:cubicBezTo>
                  <a:cubicBezTo>
                    <a:pt x="56" y="13"/>
                    <a:pt x="63" y="13"/>
                    <a:pt x="68" y="12"/>
                  </a:cubicBezTo>
                  <a:cubicBezTo>
                    <a:pt x="53" y="8"/>
                    <a:pt x="46" y="4"/>
                    <a:pt x="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0"/>
            <p:cNvSpPr/>
            <p:nvPr/>
          </p:nvSpPr>
          <p:spPr>
            <a:xfrm>
              <a:off x="1228608" y="717953"/>
              <a:ext cx="5708" cy="942"/>
            </a:xfrm>
            <a:custGeom>
              <a:avLst/>
              <a:gdLst/>
              <a:ahLst/>
              <a:cxnLst/>
              <a:rect l="l" t="t" r="r" b="b"/>
              <a:pathLst>
                <a:path w="97" h="16" extrusionOk="0">
                  <a:moveTo>
                    <a:pt x="66" y="0"/>
                  </a:moveTo>
                  <a:lnTo>
                    <a:pt x="66" y="0"/>
                  </a:lnTo>
                  <a:cubicBezTo>
                    <a:pt x="0" y="15"/>
                    <a:pt x="63" y="11"/>
                    <a:pt x="96" y="15"/>
                  </a:cubicBezTo>
                  <a:cubicBezTo>
                    <a:pt x="85" y="11"/>
                    <a:pt x="78" y="8"/>
                    <a:pt x="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0"/>
            <p:cNvSpPr/>
            <p:nvPr/>
          </p:nvSpPr>
          <p:spPr>
            <a:xfrm>
              <a:off x="1324417" y="702711"/>
              <a:ext cx="3708" cy="1059"/>
            </a:xfrm>
            <a:custGeom>
              <a:avLst/>
              <a:gdLst/>
              <a:ahLst/>
              <a:cxnLst/>
              <a:rect l="l" t="t" r="r" b="b"/>
              <a:pathLst>
                <a:path w="63" h="18" extrusionOk="0">
                  <a:moveTo>
                    <a:pt x="6" y="1"/>
                  </a:moveTo>
                  <a:cubicBezTo>
                    <a:pt x="3" y="1"/>
                    <a:pt x="1" y="1"/>
                    <a:pt x="0" y="3"/>
                  </a:cubicBezTo>
                  <a:lnTo>
                    <a:pt x="59" y="17"/>
                  </a:lnTo>
                  <a:lnTo>
                    <a:pt x="63" y="17"/>
                  </a:lnTo>
                  <a:lnTo>
                    <a:pt x="44" y="6"/>
                  </a:lnTo>
                  <a:cubicBezTo>
                    <a:pt x="43" y="7"/>
                    <a:pt x="42" y="7"/>
                    <a:pt x="40" y="7"/>
                  </a:cubicBezTo>
                  <a:cubicBezTo>
                    <a:pt x="32" y="7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0"/>
            <p:cNvSpPr/>
            <p:nvPr/>
          </p:nvSpPr>
          <p:spPr>
            <a:xfrm>
              <a:off x="1264860" y="693354"/>
              <a:ext cx="3296" cy="706"/>
            </a:xfrm>
            <a:custGeom>
              <a:avLst/>
              <a:gdLst/>
              <a:ahLst/>
              <a:cxnLst/>
              <a:rect l="l" t="t" r="r" b="b"/>
              <a:pathLst>
                <a:path w="56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0"/>
                    <a:pt x="22" y="12"/>
                    <a:pt x="33" y="12"/>
                  </a:cubicBezTo>
                  <a:cubicBezTo>
                    <a:pt x="39" y="12"/>
                    <a:pt x="45" y="11"/>
                    <a:pt x="52" y="11"/>
                  </a:cubicBezTo>
                  <a:cubicBezTo>
                    <a:pt x="56" y="4"/>
                    <a:pt x="15" y="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0"/>
            <p:cNvSpPr/>
            <p:nvPr/>
          </p:nvSpPr>
          <p:spPr>
            <a:xfrm>
              <a:off x="1478487" y="993961"/>
              <a:ext cx="3296" cy="2648"/>
            </a:xfrm>
            <a:custGeom>
              <a:avLst/>
              <a:gdLst/>
              <a:ahLst/>
              <a:cxnLst/>
              <a:rect l="l" t="t" r="r" b="b"/>
              <a:pathLst>
                <a:path w="56" h="45" extrusionOk="0">
                  <a:moveTo>
                    <a:pt x="54" y="0"/>
                  </a:moveTo>
                  <a:cubicBezTo>
                    <a:pt x="41" y="0"/>
                    <a:pt x="5" y="38"/>
                    <a:pt x="0" y="44"/>
                  </a:cubicBezTo>
                  <a:cubicBezTo>
                    <a:pt x="19" y="29"/>
                    <a:pt x="34" y="19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0"/>
            <p:cNvSpPr/>
            <p:nvPr/>
          </p:nvSpPr>
          <p:spPr>
            <a:xfrm>
              <a:off x="1055058" y="1091887"/>
              <a:ext cx="3766" cy="530"/>
            </a:xfrm>
            <a:custGeom>
              <a:avLst/>
              <a:gdLst/>
              <a:ahLst/>
              <a:cxnLst/>
              <a:rect l="l" t="t" r="r" b="b"/>
              <a:pathLst>
                <a:path w="64" h="9" extrusionOk="0">
                  <a:moveTo>
                    <a:pt x="23" y="0"/>
                  </a:moveTo>
                  <a:cubicBezTo>
                    <a:pt x="16" y="0"/>
                    <a:pt x="11" y="2"/>
                    <a:pt x="1" y="5"/>
                  </a:cubicBezTo>
                  <a:cubicBezTo>
                    <a:pt x="19" y="5"/>
                    <a:pt x="38" y="5"/>
                    <a:pt x="63" y="8"/>
                  </a:cubicBezTo>
                  <a:cubicBezTo>
                    <a:pt x="41" y="3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0"/>
            <p:cNvSpPr/>
            <p:nvPr/>
          </p:nvSpPr>
          <p:spPr>
            <a:xfrm>
              <a:off x="1245204" y="899624"/>
              <a:ext cx="2236" cy="589"/>
            </a:xfrm>
            <a:custGeom>
              <a:avLst/>
              <a:gdLst/>
              <a:ahLst/>
              <a:cxnLst/>
              <a:rect l="l" t="t" r="r" b="b"/>
              <a:pathLst>
                <a:path w="38" h="10" extrusionOk="0">
                  <a:moveTo>
                    <a:pt x="38" y="1"/>
                  </a:moveTo>
                  <a:cubicBezTo>
                    <a:pt x="16" y="1"/>
                    <a:pt x="19" y="1"/>
                    <a:pt x="1" y="9"/>
                  </a:cubicBezTo>
                  <a:cubicBezTo>
                    <a:pt x="9" y="9"/>
                    <a:pt x="14" y="9"/>
                    <a:pt x="17" y="9"/>
                  </a:cubicBezTo>
                  <a:cubicBezTo>
                    <a:pt x="23" y="9"/>
                    <a:pt x="26" y="8"/>
                    <a:pt x="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0"/>
            <p:cNvSpPr/>
            <p:nvPr/>
          </p:nvSpPr>
          <p:spPr>
            <a:xfrm>
              <a:off x="1011920" y="1088121"/>
              <a:ext cx="3119" cy="765"/>
            </a:xfrm>
            <a:custGeom>
              <a:avLst/>
              <a:gdLst/>
              <a:ahLst/>
              <a:cxnLst/>
              <a:rect l="l" t="t" r="r" b="b"/>
              <a:pathLst>
                <a:path w="53" h="13" extrusionOk="0">
                  <a:moveTo>
                    <a:pt x="10" y="1"/>
                  </a:moveTo>
                  <a:cubicBezTo>
                    <a:pt x="6" y="1"/>
                    <a:pt x="3" y="1"/>
                    <a:pt x="1" y="3"/>
                  </a:cubicBezTo>
                  <a:cubicBezTo>
                    <a:pt x="13" y="7"/>
                    <a:pt x="36" y="12"/>
                    <a:pt x="46" y="12"/>
                  </a:cubicBezTo>
                  <a:cubicBezTo>
                    <a:pt x="52" y="12"/>
                    <a:pt x="53" y="11"/>
                    <a:pt x="45" y="6"/>
                  </a:cubicBezTo>
                  <a:cubicBezTo>
                    <a:pt x="40" y="6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0"/>
            <p:cNvSpPr/>
            <p:nvPr/>
          </p:nvSpPr>
          <p:spPr>
            <a:xfrm>
              <a:off x="1058353" y="1091946"/>
              <a:ext cx="3531" cy="471"/>
            </a:xfrm>
            <a:custGeom>
              <a:avLst/>
              <a:gdLst/>
              <a:ahLst/>
              <a:cxnLst/>
              <a:rect l="l" t="t" r="r" b="b"/>
              <a:pathLst>
                <a:path w="60" h="8" extrusionOk="0">
                  <a:moveTo>
                    <a:pt x="7" y="0"/>
                  </a:moveTo>
                  <a:cubicBezTo>
                    <a:pt x="7" y="0"/>
                    <a:pt x="4" y="0"/>
                    <a:pt x="0" y="4"/>
                  </a:cubicBezTo>
                  <a:cubicBezTo>
                    <a:pt x="19" y="4"/>
                    <a:pt x="37" y="4"/>
                    <a:pt x="59" y="7"/>
                  </a:cubicBezTo>
                  <a:cubicBezTo>
                    <a:pt x="50" y="2"/>
                    <a:pt x="43" y="1"/>
                    <a:pt x="35" y="1"/>
                  </a:cubicBezTo>
                  <a:cubicBezTo>
                    <a:pt x="31" y="1"/>
                    <a:pt x="27" y="2"/>
                    <a:pt x="22" y="2"/>
                  </a:cubicBezTo>
                  <a:cubicBezTo>
                    <a:pt x="18" y="2"/>
                    <a:pt x="13" y="1"/>
                    <a:pt x="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0"/>
            <p:cNvSpPr/>
            <p:nvPr/>
          </p:nvSpPr>
          <p:spPr>
            <a:xfrm>
              <a:off x="1151337" y="1025916"/>
              <a:ext cx="3531" cy="1118"/>
            </a:xfrm>
            <a:custGeom>
              <a:avLst/>
              <a:gdLst/>
              <a:ahLst/>
              <a:cxnLst/>
              <a:rect l="l" t="t" r="r" b="b"/>
              <a:pathLst>
                <a:path w="60" h="19" extrusionOk="0">
                  <a:moveTo>
                    <a:pt x="59" y="0"/>
                  </a:moveTo>
                  <a:cubicBezTo>
                    <a:pt x="41" y="4"/>
                    <a:pt x="19" y="7"/>
                    <a:pt x="1" y="14"/>
                  </a:cubicBezTo>
                  <a:lnTo>
                    <a:pt x="1" y="19"/>
                  </a:lnTo>
                  <a:cubicBezTo>
                    <a:pt x="19" y="11"/>
                    <a:pt x="59" y="14"/>
                    <a:pt x="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0"/>
            <p:cNvSpPr/>
            <p:nvPr/>
          </p:nvSpPr>
          <p:spPr>
            <a:xfrm>
              <a:off x="1205538" y="695061"/>
              <a:ext cx="2001" cy="706"/>
            </a:xfrm>
            <a:custGeom>
              <a:avLst/>
              <a:gdLst/>
              <a:ahLst/>
              <a:cxnLst/>
              <a:rect l="l" t="t" r="r" b="b"/>
              <a:pathLst>
                <a:path w="34" h="12" extrusionOk="0">
                  <a:moveTo>
                    <a:pt x="11" y="1"/>
                  </a:moveTo>
                  <a:lnTo>
                    <a:pt x="1" y="8"/>
                  </a:lnTo>
                  <a:lnTo>
                    <a:pt x="33" y="12"/>
                  </a:lnTo>
                  <a:cubicBezTo>
                    <a:pt x="26" y="8"/>
                    <a:pt x="33" y="1"/>
                    <a:pt x="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0"/>
            <p:cNvSpPr/>
            <p:nvPr/>
          </p:nvSpPr>
          <p:spPr>
            <a:xfrm>
              <a:off x="1334774" y="705183"/>
              <a:ext cx="2413" cy="824"/>
            </a:xfrm>
            <a:custGeom>
              <a:avLst/>
              <a:gdLst/>
              <a:ahLst/>
              <a:cxnLst/>
              <a:rect l="l" t="t" r="r" b="b"/>
              <a:pathLst>
                <a:path w="41" h="14" extrusionOk="0">
                  <a:moveTo>
                    <a:pt x="5" y="0"/>
                  </a:moveTo>
                  <a:cubicBezTo>
                    <a:pt x="4" y="0"/>
                    <a:pt x="2" y="1"/>
                    <a:pt x="0" y="1"/>
                  </a:cubicBezTo>
                  <a:cubicBezTo>
                    <a:pt x="7" y="7"/>
                    <a:pt x="21" y="13"/>
                    <a:pt x="33" y="13"/>
                  </a:cubicBezTo>
                  <a:cubicBezTo>
                    <a:pt x="36" y="13"/>
                    <a:pt x="38" y="13"/>
                    <a:pt x="41" y="12"/>
                  </a:cubicBezTo>
                  <a:cubicBezTo>
                    <a:pt x="29" y="9"/>
                    <a:pt x="16" y="0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0"/>
            <p:cNvSpPr/>
            <p:nvPr/>
          </p:nvSpPr>
          <p:spPr>
            <a:xfrm>
              <a:off x="1286046" y="695296"/>
              <a:ext cx="3237" cy="883"/>
            </a:xfrm>
            <a:custGeom>
              <a:avLst/>
              <a:gdLst/>
              <a:ahLst/>
              <a:cxnLst/>
              <a:rect l="l" t="t" r="r" b="b"/>
              <a:pathLst>
                <a:path w="55" h="15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8"/>
                    <a:pt x="22" y="11"/>
                    <a:pt x="29" y="15"/>
                  </a:cubicBezTo>
                  <a:cubicBezTo>
                    <a:pt x="36" y="15"/>
                    <a:pt x="44" y="11"/>
                    <a:pt x="55" y="11"/>
                  </a:cubicBezTo>
                  <a:cubicBezTo>
                    <a:pt x="41" y="8"/>
                    <a:pt x="26" y="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0"/>
            <p:cNvSpPr/>
            <p:nvPr/>
          </p:nvSpPr>
          <p:spPr>
            <a:xfrm>
              <a:off x="1330302" y="1049809"/>
              <a:ext cx="2942" cy="824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37" y="1"/>
                  </a:moveTo>
                  <a:cubicBezTo>
                    <a:pt x="25" y="4"/>
                    <a:pt x="15" y="9"/>
                    <a:pt x="3" y="9"/>
                  </a:cubicBezTo>
                  <a:cubicBezTo>
                    <a:pt x="1" y="12"/>
                    <a:pt x="2" y="14"/>
                    <a:pt x="6" y="14"/>
                  </a:cubicBezTo>
                  <a:cubicBezTo>
                    <a:pt x="18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0"/>
            <p:cNvSpPr/>
            <p:nvPr/>
          </p:nvSpPr>
          <p:spPr>
            <a:xfrm>
              <a:off x="1042817" y="1090416"/>
              <a:ext cx="2825" cy="294"/>
            </a:xfrm>
            <a:custGeom>
              <a:avLst/>
              <a:gdLst/>
              <a:ahLst/>
              <a:cxnLst/>
              <a:rect l="l" t="t" r="r" b="b"/>
              <a:pathLst>
                <a:path w="48" h="5" extrusionOk="0">
                  <a:moveTo>
                    <a:pt x="48" y="1"/>
                  </a:moveTo>
                  <a:cubicBezTo>
                    <a:pt x="33" y="1"/>
                    <a:pt x="19" y="1"/>
                    <a:pt x="0" y="4"/>
                  </a:cubicBezTo>
                  <a:cubicBezTo>
                    <a:pt x="33" y="4"/>
                    <a:pt x="33" y="4"/>
                    <a:pt x="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0"/>
            <p:cNvSpPr/>
            <p:nvPr/>
          </p:nvSpPr>
          <p:spPr>
            <a:xfrm>
              <a:off x="1061531" y="1091063"/>
              <a:ext cx="2648" cy="706"/>
            </a:xfrm>
            <a:custGeom>
              <a:avLst/>
              <a:gdLst/>
              <a:ahLst/>
              <a:cxnLst/>
              <a:rect l="l" t="t" r="r" b="b"/>
              <a:pathLst>
                <a:path w="45" h="12" extrusionOk="0">
                  <a:moveTo>
                    <a:pt x="19" y="0"/>
                  </a:moveTo>
                  <a:cubicBezTo>
                    <a:pt x="12" y="0"/>
                    <a:pt x="9" y="4"/>
                    <a:pt x="1" y="4"/>
                  </a:cubicBezTo>
                  <a:cubicBezTo>
                    <a:pt x="12" y="8"/>
                    <a:pt x="23" y="8"/>
                    <a:pt x="45" y="12"/>
                  </a:cubicBezTo>
                  <a:cubicBezTo>
                    <a:pt x="34" y="8"/>
                    <a:pt x="27" y="4"/>
                    <a:pt x="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0"/>
            <p:cNvSpPr/>
            <p:nvPr/>
          </p:nvSpPr>
          <p:spPr>
            <a:xfrm>
              <a:off x="1075184" y="731312"/>
              <a:ext cx="4119" cy="1824"/>
            </a:xfrm>
            <a:custGeom>
              <a:avLst/>
              <a:gdLst/>
              <a:ahLst/>
              <a:cxnLst/>
              <a:rect l="l" t="t" r="r" b="b"/>
              <a:pathLst>
                <a:path w="70" h="31" extrusionOk="0">
                  <a:moveTo>
                    <a:pt x="70" y="1"/>
                  </a:moveTo>
                  <a:lnTo>
                    <a:pt x="70" y="1"/>
                  </a:lnTo>
                  <a:cubicBezTo>
                    <a:pt x="48" y="8"/>
                    <a:pt x="29" y="12"/>
                    <a:pt x="0" y="30"/>
                  </a:cubicBezTo>
                  <a:cubicBezTo>
                    <a:pt x="33" y="16"/>
                    <a:pt x="51" y="8"/>
                    <a:pt x="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0"/>
            <p:cNvSpPr/>
            <p:nvPr/>
          </p:nvSpPr>
          <p:spPr>
            <a:xfrm>
              <a:off x="1469189" y="986840"/>
              <a:ext cx="2236" cy="1766"/>
            </a:xfrm>
            <a:custGeom>
              <a:avLst/>
              <a:gdLst/>
              <a:ahLst/>
              <a:cxnLst/>
              <a:rect l="l" t="t" r="r" b="b"/>
              <a:pathLst>
                <a:path w="38" h="30" extrusionOk="0">
                  <a:moveTo>
                    <a:pt x="35" y="0"/>
                  </a:moveTo>
                  <a:cubicBezTo>
                    <a:pt x="28" y="0"/>
                    <a:pt x="14" y="16"/>
                    <a:pt x="1" y="30"/>
                  </a:cubicBezTo>
                  <a:cubicBezTo>
                    <a:pt x="16" y="18"/>
                    <a:pt x="26" y="11"/>
                    <a:pt x="38" y="1"/>
                  </a:cubicBezTo>
                  <a:cubicBezTo>
                    <a:pt x="37" y="0"/>
                    <a:pt x="36" y="0"/>
                    <a:pt x="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0"/>
            <p:cNvSpPr/>
            <p:nvPr/>
          </p:nvSpPr>
          <p:spPr>
            <a:xfrm>
              <a:off x="1050761" y="1092123"/>
              <a:ext cx="2472" cy="412"/>
            </a:xfrm>
            <a:custGeom>
              <a:avLst/>
              <a:gdLst/>
              <a:ahLst/>
              <a:cxnLst/>
              <a:rect l="l" t="t" r="r" b="b"/>
              <a:pathLst>
                <a:path w="42" h="7" extrusionOk="0">
                  <a:moveTo>
                    <a:pt x="41" y="1"/>
                  </a:moveTo>
                  <a:lnTo>
                    <a:pt x="41" y="1"/>
                  </a:lnTo>
                  <a:cubicBezTo>
                    <a:pt x="26" y="4"/>
                    <a:pt x="16" y="4"/>
                    <a:pt x="1" y="4"/>
                  </a:cubicBezTo>
                  <a:cubicBezTo>
                    <a:pt x="11" y="6"/>
                    <a:pt x="18" y="7"/>
                    <a:pt x="22" y="7"/>
                  </a:cubicBezTo>
                  <a:cubicBezTo>
                    <a:pt x="29" y="7"/>
                    <a:pt x="33" y="5"/>
                    <a:pt x="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0"/>
            <p:cNvSpPr/>
            <p:nvPr/>
          </p:nvSpPr>
          <p:spPr>
            <a:xfrm>
              <a:off x="1103845" y="1091711"/>
              <a:ext cx="2648" cy="294"/>
            </a:xfrm>
            <a:custGeom>
              <a:avLst/>
              <a:gdLst/>
              <a:ahLst/>
              <a:cxnLst/>
              <a:rect l="l" t="t" r="r" b="b"/>
              <a:pathLst>
                <a:path w="45" h="5" extrusionOk="0">
                  <a:moveTo>
                    <a:pt x="1" y="1"/>
                  </a:moveTo>
                  <a:lnTo>
                    <a:pt x="1" y="4"/>
                  </a:lnTo>
                  <a:lnTo>
                    <a:pt x="45" y="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0"/>
            <p:cNvSpPr/>
            <p:nvPr/>
          </p:nvSpPr>
          <p:spPr>
            <a:xfrm>
              <a:off x="1107140" y="1091299"/>
              <a:ext cx="1942" cy="471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8" y="0"/>
                  </a:moveTo>
                  <a:cubicBezTo>
                    <a:pt x="4" y="4"/>
                    <a:pt x="0" y="4"/>
                    <a:pt x="18" y="8"/>
                  </a:cubicBezTo>
                  <a:cubicBezTo>
                    <a:pt x="33" y="0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0"/>
            <p:cNvSpPr/>
            <p:nvPr/>
          </p:nvSpPr>
          <p:spPr>
            <a:xfrm>
              <a:off x="1175289" y="702182"/>
              <a:ext cx="1589" cy="29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0" y="0"/>
                  </a:moveTo>
                  <a:cubicBezTo>
                    <a:pt x="16" y="0"/>
                    <a:pt x="10" y="1"/>
                    <a:pt x="1" y="4"/>
                  </a:cubicBezTo>
                  <a:lnTo>
                    <a:pt x="26" y="4"/>
                  </a:lnTo>
                  <a:cubicBezTo>
                    <a:pt x="26" y="2"/>
                    <a:pt x="25" y="0"/>
                    <a:pt x="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0"/>
            <p:cNvSpPr/>
            <p:nvPr/>
          </p:nvSpPr>
          <p:spPr>
            <a:xfrm>
              <a:off x="1032635" y="1098596"/>
              <a:ext cx="2236" cy="294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1" y="1"/>
                  </a:moveTo>
                  <a:lnTo>
                    <a:pt x="38" y="5"/>
                  </a:lnTo>
                  <a:lnTo>
                    <a:pt x="38" y="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0"/>
            <p:cNvSpPr/>
            <p:nvPr/>
          </p:nvSpPr>
          <p:spPr>
            <a:xfrm>
              <a:off x="1081423" y="729370"/>
              <a:ext cx="2001" cy="942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30" y="1"/>
                  </a:moveTo>
                  <a:lnTo>
                    <a:pt x="1" y="1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0"/>
            <p:cNvSpPr/>
            <p:nvPr/>
          </p:nvSpPr>
          <p:spPr>
            <a:xfrm>
              <a:off x="1243732" y="860724"/>
              <a:ext cx="1295" cy="1412"/>
            </a:xfrm>
            <a:custGeom>
              <a:avLst/>
              <a:gdLst/>
              <a:ahLst/>
              <a:cxnLst/>
              <a:rect l="l" t="t" r="r" b="b"/>
              <a:pathLst>
                <a:path w="22" h="24" extrusionOk="0">
                  <a:moveTo>
                    <a:pt x="15" y="0"/>
                  </a:moveTo>
                  <a:cubicBezTo>
                    <a:pt x="14" y="0"/>
                    <a:pt x="13" y="1"/>
                    <a:pt x="12" y="2"/>
                  </a:cubicBezTo>
                  <a:cubicBezTo>
                    <a:pt x="7" y="10"/>
                    <a:pt x="0" y="20"/>
                    <a:pt x="0" y="24"/>
                  </a:cubicBezTo>
                  <a:cubicBezTo>
                    <a:pt x="6" y="21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0"/>
            <p:cNvSpPr/>
            <p:nvPr/>
          </p:nvSpPr>
          <p:spPr>
            <a:xfrm>
              <a:off x="1339953" y="853250"/>
              <a:ext cx="1824" cy="1354"/>
            </a:xfrm>
            <a:custGeom>
              <a:avLst/>
              <a:gdLst/>
              <a:ahLst/>
              <a:cxnLst/>
              <a:rect l="l" t="t" r="r" b="b"/>
              <a:pathLst>
                <a:path w="31" h="23" extrusionOk="0">
                  <a:moveTo>
                    <a:pt x="27" y="0"/>
                  </a:moveTo>
                  <a:lnTo>
                    <a:pt x="0" y="22"/>
                  </a:lnTo>
                  <a:lnTo>
                    <a:pt x="5" y="2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0"/>
            <p:cNvSpPr/>
            <p:nvPr/>
          </p:nvSpPr>
          <p:spPr>
            <a:xfrm>
              <a:off x="1481960" y="992725"/>
              <a:ext cx="942" cy="647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3" y="0"/>
                  </a:moveTo>
                  <a:cubicBezTo>
                    <a:pt x="12" y="0"/>
                    <a:pt x="10" y="1"/>
                    <a:pt x="7" y="3"/>
                  </a:cubicBezTo>
                  <a:cubicBezTo>
                    <a:pt x="4" y="6"/>
                    <a:pt x="0" y="11"/>
                    <a:pt x="4" y="11"/>
                  </a:cubicBezTo>
                  <a:lnTo>
                    <a:pt x="15" y="3"/>
                  </a:lnTo>
                  <a:cubicBezTo>
                    <a:pt x="15" y="1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0"/>
            <p:cNvSpPr/>
            <p:nvPr/>
          </p:nvSpPr>
          <p:spPr>
            <a:xfrm>
              <a:off x="1083835" y="728311"/>
              <a:ext cx="1766" cy="942"/>
            </a:xfrm>
            <a:custGeom>
              <a:avLst/>
              <a:gdLst/>
              <a:ahLst/>
              <a:cxnLst/>
              <a:rect l="l" t="t" r="r" b="b"/>
              <a:pathLst>
                <a:path w="30" h="16" extrusionOk="0">
                  <a:moveTo>
                    <a:pt x="29" y="1"/>
                  </a:moveTo>
                  <a:cubicBezTo>
                    <a:pt x="22" y="4"/>
                    <a:pt x="14" y="8"/>
                    <a:pt x="0" y="15"/>
                  </a:cubicBezTo>
                  <a:cubicBezTo>
                    <a:pt x="14" y="11"/>
                    <a:pt x="18" y="8"/>
                    <a:pt x="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0"/>
            <p:cNvSpPr/>
            <p:nvPr/>
          </p:nvSpPr>
          <p:spPr>
            <a:xfrm>
              <a:off x="1308056" y="699416"/>
              <a:ext cx="1766" cy="471"/>
            </a:xfrm>
            <a:custGeom>
              <a:avLst/>
              <a:gdLst/>
              <a:ahLst/>
              <a:cxnLst/>
              <a:rect l="l" t="t" r="r" b="b"/>
              <a:pathLst>
                <a:path w="30" h="8" extrusionOk="0">
                  <a:moveTo>
                    <a:pt x="0" y="0"/>
                  </a:moveTo>
                  <a:cubicBezTo>
                    <a:pt x="14" y="7"/>
                    <a:pt x="19" y="7"/>
                    <a:pt x="29" y="7"/>
                  </a:cubicBezTo>
                  <a:cubicBezTo>
                    <a:pt x="22" y="4"/>
                    <a:pt x="11" y="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0"/>
            <p:cNvSpPr/>
            <p:nvPr/>
          </p:nvSpPr>
          <p:spPr>
            <a:xfrm>
              <a:off x="1181351" y="70047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9" y="0"/>
                  </a:moveTo>
                  <a:cubicBezTo>
                    <a:pt x="11" y="0"/>
                    <a:pt x="8" y="0"/>
                    <a:pt x="1" y="4"/>
                  </a:cubicBezTo>
                  <a:lnTo>
                    <a:pt x="4" y="4"/>
                  </a:lnTo>
                  <a:cubicBezTo>
                    <a:pt x="11" y="4"/>
                    <a:pt x="15" y="0"/>
                    <a:pt x="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0"/>
            <p:cNvSpPr/>
            <p:nvPr/>
          </p:nvSpPr>
          <p:spPr>
            <a:xfrm>
              <a:off x="1173347" y="702829"/>
              <a:ext cx="1354" cy="530"/>
            </a:xfrm>
            <a:custGeom>
              <a:avLst/>
              <a:gdLst/>
              <a:ahLst/>
              <a:cxnLst/>
              <a:rect l="l" t="t" r="r" b="b"/>
              <a:pathLst>
                <a:path w="23" h="9" extrusionOk="0">
                  <a:moveTo>
                    <a:pt x="23" y="1"/>
                  </a:moveTo>
                  <a:cubicBezTo>
                    <a:pt x="15" y="1"/>
                    <a:pt x="8" y="1"/>
                    <a:pt x="1" y="4"/>
                  </a:cubicBezTo>
                  <a:lnTo>
                    <a:pt x="5" y="8"/>
                  </a:lnTo>
                  <a:cubicBezTo>
                    <a:pt x="15" y="4"/>
                    <a:pt x="19" y="4"/>
                    <a:pt x="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0"/>
            <p:cNvSpPr/>
            <p:nvPr/>
          </p:nvSpPr>
          <p:spPr>
            <a:xfrm>
              <a:off x="1090486" y="952942"/>
              <a:ext cx="706" cy="824"/>
            </a:xfrm>
            <a:custGeom>
              <a:avLst/>
              <a:gdLst/>
              <a:ahLst/>
              <a:cxnLst/>
              <a:rect l="l" t="t" r="r" b="b"/>
              <a:pathLst>
                <a:path w="12" h="14" extrusionOk="0">
                  <a:moveTo>
                    <a:pt x="4" y="0"/>
                  </a:moveTo>
                  <a:lnTo>
                    <a:pt x="1" y="12"/>
                  </a:lnTo>
                  <a:cubicBezTo>
                    <a:pt x="2" y="13"/>
                    <a:pt x="3" y="13"/>
                    <a:pt x="3" y="13"/>
                  </a:cubicBezTo>
                  <a:cubicBezTo>
                    <a:pt x="5" y="13"/>
                    <a:pt x="6" y="12"/>
                    <a:pt x="8" y="12"/>
                  </a:cubicBezTo>
                  <a:cubicBezTo>
                    <a:pt x="8" y="5"/>
                    <a:pt x="11" y="0"/>
                    <a:pt x="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0"/>
            <p:cNvSpPr/>
            <p:nvPr/>
          </p:nvSpPr>
          <p:spPr>
            <a:xfrm>
              <a:off x="1074772" y="1094535"/>
              <a:ext cx="1530" cy="59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0" y="0"/>
                  </a:move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0"/>
            <p:cNvSpPr/>
            <p:nvPr/>
          </p:nvSpPr>
          <p:spPr>
            <a:xfrm>
              <a:off x="1362434" y="713128"/>
              <a:ext cx="883" cy="589"/>
            </a:xfrm>
            <a:custGeom>
              <a:avLst/>
              <a:gdLst/>
              <a:ahLst/>
              <a:cxnLst/>
              <a:rect l="l" t="t" r="r" b="b"/>
              <a:pathLst>
                <a:path w="15" h="10" extrusionOk="0">
                  <a:moveTo>
                    <a:pt x="2" y="1"/>
                  </a:moveTo>
                  <a:cubicBezTo>
                    <a:pt x="0" y="1"/>
                    <a:pt x="0" y="2"/>
                    <a:pt x="4" y="5"/>
                  </a:cubicBezTo>
                  <a:cubicBezTo>
                    <a:pt x="7" y="5"/>
                    <a:pt x="11" y="9"/>
                    <a:pt x="14" y="9"/>
                  </a:cubicBezTo>
                  <a:cubicBezTo>
                    <a:pt x="11" y="5"/>
                    <a:pt x="11" y="2"/>
                    <a:pt x="11" y="2"/>
                  </a:cubicBezTo>
                  <a:cubicBezTo>
                    <a:pt x="7" y="2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0"/>
            <p:cNvSpPr/>
            <p:nvPr/>
          </p:nvSpPr>
          <p:spPr>
            <a:xfrm>
              <a:off x="1076656" y="1094300"/>
              <a:ext cx="1766" cy="177"/>
            </a:xfrm>
            <a:custGeom>
              <a:avLst/>
              <a:gdLst/>
              <a:ahLst/>
              <a:cxnLst/>
              <a:rect l="l" t="t" r="r" b="b"/>
              <a:pathLst>
                <a:path w="30" h="3" extrusionOk="0">
                  <a:moveTo>
                    <a:pt x="1" y="1"/>
                  </a:moveTo>
                  <a:cubicBezTo>
                    <a:pt x="6" y="2"/>
                    <a:pt x="10" y="2"/>
                    <a:pt x="13" y="2"/>
                  </a:cubicBezTo>
                  <a:cubicBezTo>
                    <a:pt x="19" y="2"/>
                    <a:pt x="23" y="1"/>
                    <a:pt x="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0"/>
            <p:cNvSpPr/>
            <p:nvPr/>
          </p:nvSpPr>
          <p:spPr>
            <a:xfrm>
              <a:off x="1287929" y="1066876"/>
              <a:ext cx="2060" cy="530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34" y="1"/>
                  </a:moveTo>
                  <a:cubicBezTo>
                    <a:pt x="31" y="2"/>
                    <a:pt x="29" y="3"/>
                    <a:pt x="27" y="3"/>
                  </a:cubicBezTo>
                  <a:lnTo>
                    <a:pt x="27" y="3"/>
                  </a:lnTo>
                  <a:cubicBezTo>
                    <a:pt x="30" y="3"/>
                    <a:pt x="32" y="2"/>
                    <a:pt x="34" y="1"/>
                  </a:cubicBezTo>
                  <a:close/>
                  <a:moveTo>
                    <a:pt x="27" y="3"/>
                  </a:moveTo>
                  <a:cubicBezTo>
                    <a:pt x="21" y="5"/>
                    <a:pt x="14" y="6"/>
                    <a:pt x="1" y="8"/>
                  </a:cubicBezTo>
                  <a:cubicBezTo>
                    <a:pt x="15" y="8"/>
                    <a:pt x="20" y="6"/>
                    <a:pt x="27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0"/>
            <p:cNvSpPr/>
            <p:nvPr/>
          </p:nvSpPr>
          <p:spPr>
            <a:xfrm>
              <a:off x="1064591" y="1091063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8"/>
                  </a:lnTo>
                  <a:lnTo>
                    <a:pt x="8" y="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0"/>
            <p:cNvSpPr/>
            <p:nvPr/>
          </p:nvSpPr>
          <p:spPr>
            <a:xfrm>
              <a:off x="1337128" y="855427"/>
              <a:ext cx="1589" cy="1118"/>
            </a:xfrm>
            <a:custGeom>
              <a:avLst/>
              <a:gdLst/>
              <a:ahLst/>
              <a:cxnLst/>
              <a:rect l="l" t="t" r="r" b="b"/>
              <a:pathLst>
                <a:path w="27" h="19" extrusionOk="0">
                  <a:moveTo>
                    <a:pt x="26" y="0"/>
                  </a:moveTo>
                  <a:cubicBezTo>
                    <a:pt x="23" y="4"/>
                    <a:pt x="16" y="7"/>
                    <a:pt x="1" y="19"/>
                  </a:cubicBezTo>
                  <a:cubicBezTo>
                    <a:pt x="16" y="12"/>
                    <a:pt x="19" y="7"/>
                    <a:pt x="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0"/>
            <p:cNvSpPr/>
            <p:nvPr/>
          </p:nvSpPr>
          <p:spPr>
            <a:xfrm>
              <a:off x="1482842" y="991548"/>
              <a:ext cx="1530" cy="1354"/>
            </a:xfrm>
            <a:custGeom>
              <a:avLst/>
              <a:gdLst/>
              <a:ahLst/>
              <a:cxnLst/>
              <a:rect l="l" t="t" r="r" b="b"/>
              <a:pathLst>
                <a:path w="26" h="23" extrusionOk="0">
                  <a:moveTo>
                    <a:pt x="26" y="1"/>
                  </a:moveTo>
                  <a:lnTo>
                    <a:pt x="26" y="1"/>
                  </a:lnTo>
                  <a:cubicBezTo>
                    <a:pt x="11" y="9"/>
                    <a:pt x="11" y="12"/>
                    <a:pt x="0" y="23"/>
                  </a:cubicBezTo>
                  <a:cubicBezTo>
                    <a:pt x="7" y="19"/>
                    <a:pt x="14" y="12"/>
                    <a:pt x="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0"/>
            <p:cNvSpPr/>
            <p:nvPr/>
          </p:nvSpPr>
          <p:spPr>
            <a:xfrm>
              <a:off x="1525980" y="911276"/>
              <a:ext cx="471" cy="2060"/>
            </a:xfrm>
            <a:custGeom>
              <a:avLst/>
              <a:gdLst/>
              <a:ahLst/>
              <a:cxnLst/>
              <a:rect l="l" t="t" r="r" b="b"/>
              <a:pathLst>
                <a:path w="8" h="35" extrusionOk="0">
                  <a:moveTo>
                    <a:pt x="8" y="1"/>
                  </a:moveTo>
                  <a:cubicBezTo>
                    <a:pt x="4" y="9"/>
                    <a:pt x="4" y="16"/>
                    <a:pt x="0" y="34"/>
                  </a:cubicBezTo>
                  <a:cubicBezTo>
                    <a:pt x="8" y="19"/>
                    <a:pt x="4" y="12"/>
                    <a:pt x="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0"/>
            <p:cNvSpPr/>
            <p:nvPr/>
          </p:nvSpPr>
          <p:spPr>
            <a:xfrm>
              <a:off x="1215661" y="83100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5" y="1"/>
                  </a:moveTo>
                  <a:lnTo>
                    <a:pt x="0" y="4"/>
                  </a:lnTo>
                  <a:lnTo>
                    <a:pt x="5" y="9"/>
                  </a:lnTo>
                  <a:lnTo>
                    <a:pt x="8" y="4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0"/>
            <p:cNvSpPr/>
            <p:nvPr/>
          </p:nvSpPr>
          <p:spPr>
            <a:xfrm>
              <a:off x="1305467" y="794988"/>
              <a:ext cx="1530" cy="530"/>
            </a:xfrm>
            <a:custGeom>
              <a:avLst/>
              <a:gdLst/>
              <a:ahLst/>
              <a:cxnLst/>
              <a:rect l="l" t="t" r="r" b="b"/>
              <a:pathLst>
                <a:path w="26" h="9" extrusionOk="0">
                  <a:moveTo>
                    <a:pt x="22" y="0"/>
                  </a:moveTo>
                  <a:lnTo>
                    <a:pt x="0" y="5"/>
                  </a:lnTo>
                  <a:lnTo>
                    <a:pt x="0" y="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0"/>
            <p:cNvSpPr/>
            <p:nvPr/>
          </p:nvSpPr>
          <p:spPr>
            <a:xfrm>
              <a:off x="1298110" y="798637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0" y="1"/>
                  </a:moveTo>
                  <a:lnTo>
                    <a:pt x="4" y="9"/>
                  </a:lnTo>
                  <a:lnTo>
                    <a:pt x="7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0"/>
            <p:cNvSpPr/>
            <p:nvPr/>
          </p:nvSpPr>
          <p:spPr>
            <a:xfrm>
              <a:off x="1481724" y="993313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0"/>
            <p:cNvSpPr/>
            <p:nvPr/>
          </p:nvSpPr>
          <p:spPr>
            <a:xfrm>
              <a:off x="1477840" y="996550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0"/>
                  </a:moveTo>
                  <a:lnTo>
                    <a:pt x="4" y="7"/>
                  </a:ln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0"/>
            <p:cNvSpPr/>
            <p:nvPr/>
          </p:nvSpPr>
          <p:spPr>
            <a:xfrm>
              <a:off x="942888" y="832535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8" y="0"/>
                  </a:moveTo>
                  <a:cubicBezTo>
                    <a:pt x="4" y="0"/>
                    <a:pt x="4" y="5"/>
                    <a:pt x="4" y="5"/>
                  </a:cubicBezTo>
                  <a:lnTo>
                    <a:pt x="8" y="0"/>
                  </a:lnTo>
                  <a:close/>
                  <a:moveTo>
                    <a:pt x="4" y="5"/>
                  </a:moveTo>
                  <a:cubicBezTo>
                    <a:pt x="1" y="5"/>
                    <a:pt x="1" y="8"/>
                    <a:pt x="1" y="8"/>
                  </a:cubicBezTo>
                  <a:lnTo>
                    <a:pt x="4" y="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0"/>
            <p:cNvSpPr/>
            <p:nvPr/>
          </p:nvSpPr>
          <p:spPr>
            <a:xfrm>
              <a:off x="1479547" y="990253"/>
              <a:ext cx="765" cy="530"/>
            </a:xfrm>
            <a:custGeom>
              <a:avLst/>
              <a:gdLst/>
              <a:ahLst/>
              <a:cxnLst/>
              <a:rect l="l" t="t" r="r" b="b"/>
              <a:pathLst>
                <a:path w="13" h="9" extrusionOk="0">
                  <a:moveTo>
                    <a:pt x="12" y="1"/>
                  </a:moveTo>
                  <a:lnTo>
                    <a:pt x="1" y="9"/>
                  </a:lnTo>
                  <a:lnTo>
                    <a:pt x="9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0"/>
            <p:cNvSpPr/>
            <p:nvPr/>
          </p:nvSpPr>
          <p:spPr>
            <a:xfrm>
              <a:off x="1478487" y="991371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8" y="0"/>
                  </a:moveTo>
                  <a:lnTo>
                    <a:pt x="0" y="12"/>
                  </a:lnTo>
                  <a:lnTo>
                    <a:pt x="5" y="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0"/>
            <p:cNvSpPr/>
            <p:nvPr/>
          </p:nvSpPr>
          <p:spPr>
            <a:xfrm>
              <a:off x="1475486" y="994137"/>
              <a:ext cx="706" cy="765"/>
            </a:xfrm>
            <a:custGeom>
              <a:avLst/>
              <a:gdLst/>
              <a:ahLst/>
              <a:cxnLst/>
              <a:rect l="l" t="t" r="r" b="b"/>
              <a:pathLst>
                <a:path w="12" h="13" extrusionOk="0">
                  <a:moveTo>
                    <a:pt x="12" y="1"/>
                  </a:moveTo>
                  <a:lnTo>
                    <a:pt x="0" y="12"/>
                  </a:lnTo>
                  <a:lnTo>
                    <a:pt x="7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0"/>
            <p:cNvSpPr/>
            <p:nvPr/>
          </p:nvSpPr>
          <p:spPr>
            <a:xfrm>
              <a:off x="1378795" y="1051339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8" y="0"/>
                  </a:moveTo>
                  <a:lnTo>
                    <a:pt x="0" y="5"/>
                  </a:lnTo>
                  <a:cubicBezTo>
                    <a:pt x="0" y="5"/>
                    <a:pt x="15" y="0"/>
                    <a:pt x="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0"/>
            <p:cNvSpPr/>
            <p:nvPr/>
          </p:nvSpPr>
          <p:spPr>
            <a:xfrm>
              <a:off x="1366907" y="1056106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0"/>
            <p:cNvSpPr/>
            <p:nvPr/>
          </p:nvSpPr>
          <p:spPr>
            <a:xfrm>
              <a:off x="1155869" y="1025681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1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7" y="2"/>
                    <a:pt x="10" y="1"/>
                    <a:pt x="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0"/>
            <p:cNvSpPr/>
            <p:nvPr/>
          </p:nvSpPr>
          <p:spPr>
            <a:xfrm>
              <a:off x="1149630" y="1026975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8" y="1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0"/>
            <p:cNvSpPr/>
            <p:nvPr/>
          </p:nvSpPr>
          <p:spPr>
            <a:xfrm>
              <a:off x="1148100" y="102738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" y="1"/>
                  </a:move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0"/>
            <p:cNvSpPr/>
            <p:nvPr/>
          </p:nvSpPr>
          <p:spPr>
            <a:xfrm>
              <a:off x="1148983" y="1026975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8" y="1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0"/>
            <p:cNvSpPr/>
            <p:nvPr/>
          </p:nvSpPr>
          <p:spPr>
            <a:xfrm>
              <a:off x="1512797" y="922752"/>
              <a:ext cx="294" cy="706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0"/>
                  </a:moveTo>
                  <a:lnTo>
                    <a:pt x="1" y="1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0"/>
            <p:cNvSpPr/>
            <p:nvPr/>
          </p:nvSpPr>
          <p:spPr>
            <a:xfrm>
              <a:off x="1502263" y="949941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4" y="0"/>
                  </a:move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0"/>
            <p:cNvSpPr/>
            <p:nvPr/>
          </p:nvSpPr>
          <p:spPr>
            <a:xfrm>
              <a:off x="1487786" y="971951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8" y="0"/>
                  </a:move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0"/>
            <p:cNvSpPr/>
            <p:nvPr/>
          </p:nvSpPr>
          <p:spPr>
            <a:xfrm>
              <a:off x="974373" y="802992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0"/>
            <p:cNvSpPr/>
            <p:nvPr/>
          </p:nvSpPr>
          <p:spPr>
            <a:xfrm>
              <a:off x="1478487" y="794988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0" y="0"/>
                  </a:moveTo>
                  <a:lnTo>
                    <a:pt x="0" y="5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0"/>
            <p:cNvSpPr/>
            <p:nvPr/>
          </p:nvSpPr>
          <p:spPr>
            <a:xfrm>
              <a:off x="1230550" y="1088709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4" y="0"/>
                    <a:pt x="1" y="4"/>
                  </a:cubicBezTo>
                  <a:lnTo>
                    <a:pt x="8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0"/>
            <p:cNvSpPr/>
            <p:nvPr/>
          </p:nvSpPr>
          <p:spPr>
            <a:xfrm>
              <a:off x="1499674" y="951000"/>
              <a:ext cx="235" cy="706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4"/>
                    <a:pt x="0" y="8"/>
                    <a:pt x="0" y="11"/>
                  </a:cubicBezTo>
                  <a:cubicBezTo>
                    <a:pt x="0" y="11"/>
                    <a:pt x="4" y="4"/>
                    <a:pt x="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0"/>
            <p:cNvSpPr/>
            <p:nvPr/>
          </p:nvSpPr>
          <p:spPr>
            <a:xfrm>
              <a:off x="1469660" y="989194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0"/>
            <p:cNvSpPr/>
            <p:nvPr/>
          </p:nvSpPr>
          <p:spPr>
            <a:xfrm>
              <a:off x="1217191" y="1090416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0"/>
            <p:cNvSpPr/>
            <p:nvPr/>
          </p:nvSpPr>
          <p:spPr>
            <a:xfrm>
              <a:off x="1526627" y="874848"/>
              <a:ext cx="294" cy="942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1" y="0"/>
                  </a:moveTo>
                  <a:lnTo>
                    <a:pt x="4" y="15"/>
                  </a:lnTo>
                  <a:lnTo>
                    <a:pt x="4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0"/>
            <p:cNvSpPr/>
            <p:nvPr/>
          </p:nvSpPr>
          <p:spPr>
            <a:xfrm>
              <a:off x="1471778" y="985780"/>
              <a:ext cx="765" cy="647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0"/>
                  </a:moveTo>
                  <a:lnTo>
                    <a:pt x="4" y="7"/>
                  </a:lnTo>
                  <a:lnTo>
                    <a:pt x="1" y="11"/>
                  </a:lnTo>
                  <a:cubicBezTo>
                    <a:pt x="4" y="7"/>
                    <a:pt x="12" y="4"/>
                    <a:pt x="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0"/>
            <p:cNvSpPr/>
            <p:nvPr/>
          </p:nvSpPr>
          <p:spPr>
            <a:xfrm>
              <a:off x="1467894" y="989429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lnTo>
                    <a:pt x="4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0"/>
            <p:cNvSpPr/>
            <p:nvPr/>
          </p:nvSpPr>
          <p:spPr>
            <a:xfrm>
              <a:off x="1466188" y="990959"/>
              <a:ext cx="706" cy="647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4" y="4"/>
                  </a:lnTo>
                  <a:lnTo>
                    <a:pt x="1" y="11"/>
                  </a:lnTo>
                  <a:lnTo>
                    <a:pt x="4" y="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0"/>
            <p:cNvSpPr/>
            <p:nvPr/>
          </p:nvSpPr>
          <p:spPr>
            <a:xfrm>
              <a:off x="1468365" y="988899"/>
              <a:ext cx="471" cy="589"/>
            </a:xfrm>
            <a:custGeom>
              <a:avLst/>
              <a:gdLst/>
              <a:ahLst/>
              <a:cxnLst/>
              <a:rect l="l" t="t" r="r" b="b"/>
              <a:pathLst>
                <a:path w="8" h="10" extrusionOk="0">
                  <a:moveTo>
                    <a:pt x="7" y="1"/>
                  </a:moveTo>
                  <a:cubicBezTo>
                    <a:pt x="6" y="1"/>
                    <a:pt x="6" y="1"/>
                    <a:pt x="4" y="2"/>
                  </a:cubicBezTo>
                  <a:lnTo>
                    <a:pt x="1" y="5"/>
                  </a:lnTo>
                  <a:lnTo>
                    <a:pt x="1" y="10"/>
                  </a:lnTo>
                  <a:cubicBezTo>
                    <a:pt x="1" y="6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0"/>
            <p:cNvSpPr/>
            <p:nvPr/>
          </p:nvSpPr>
          <p:spPr>
            <a:xfrm>
              <a:off x="1466600" y="990430"/>
              <a:ext cx="589" cy="589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7" y="1"/>
                  </a:moveTo>
                  <a:cubicBezTo>
                    <a:pt x="6" y="1"/>
                    <a:pt x="5" y="1"/>
                    <a:pt x="4" y="1"/>
                  </a:cubicBezTo>
                  <a:lnTo>
                    <a:pt x="1" y="9"/>
                  </a:lnTo>
                  <a:cubicBezTo>
                    <a:pt x="1" y="9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0"/>
            <p:cNvSpPr/>
            <p:nvPr/>
          </p:nvSpPr>
          <p:spPr>
            <a:xfrm>
              <a:off x="1465128" y="992019"/>
              <a:ext cx="235" cy="471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4"/>
                  </a:lnTo>
                  <a:lnTo>
                    <a:pt x="0" y="8"/>
                  </a:lnTo>
                  <a:cubicBezTo>
                    <a:pt x="0" y="8"/>
                    <a:pt x="0" y="4"/>
                    <a:pt x="4" y="4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0"/>
            <p:cNvSpPr/>
            <p:nvPr/>
          </p:nvSpPr>
          <p:spPr>
            <a:xfrm>
              <a:off x="1456242" y="999139"/>
              <a:ext cx="294" cy="235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0"/>
            <p:cNvSpPr/>
            <p:nvPr/>
          </p:nvSpPr>
          <p:spPr>
            <a:xfrm>
              <a:off x="1252972" y="692942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9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0"/>
            <p:cNvSpPr/>
            <p:nvPr/>
          </p:nvSpPr>
          <p:spPr>
            <a:xfrm>
              <a:off x="1156339" y="703300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4"/>
                  </a:lnTo>
                  <a:lnTo>
                    <a:pt x="7" y="7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0"/>
            <p:cNvSpPr/>
            <p:nvPr/>
          </p:nvSpPr>
          <p:spPr>
            <a:xfrm>
              <a:off x="1233139" y="693354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1" y="0"/>
                  </a:moveTo>
                  <a:cubicBezTo>
                    <a:pt x="3" y="0"/>
                    <a:pt x="7" y="2"/>
                    <a:pt x="10" y="2"/>
                  </a:cubicBezTo>
                  <a:cubicBezTo>
                    <a:pt x="12" y="2"/>
                    <a:pt x="14" y="2"/>
                    <a:pt x="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0"/>
            <p:cNvSpPr/>
            <p:nvPr/>
          </p:nvSpPr>
          <p:spPr>
            <a:xfrm>
              <a:off x="1526392" y="910452"/>
              <a:ext cx="294" cy="883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5" y="1"/>
                  </a:moveTo>
                  <a:lnTo>
                    <a:pt x="1" y="8"/>
                  </a:lnTo>
                  <a:lnTo>
                    <a:pt x="1" y="15"/>
                  </a:lnTo>
                  <a:cubicBezTo>
                    <a:pt x="5" y="11"/>
                    <a:pt x="5" y="8"/>
                    <a:pt x="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0"/>
            <p:cNvSpPr/>
            <p:nvPr/>
          </p:nvSpPr>
          <p:spPr>
            <a:xfrm>
              <a:off x="1146806" y="705889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3" y="0"/>
                    <a:pt x="7" y="2"/>
                    <a:pt x="11" y="2"/>
                  </a:cubicBezTo>
                  <a:cubicBezTo>
                    <a:pt x="13" y="2"/>
                    <a:pt x="14" y="2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0"/>
            <p:cNvSpPr/>
            <p:nvPr/>
          </p:nvSpPr>
          <p:spPr>
            <a:xfrm>
              <a:off x="1196475" y="696355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0"/>
            <p:cNvSpPr/>
            <p:nvPr/>
          </p:nvSpPr>
          <p:spPr>
            <a:xfrm>
              <a:off x="1289047" y="69594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0"/>
            <p:cNvSpPr/>
            <p:nvPr/>
          </p:nvSpPr>
          <p:spPr>
            <a:xfrm>
              <a:off x="1335010" y="704771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0"/>
            <p:cNvSpPr/>
            <p:nvPr/>
          </p:nvSpPr>
          <p:spPr>
            <a:xfrm>
              <a:off x="1211129" y="1090004"/>
              <a:ext cx="471" cy="0"/>
            </a:xfrm>
            <a:custGeom>
              <a:avLst/>
              <a:gdLst/>
              <a:ahLst/>
              <a:cxnLst/>
              <a:rect l="l" t="t" r="r" b="b"/>
              <a:pathLst>
                <a:path w="8" extrusionOk="0">
                  <a:moveTo>
                    <a:pt x="8" y="0"/>
                  </a:moveTo>
                  <a:lnTo>
                    <a:pt x="4" y="0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0"/>
            <p:cNvSpPr/>
            <p:nvPr/>
          </p:nvSpPr>
          <p:spPr>
            <a:xfrm>
              <a:off x="1092898" y="724192"/>
              <a:ext cx="647" cy="530"/>
            </a:xfrm>
            <a:custGeom>
              <a:avLst/>
              <a:gdLst/>
              <a:ahLst/>
              <a:cxnLst/>
              <a:rect l="l" t="t" r="r" b="b"/>
              <a:pathLst>
                <a:path w="11" h="9" extrusionOk="0">
                  <a:moveTo>
                    <a:pt x="11" y="1"/>
                  </a:moveTo>
                  <a:lnTo>
                    <a:pt x="0" y="5"/>
                  </a:lnTo>
                  <a:lnTo>
                    <a:pt x="4" y="8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0"/>
            <p:cNvSpPr/>
            <p:nvPr/>
          </p:nvSpPr>
          <p:spPr>
            <a:xfrm>
              <a:off x="1204656" y="69553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6" y="0"/>
                  </a:moveTo>
                  <a:cubicBezTo>
                    <a:pt x="11" y="4"/>
                    <a:pt x="1" y="4"/>
                    <a:pt x="8" y="4"/>
                  </a:cubicBezTo>
                  <a:lnTo>
                    <a:pt x="16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0"/>
            <p:cNvSpPr/>
            <p:nvPr/>
          </p:nvSpPr>
          <p:spPr>
            <a:xfrm>
              <a:off x="1267920" y="694001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4"/>
                  </a:lnTo>
                  <a:lnTo>
                    <a:pt x="11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0"/>
            <p:cNvSpPr/>
            <p:nvPr/>
          </p:nvSpPr>
          <p:spPr>
            <a:xfrm>
              <a:off x="1276983" y="694825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0" y="1"/>
                  </a:moveTo>
                  <a:cubicBezTo>
                    <a:pt x="2" y="1"/>
                    <a:pt x="5" y="3"/>
                    <a:pt x="7" y="3"/>
                  </a:cubicBezTo>
                  <a:cubicBezTo>
                    <a:pt x="8" y="3"/>
                    <a:pt x="10" y="2"/>
                    <a:pt x="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0"/>
            <p:cNvSpPr/>
            <p:nvPr/>
          </p:nvSpPr>
          <p:spPr>
            <a:xfrm>
              <a:off x="1289695" y="695943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0"/>
            <p:cNvSpPr/>
            <p:nvPr/>
          </p:nvSpPr>
          <p:spPr>
            <a:xfrm>
              <a:off x="1209658" y="109000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0"/>
            <p:cNvSpPr/>
            <p:nvPr/>
          </p:nvSpPr>
          <p:spPr>
            <a:xfrm>
              <a:off x="1055528" y="74255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0"/>
            <p:cNvSpPr/>
            <p:nvPr/>
          </p:nvSpPr>
          <p:spPr>
            <a:xfrm>
              <a:off x="1337835" y="705889"/>
              <a:ext cx="647" cy="35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0" y="0"/>
                  </a:moveTo>
                  <a:cubicBezTo>
                    <a:pt x="0" y="3"/>
                    <a:pt x="4" y="5"/>
                    <a:pt x="7" y="5"/>
                  </a:cubicBezTo>
                  <a:cubicBezTo>
                    <a:pt x="8" y="5"/>
                    <a:pt x="10" y="5"/>
                    <a:pt x="11" y="4"/>
                  </a:cubicBez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0"/>
            <p:cNvSpPr/>
            <p:nvPr/>
          </p:nvSpPr>
          <p:spPr>
            <a:xfrm>
              <a:off x="1217838" y="108847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0"/>
            <p:cNvSpPr/>
            <p:nvPr/>
          </p:nvSpPr>
          <p:spPr>
            <a:xfrm>
              <a:off x="1216308" y="1088709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0"/>
            <p:cNvSpPr/>
            <p:nvPr/>
          </p:nvSpPr>
          <p:spPr>
            <a:xfrm>
              <a:off x="1089426" y="72613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0"/>
            <p:cNvSpPr/>
            <p:nvPr/>
          </p:nvSpPr>
          <p:spPr>
            <a:xfrm>
              <a:off x="1090898" y="725486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0"/>
            <p:cNvSpPr/>
            <p:nvPr/>
          </p:nvSpPr>
          <p:spPr>
            <a:xfrm>
              <a:off x="1092192" y="725074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0"/>
            <p:cNvSpPr/>
            <p:nvPr/>
          </p:nvSpPr>
          <p:spPr>
            <a:xfrm>
              <a:off x="1309763" y="699592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7" y="1"/>
                  </a:moveTo>
                  <a:lnTo>
                    <a:pt x="0" y="4"/>
                  </a:lnTo>
                  <a:lnTo>
                    <a:pt x="12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0"/>
            <p:cNvSpPr/>
            <p:nvPr/>
          </p:nvSpPr>
          <p:spPr>
            <a:xfrm>
              <a:off x="1311234" y="699828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9" y="0"/>
                  </a:moveTo>
                  <a:lnTo>
                    <a:pt x="1" y="4"/>
                  </a:lnTo>
                  <a:lnTo>
                    <a:pt x="12" y="4"/>
                  </a:lnTo>
                  <a:cubicBezTo>
                    <a:pt x="12" y="4"/>
                    <a:pt x="9" y="4"/>
                    <a:pt x="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0"/>
            <p:cNvSpPr/>
            <p:nvPr/>
          </p:nvSpPr>
          <p:spPr>
            <a:xfrm>
              <a:off x="1328065" y="703712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0"/>
            <p:cNvSpPr/>
            <p:nvPr/>
          </p:nvSpPr>
          <p:spPr>
            <a:xfrm>
              <a:off x="1225606" y="108694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0"/>
            <p:cNvSpPr/>
            <p:nvPr/>
          </p:nvSpPr>
          <p:spPr>
            <a:xfrm>
              <a:off x="1071712" y="734373"/>
              <a:ext cx="942" cy="471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0"/>
            <p:cNvSpPr/>
            <p:nvPr/>
          </p:nvSpPr>
          <p:spPr>
            <a:xfrm>
              <a:off x="1306761" y="699180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4" y="3"/>
                    <a:pt x="6" y="4"/>
                  </a:cubicBezTo>
                  <a:lnTo>
                    <a:pt x="6" y="4"/>
                  </a:lnTo>
                  <a:lnTo>
                    <a:pt x="0" y="0"/>
                  </a:lnTo>
                  <a:close/>
                  <a:moveTo>
                    <a:pt x="6" y="4"/>
                  </a:moveTo>
                  <a:lnTo>
                    <a:pt x="7" y="4"/>
                  </a:lnTo>
                  <a:lnTo>
                    <a:pt x="14" y="4"/>
                  </a:lnTo>
                  <a:cubicBezTo>
                    <a:pt x="12" y="4"/>
                    <a:pt x="9" y="4"/>
                    <a:pt x="6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0"/>
            <p:cNvSpPr/>
            <p:nvPr/>
          </p:nvSpPr>
          <p:spPr>
            <a:xfrm>
              <a:off x="1310410" y="69982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4" y="4"/>
                  </a:lnTo>
                  <a:lnTo>
                    <a:pt x="15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0"/>
            <p:cNvSpPr/>
            <p:nvPr/>
          </p:nvSpPr>
          <p:spPr>
            <a:xfrm>
              <a:off x="1323828" y="702711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2" y="1"/>
                  </a:moveTo>
                  <a:cubicBezTo>
                    <a:pt x="1" y="1"/>
                    <a:pt x="1" y="1"/>
                    <a:pt x="3" y="3"/>
                  </a:cubicBezTo>
                  <a:lnTo>
                    <a:pt x="10" y="3"/>
                  </a:lnTo>
                  <a:cubicBezTo>
                    <a:pt x="10" y="3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0"/>
            <p:cNvSpPr/>
            <p:nvPr/>
          </p:nvSpPr>
          <p:spPr>
            <a:xfrm>
              <a:off x="1190237" y="1092123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cubicBezTo>
                    <a:pt x="4" y="4"/>
                    <a:pt x="7" y="4"/>
                    <a:pt x="11" y="4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0"/>
            <p:cNvSpPr/>
            <p:nvPr/>
          </p:nvSpPr>
          <p:spPr>
            <a:xfrm>
              <a:off x="1189531" y="1092123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0"/>
            <p:cNvSpPr/>
            <p:nvPr/>
          </p:nvSpPr>
          <p:spPr>
            <a:xfrm>
              <a:off x="1183293" y="70000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cubicBezTo>
                    <a:pt x="12" y="1"/>
                    <a:pt x="4" y="1"/>
                    <a:pt x="0" y="5"/>
                  </a:cubicBezTo>
                  <a:lnTo>
                    <a:pt x="4" y="5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0"/>
            <p:cNvSpPr/>
            <p:nvPr/>
          </p:nvSpPr>
          <p:spPr>
            <a:xfrm>
              <a:off x="1178349" y="70129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0" y="5"/>
                  </a:lnTo>
                  <a:lnTo>
                    <a:pt x="8" y="5"/>
                  </a:lnTo>
                  <a:cubicBezTo>
                    <a:pt x="8" y="5"/>
                    <a:pt x="8" y="1"/>
                    <a:pt x="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0"/>
            <p:cNvSpPr/>
            <p:nvPr/>
          </p:nvSpPr>
          <p:spPr>
            <a:xfrm>
              <a:off x="1179644" y="701122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1" y="0"/>
                  </a:moveTo>
                  <a:lnTo>
                    <a:pt x="0" y="4"/>
                  </a:lnTo>
                  <a:cubicBezTo>
                    <a:pt x="4" y="4"/>
                    <a:pt x="11" y="4"/>
                    <a:pt x="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0"/>
            <p:cNvSpPr/>
            <p:nvPr/>
          </p:nvSpPr>
          <p:spPr>
            <a:xfrm>
              <a:off x="1175289" y="109212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0"/>
            <p:cNvSpPr/>
            <p:nvPr/>
          </p:nvSpPr>
          <p:spPr>
            <a:xfrm>
              <a:off x="1362434" y="1046631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cubicBezTo>
                    <a:pt x="7" y="2"/>
                    <a:pt x="6" y="2"/>
                    <a:pt x="6" y="2"/>
                  </a:cubicBezTo>
                  <a:cubicBezTo>
                    <a:pt x="5" y="2"/>
                    <a:pt x="4" y="2"/>
                    <a:pt x="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0"/>
            <p:cNvSpPr/>
            <p:nvPr/>
          </p:nvSpPr>
          <p:spPr>
            <a:xfrm>
              <a:off x="1160871" y="706301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7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0"/>
            <p:cNvSpPr/>
            <p:nvPr/>
          </p:nvSpPr>
          <p:spPr>
            <a:xfrm>
              <a:off x="1158929" y="706948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0"/>
            <p:cNvSpPr/>
            <p:nvPr/>
          </p:nvSpPr>
          <p:spPr>
            <a:xfrm>
              <a:off x="1160224" y="70671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cubicBezTo>
                    <a:pt x="11" y="1"/>
                    <a:pt x="0" y="1"/>
                    <a:pt x="7" y="4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0"/>
            <p:cNvSpPr/>
            <p:nvPr/>
          </p:nvSpPr>
          <p:spPr>
            <a:xfrm>
              <a:off x="1087720" y="959886"/>
              <a:ext cx="235" cy="647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7"/>
                  </a:lnTo>
                  <a:lnTo>
                    <a:pt x="0" y="11"/>
                  </a:ln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0"/>
            <p:cNvSpPr/>
            <p:nvPr/>
          </p:nvSpPr>
          <p:spPr>
            <a:xfrm>
              <a:off x="1156751" y="70777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0" y="1"/>
                  </a:moveTo>
                  <a:cubicBezTo>
                    <a:pt x="2" y="2"/>
                    <a:pt x="3" y="3"/>
                    <a:pt x="4" y="3"/>
                  </a:cubicBezTo>
                  <a:cubicBezTo>
                    <a:pt x="6" y="3"/>
                    <a:pt x="9" y="1"/>
                    <a:pt x="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0"/>
            <p:cNvSpPr/>
            <p:nvPr/>
          </p:nvSpPr>
          <p:spPr>
            <a:xfrm>
              <a:off x="1089603" y="955119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cubicBezTo>
                    <a:pt x="4" y="0"/>
                    <a:pt x="4" y="4"/>
                    <a:pt x="1" y="7"/>
                  </a:cubicBezTo>
                  <a:lnTo>
                    <a:pt x="8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0"/>
            <p:cNvSpPr/>
            <p:nvPr/>
          </p:nvSpPr>
          <p:spPr>
            <a:xfrm>
              <a:off x="1340424" y="1053929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0"/>
            <p:cNvSpPr/>
            <p:nvPr/>
          </p:nvSpPr>
          <p:spPr>
            <a:xfrm>
              <a:off x="1090015" y="954472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9" y="1"/>
                  </a:moveTo>
                  <a:lnTo>
                    <a:pt x="5" y="4"/>
                  </a:lnTo>
                  <a:lnTo>
                    <a:pt x="1" y="11"/>
                  </a:lnTo>
                  <a:cubicBezTo>
                    <a:pt x="5" y="8"/>
                    <a:pt x="9" y="4"/>
                    <a:pt x="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0"/>
            <p:cNvSpPr/>
            <p:nvPr/>
          </p:nvSpPr>
          <p:spPr>
            <a:xfrm>
              <a:off x="1338894" y="1054164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cubicBezTo>
                    <a:pt x="1" y="4"/>
                    <a:pt x="15" y="1"/>
                    <a:pt x="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0"/>
            <p:cNvSpPr/>
            <p:nvPr/>
          </p:nvSpPr>
          <p:spPr>
            <a:xfrm>
              <a:off x="922820" y="1024386"/>
              <a:ext cx="59" cy="883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0"/>
            <p:cNvSpPr/>
            <p:nvPr/>
          </p:nvSpPr>
          <p:spPr>
            <a:xfrm>
              <a:off x="1206833" y="108564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0"/>
            <p:cNvSpPr/>
            <p:nvPr/>
          </p:nvSpPr>
          <p:spPr>
            <a:xfrm>
              <a:off x="1205068" y="108600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1" y="0"/>
                  </a:moveTo>
                  <a:cubicBezTo>
                    <a:pt x="7" y="0"/>
                    <a:pt x="3" y="2"/>
                    <a:pt x="1" y="2"/>
                  </a:cubicBezTo>
                  <a:cubicBezTo>
                    <a:pt x="2" y="3"/>
                    <a:pt x="3" y="4"/>
                    <a:pt x="5" y="4"/>
                  </a:cubicBezTo>
                  <a:cubicBezTo>
                    <a:pt x="9" y="4"/>
                    <a:pt x="13" y="2"/>
                    <a:pt x="16" y="2"/>
                  </a:cubicBezTo>
                  <a:cubicBezTo>
                    <a:pt x="14" y="1"/>
                    <a:pt x="13" y="0"/>
                    <a:pt x="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0"/>
            <p:cNvSpPr/>
            <p:nvPr/>
          </p:nvSpPr>
          <p:spPr>
            <a:xfrm>
              <a:off x="1050173" y="109388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0" y="4"/>
                  </a:lnTo>
                  <a:lnTo>
                    <a:pt x="1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0"/>
            <p:cNvSpPr/>
            <p:nvPr/>
          </p:nvSpPr>
          <p:spPr>
            <a:xfrm>
              <a:off x="1079245" y="1094300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1"/>
                  </a:moveTo>
                  <a:cubicBezTo>
                    <a:pt x="1" y="3"/>
                    <a:pt x="2" y="4"/>
                    <a:pt x="4" y="4"/>
                  </a:cubicBezTo>
                  <a:cubicBezTo>
                    <a:pt x="6" y="4"/>
                    <a:pt x="8" y="3"/>
                    <a:pt x="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0"/>
            <p:cNvSpPr/>
            <p:nvPr/>
          </p:nvSpPr>
          <p:spPr>
            <a:xfrm>
              <a:off x="978964" y="912394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0"/>
            <p:cNvSpPr/>
            <p:nvPr/>
          </p:nvSpPr>
          <p:spPr>
            <a:xfrm>
              <a:off x="1078362" y="1094065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5"/>
                  </a:lnTo>
                  <a:lnTo>
                    <a:pt x="16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0"/>
            <p:cNvSpPr/>
            <p:nvPr/>
          </p:nvSpPr>
          <p:spPr>
            <a:xfrm>
              <a:off x="1052468" y="1093241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0"/>
            <p:cNvSpPr/>
            <p:nvPr/>
          </p:nvSpPr>
          <p:spPr>
            <a:xfrm>
              <a:off x="1093310" y="1094065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7" y="1"/>
                  </a:moveTo>
                  <a:lnTo>
                    <a:pt x="1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0"/>
            <p:cNvSpPr/>
            <p:nvPr/>
          </p:nvSpPr>
          <p:spPr>
            <a:xfrm>
              <a:off x="1053174" y="109300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0" y="1"/>
                  </a:moveTo>
                  <a:lnTo>
                    <a:pt x="0" y="4"/>
                  </a:lnTo>
                  <a:cubicBezTo>
                    <a:pt x="4" y="4"/>
                    <a:pt x="19" y="4"/>
                    <a:pt x="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0"/>
            <p:cNvSpPr/>
            <p:nvPr/>
          </p:nvSpPr>
          <p:spPr>
            <a:xfrm>
              <a:off x="1051880" y="1093005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0"/>
            <p:cNvSpPr/>
            <p:nvPr/>
          </p:nvSpPr>
          <p:spPr>
            <a:xfrm>
              <a:off x="1052468" y="1092593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0"/>
                  </a:moveTo>
                  <a:cubicBezTo>
                    <a:pt x="5" y="4"/>
                    <a:pt x="9" y="4"/>
                    <a:pt x="12" y="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0"/>
            <p:cNvSpPr/>
            <p:nvPr/>
          </p:nvSpPr>
          <p:spPr>
            <a:xfrm>
              <a:off x="1054646" y="1092593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2" y="1"/>
                    <a:pt x="4" y="2"/>
                    <a:pt x="6" y="2"/>
                  </a:cubicBezTo>
                  <a:cubicBezTo>
                    <a:pt x="9" y="2"/>
                    <a:pt x="13" y="0"/>
                    <a:pt x="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0"/>
            <p:cNvSpPr/>
            <p:nvPr/>
          </p:nvSpPr>
          <p:spPr>
            <a:xfrm>
              <a:off x="1009743" y="108782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4"/>
                  </a:lnTo>
                  <a:lnTo>
                    <a:pt x="16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0"/>
            <p:cNvSpPr/>
            <p:nvPr/>
          </p:nvSpPr>
          <p:spPr>
            <a:xfrm>
              <a:off x="1329595" y="739963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5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0"/>
            <p:cNvSpPr/>
            <p:nvPr/>
          </p:nvSpPr>
          <p:spPr>
            <a:xfrm>
              <a:off x="1146570" y="1090651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8" y="0"/>
                  </a:moveTo>
                  <a:lnTo>
                    <a:pt x="1" y="4"/>
                  </a:lnTo>
                  <a:lnTo>
                    <a:pt x="12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0"/>
            <p:cNvSpPr/>
            <p:nvPr/>
          </p:nvSpPr>
          <p:spPr>
            <a:xfrm>
              <a:off x="1065239" y="109277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4" y="1"/>
                  </a:moveTo>
                  <a:lnTo>
                    <a:pt x="0" y="5"/>
                  </a:lnTo>
                  <a:lnTo>
                    <a:pt x="12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0"/>
            <p:cNvSpPr/>
            <p:nvPr/>
          </p:nvSpPr>
          <p:spPr>
            <a:xfrm>
              <a:off x="1015804" y="1088709"/>
              <a:ext cx="765" cy="0"/>
            </a:xfrm>
            <a:custGeom>
              <a:avLst/>
              <a:gdLst/>
              <a:ahLst/>
              <a:cxnLst/>
              <a:rect l="l" t="t" r="r" b="b"/>
              <a:pathLst>
                <a:path w="13" extrusionOk="0">
                  <a:moveTo>
                    <a:pt x="8" y="0"/>
                  </a:move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0"/>
            <p:cNvSpPr/>
            <p:nvPr/>
          </p:nvSpPr>
          <p:spPr>
            <a:xfrm>
              <a:off x="981082" y="1081118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0" y="1"/>
                  </a:moveTo>
                  <a:cubicBezTo>
                    <a:pt x="4" y="5"/>
                    <a:pt x="8" y="5"/>
                    <a:pt x="12" y="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0"/>
            <p:cNvSpPr/>
            <p:nvPr/>
          </p:nvSpPr>
          <p:spPr>
            <a:xfrm>
              <a:off x="1252972" y="1074880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cubicBezTo>
                    <a:pt x="9" y="1"/>
                    <a:pt x="4" y="1"/>
                    <a:pt x="1" y="4"/>
                  </a:cubicBezTo>
                  <a:lnTo>
                    <a:pt x="9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0"/>
            <p:cNvSpPr/>
            <p:nvPr/>
          </p:nvSpPr>
          <p:spPr>
            <a:xfrm>
              <a:off x="1020983" y="1088886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cubicBezTo>
                    <a:pt x="4" y="1"/>
                    <a:pt x="4" y="5"/>
                    <a:pt x="4" y="5"/>
                  </a:cubicBezTo>
                  <a:cubicBezTo>
                    <a:pt x="8" y="5"/>
                    <a:pt x="8" y="1"/>
                    <a:pt x="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0"/>
            <p:cNvSpPr/>
            <p:nvPr/>
          </p:nvSpPr>
          <p:spPr>
            <a:xfrm>
              <a:off x="1087425" y="1092358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1" y="0"/>
                  </a:moveTo>
                  <a:lnTo>
                    <a:pt x="5" y="4"/>
                  </a:lnTo>
                  <a:lnTo>
                    <a:pt x="9" y="4"/>
                  </a:lnTo>
                  <a:cubicBezTo>
                    <a:pt x="9" y="0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0"/>
            <p:cNvSpPr/>
            <p:nvPr/>
          </p:nvSpPr>
          <p:spPr>
            <a:xfrm>
              <a:off x="1351194" y="845482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lnTo>
                    <a:pt x="0" y="5"/>
                  </a:lnTo>
                  <a:lnTo>
                    <a:pt x="0" y="8"/>
                  </a:lnTo>
                  <a:cubicBezTo>
                    <a:pt x="0" y="8"/>
                    <a:pt x="7" y="5"/>
                    <a:pt x="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30"/>
            <p:cNvSpPr/>
            <p:nvPr/>
          </p:nvSpPr>
          <p:spPr>
            <a:xfrm>
              <a:off x="1349899" y="846541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4" y="4"/>
                  </a:lnTo>
                  <a:lnTo>
                    <a:pt x="0" y="9"/>
                  </a:lnTo>
                  <a:cubicBezTo>
                    <a:pt x="4" y="4"/>
                    <a:pt x="12" y="1"/>
                    <a:pt x="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30"/>
            <p:cNvSpPr/>
            <p:nvPr/>
          </p:nvSpPr>
          <p:spPr>
            <a:xfrm>
              <a:off x="1348781" y="847424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9" y="1"/>
                    <a:pt x="9" y="4"/>
                    <a:pt x="4" y="4"/>
                  </a:cubicBezTo>
                  <a:lnTo>
                    <a:pt x="1" y="8"/>
                  </a:lnTo>
                  <a:lnTo>
                    <a:pt x="9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30"/>
            <p:cNvSpPr/>
            <p:nvPr/>
          </p:nvSpPr>
          <p:spPr>
            <a:xfrm>
              <a:off x="1091780" y="1092123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1"/>
                  </a:moveTo>
                  <a:cubicBezTo>
                    <a:pt x="3" y="3"/>
                    <a:pt x="5" y="4"/>
                    <a:pt x="8" y="4"/>
                  </a:cubicBezTo>
                  <a:cubicBezTo>
                    <a:pt x="11" y="4"/>
                    <a:pt x="13" y="3"/>
                    <a:pt x="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30"/>
            <p:cNvSpPr/>
            <p:nvPr/>
          </p:nvSpPr>
          <p:spPr>
            <a:xfrm>
              <a:off x="1352253" y="844422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30"/>
            <p:cNvSpPr/>
            <p:nvPr/>
          </p:nvSpPr>
          <p:spPr>
            <a:xfrm>
              <a:off x="1207069" y="108241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4" y="5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30"/>
            <p:cNvSpPr/>
            <p:nvPr/>
          </p:nvSpPr>
          <p:spPr>
            <a:xfrm>
              <a:off x="1338894" y="85519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cubicBezTo>
                    <a:pt x="4" y="4"/>
                    <a:pt x="4" y="4"/>
                    <a:pt x="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30"/>
            <p:cNvSpPr/>
            <p:nvPr/>
          </p:nvSpPr>
          <p:spPr>
            <a:xfrm>
              <a:off x="1069123" y="1091475"/>
              <a:ext cx="530" cy="294"/>
            </a:xfrm>
            <a:custGeom>
              <a:avLst/>
              <a:gdLst/>
              <a:ahLst/>
              <a:cxnLst/>
              <a:rect l="l" t="t" r="r" b="b"/>
              <a:pathLst>
                <a:path w="9" h="5" extrusionOk="0">
                  <a:moveTo>
                    <a:pt x="4" y="1"/>
                  </a:moveTo>
                  <a:cubicBezTo>
                    <a:pt x="0" y="1"/>
                    <a:pt x="0" y="5"/>
                    <a:pt x="0" y="5"/>
                  </a:cubicBezTo>
                  <a:lnTo>
                    <a:pt x="8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30"/>
            <p:cNvSpPr/>
            <p:nvPr/>
          </p:nvSpPr>
          <p:spPr>
            <a:xfrm>
              <a:off x="1067416" y="1091475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0" y="1"/>
                  </a:moveTo>
                  <a:cubicBezTo>
                    <a:pt x="3" y="1"/>
                    <a:pt x="7" y="2"/>
                    <a:pt x="10" y="2"/>
                  </a:cubicBezTo>
                  <a:cubicBezTo>
                    <a:pt x="12" y="2"/>
                    <a:pt x="14" y="2"/>
                    <a:pt x="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30"/>
            <p:cNvSpPr/>
            <p:nvPr/>
          </p:nvSpPr>
          <p:spPr>
            <a:xfrm>
              <a:off x="1066121" y="1091475"/>
              <a:ext cx="471" cy="59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30"/>
            <p:cNvSpPr/>
            <p:nvPr/>
          </p:nvSpPr>
          <p:spPr>
            <a:xfrm>
              <a:off x="1343425" y="851308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cubicBezTo>
                    <a:pt x="4" y="1"/>
                    <a:pt x="0" y="4"/>
                    <a:pt x="0" y="8"/>
                  </a:cubicBezTo>
                  <a:lnTo>
                    <a:pt x="4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0"/>
            <p:cNvSpPr/>
            <p:nvPr/>
          </p:nvSpPr>
          <p:spPr>
            <a:xfrm>
              <a:off x="1342307" y="852191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4" y="1"/>
                    <a:pt x="4" y="1"/>
                    <a:pt x="1" y="4"/>
                  </a:cubicBezTo>
                  <a:lnTo>
                    <a:pt x="1" y="8"/>
                  </a:lnTo>
                  <a:lnTo>
                    <a:pt x="4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0"/>
            <p:cNvSpPr/>
            <p:nvPr/>
          </p:nvSpPr>
          <p:spPr>
            <a:xfrm>
              <a:off x="1216720" y="830416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0"/>
            <p:cNvSpPr/>
            <p:nvPr/>
          </p:nvSpPr>
          <p:spPr>
            <a:xfrm>
              <a:off x="1209835" y="83447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4" y="1"/>
                    <a:pt x="1" y="4"/>
                  </a:cubicBez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30"/>
            <p:cNvSpPr/>
            <p:nvPr/>
          </p:nvSpPr>
          <p:spPr>
            <a:xfrm>
              <a:off x="1210482" y="834300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5" y="0"/>
                  </a:moveTo>
                  <a:lnTo>
                    <a:pt x="0" y="4"/>
                  </a:lnTo>
                  <a:cubicBezTo>
                    <a:pt x="5" y="4"/>
                    <a:pt x="8" y="4"/>
                    <a:pt x="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0"/>
            <p:cNvSpPr/>
            <p:nvPr/>
          </p:nvSpPr>
          <p:spPr>
            <a:xfrm>
              <a:off x="1308233" y="79457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1" y="0"/>
                    <a:pt x="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0"/>
            <p:cNvSpPr/>
            <p:nvPr/>
          </p:nvSpPr>
          <p:spPr>
            <a:xfrm>
              <a:off x="1329831" y="105028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1" y="1"/>
                    <a:pt x="1" y="4"/>
                  </a:cubicBez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0"/>
            <p:cNvSpPr/>
            <p:nvPr/>
          </p:nvSpPr>
          <p:spPr>
            <a:xfrm>
              <a:off x="1066533" y="842480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2" y="0"/>
                  </a:moveTo>
                  <a:lnTo>
                    <a:pt x="4" y="4"/>
                  </a:lnTo>
                  <a:lnTo>
                    <a:pt x="0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0"/>
            <p:cNvSpPr/>
            <p:nvPr/>
          </p:nvSpPr>
          <p:spPr>
            <a:xfrm>
              <a:off x="1075361" y="83706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12" y="1"/>
                  </a:moveTo>
                  <a:lnTo>
                    <a:pt x="4" y="4"/>
                  </a:lnTo>
                  <a:lnTo>
                    <a:pt x="1" y="8"/>
                  </a:lnTo>
                  <a:cubicBezTo>
                    <a:pt x="4" y="8"/>
                    <a:pt x="8" y="4"/>
                    <a:pt x="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0"/>
            <p:cNvSpPr/>
            <p:nvPr/>
          </p:nvSpPr>
          <p:spPr>
            <a:xfrm>
              <a:off x="1168168" y="887795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5" y="0"/>
                  </a:moveTo>
                  <a:lnTo>
                    <a:pt x="1" y="7"/>
                  </a:lnTo>
                  <a:cubicBezTo>
                    <a:pt x="5" y="4"/>
                    <a:pt x="5" y="0"/>
                    <a:pt x="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0"/>
            <p:cNvSpPr/>
            <p:nvPr/>
          </p:nvSpPr>
          <p:spPr>
            <a:xfrm>
              <a:off x="1169286" y="886912"/>
              <a:ext cx="235" cy="294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0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0"/>
            <p:cNvSpPr/>
            <p:nvPr/>
          </p:nvSpPr>
          <p:spPr>
            <a:xfrm>
              <a:off x="1302171" y="95988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9" y="0"/>
                  </a:moveTo>
                  <a:lnTo>
                    <a:pt x="1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0"/>
            <p:cNvSpPr/>
            <p:nvPr/>
          </p:nvSpPr>
          <p:spPr>
            <a:xfrm>
              <a:off x="1287105" y="107682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0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6" y="2"/>
                    <a:pt x="9" y="0"/>
                    <a:pt x="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0"/>
            <p:cNvSpPr/>
            <p:nvPr/>
          </p:nvSpPr>
          <p:spPr>
            <a:xfrm>
              <a:off x="1286223" y="1076822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" y="0"/>
                  </a:moveTo>
                  <a:lnTo>
                    <a:pt x="1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0"/>
            <p:cNvSpPr/>
            <p:nvPr/>
          </p:nvSpPr>
          <p:spPr>
            <a:xfrm>
              <a:off x="1294874" y="107399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0"/>
            <p:cNvSpPr/>
            <p:nvPr/>
          </p:nvSpPr>
          <p:spPr>
            <a:xfrm>
              <a:off x="1264860" y="108070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0"/>
            <p:cNvSpPr/>
            <p:nvPr/>
          </p:nvSpPr>
          <p:spPr>
            <a:xfrm>
              <a:off x="1286635" y="1075291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0"/>
            <p:cNvSpPr/>
            <p:nvPr/>
          </p:nvSpPr>
          <p:spPr>
            <a:xfrm>
              <a:off x="1128268" y="1095183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0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0"/>
            <p:cNvSpPr/>
            <p:nvPr/>
          </p:nvSpPr>
          <p:spPr>
            <a:xfrm>
              <a:off x="1319238" y="948823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0" y="9"/>
                  </a:lnTo>
                  <a:lnTo>
                    <a:pt x="12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5">
  <p:cSld name="TITLE_ONLY_1_2">
    <p:spTree>
      <p:nvGrpSpPr>
        <p:cNvPr id="1" name="Shape 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4" name="Google Shape;3134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35" name="Google Shape;3135;p33"/>
          <p:cNvSpPr/>
          <p:nvPr/>
        </p:nvSpPr>
        <p:spPr>
          <a:xfrm>
            <a:off x="6448275" y="-1983075"/>
            <a:ext cx="4840927" cy="3335636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rgbClr val="AAD5D6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6" name="Google Shape;3136;p33"/>
          <p:cNvSpPr/>
          <p:nvPr/>
        </p:nvSpPr>
        <p:spPr>
          <a:xfrm rot="-9924944">
            <a:off x="-1320541" y="-1052841"/>
            <a:ext cx="3139922" cy="3443599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7" name="Google Shape;3137;p33"/>
          <p:cNvGrpSpPr/>
          <p:nvPr/>
        </p:nvGrpSpPr>
        <p:grpSpPr>
          <a:xfrm>
            <a:off x="-53152" y="1017721"/>
            <a:ext cx="605132" cy="662703"/>
            <a:chOff x="3252507" y="1111725"/>
            <a:chExt cx="925561" cy="1013928"/>
          </a:xfrm>
        </p:grpSpPr>
        <p:sp>
          <p:nvSpPr>
            <p:cNvPr id="3138" name="Google Shape;3138;p33"/>
            <p:cNvSpPr/>
            <p:nvPr/>
          </p:nvSpPr>
          <p:spPr>
            <a:xfrm>
              <a:off x="3252507" y="1111725"/>
              <a:ext cx="925561" cy="638027"/>
            </a:xfrm>
            <a:custGeom>
              <a:avLst/>
              <a:gdLst/>
              <a:ahLst/>
              <a:cxnLst/>
              <a:rect l="l" t="t" r="r" b="b"/>
              <a:pathLst>
                <a:path w="18200" h="12546" extrusionOk="0">
                  <a:moveTo>
                    <a:pt x="7863" y="1"/>
                  </a:moveTo>
                  <a:cubicBezTo>
                    <a:pt x="5802" y="1"/>
                    <a:pt x="4053" y="1340"/>
                    <a:pt x="3441" y="3195"/>
                  </a:cubicBezTo>
                  <a:cubicBezTo>
                    <a:pt x="1500" y="3437"/>
                    <a:pt x="1" y="5091"/>
                    <a:pt x="1" y="7097"/>
                  </a:cubicBezTo>
                  <a:cubicBezTo>
                    <a:pt x="1" y="9267"/>
                    <a:pt x="1761" y="11027"/>
                    <a:pt x="3932" y="11027"/>
                  </a:cubicBezTo>
                  <a:cubicBezTo>
                    <a:pt x="4555" y="11027"/>
                    <a:pt x="5146" y="10881"/>
                    <a:pt x="5674" y="10621"/>
                  </a:cubicBezTo>
                  <a:cubicBezTo>
                    <a:pt x="6359" y="11775"/>
                    <a:pt x="7613" y="12545"/>
                    <a:pt x="9055" y="12545"/>
                  </a:cubicBezTo>
                  <a:cubicBezTo>
                    <a:pt x="10309" y="12545"/>
                    <a:pt x="11423" y="11959"/>
                    <a:pt x="12146" y="11046"/>
                  </a:cubicBezTo>
                  <a:cubicBezTo>
                    <a:pt x="12645" y="11240"/>
                    <a:pt x="13191" y="11350"/>
                    <a:pt x="13763" y="11350"/>
                  </a:cubicBezTo>
                  <a:cubicBezTo>
                    <a:pt x="16212" y="11350"/>
                    <a:pt x="18200" y="9363"/>
                    <a:pt x="18200" y="6909"/>
                  </a:cubicBezTo>
                  <a:cubicBezTo>
                    <a:pt x="18200" y="4651"/>
                    <a:pt x="16513" y="2788"/>
                    <a:pt x="14332" y="2509"/>
                  </a:cubicBezTo>
                  <a:lnTo>
                    <a:pt x="14332" y="2473"/>
                  </a:lnTo>
                  <a:cubicBezTo>
                    <a:pt x="14332" y="1325"/>
                    <a:pt x="13400" y="397"/>
                    <a:pt x="12256" y="397"/>
                  </a:cubicBezTo>
                  <a:cubicBezTo>
                    <a:pt x="11673" y="397"/>
                    <a:pt x="11149" y="635"/>
                    <a:pt x="10771" y="1021"/>
                  </a:cubicBezTo>
                  <a:cubicBezTo>
                    <a:pt x="9975" y="383"/>
                    <a:pt x="8963" y="1"/>
                    <a:pt x="7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3"/>
            <p:cNvSpPr/>
            <p:nvPr/>
          </p:nvSpPr>
          <p:spPr>
            <a:xfrm>
              <a:off x="3560126" y="1777301"/>
              <a:ext cx="168381" cy="147378"/>
            </a:xfrm>
            <a:custGeom>
              <a:avLst/>
              <a:gdLst/>
              <a:ahLst/>
              <a:cxnLst/>
              <a:rect l="l" t="t" r="r" b="b"/>
              <a:pathLst>
                <a:path w="3311" h="2898" extrusionOk="0">
                  <a:moveTo>
                    <a:pt x="1770" y="0"/>
                  </a:moveTo>
                  <a:cubicBezTo>
                    <a:pt x="1770" y="1"/>
                    <a:pt x="1" y="2898"/>
                    <a:pt x="1814" y="2898"/>
                  </a:cubicBezTo>
                  <a:cubicBezTo>
                    <a:pt x="1816" y="2898"/>
                    <a:pt x="1817" y="2898"/>
                    <a:pt x="1818" y="2898"/>
                  </a:cubicBezTo>
                  <a:cubicBezTo>
                    <a:pt x="3310" y="2898"/>
                    <a:pt x="2584" y="987"/>
                    <a:pt x="1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3"/>
            <p:cNvSpPr/>
            <p:nvPr/>
          </p:nvSpPr>
          <p:spPr>
            <a:xfrm>
              <a:off x="3710451" y="1796473"/>
              <a:ext cx="168330" cy="147429"/>
            </a:xfrm>
            <a:custGeom>
              <a:avLst/>
              <a:gdLst/>
              <a:ahLst/>
              <a:cxnLst/>
              <a:rect l="l" t="t" r="r" b="b"/>
              <a:pathLst>
                <a:path w="3310" h="2899" extrusionOk="0">
                  <a:moveTo>
                    <a:pt x="1773" y="1"/>
                  </a:moveTo>
                  <a:lnTo>
                    <a:pt x="1773" y="1"/>
                  </a:lnTo>
                  <a:cubicBezTo>
                    <a:pt x="1773" y="1"/>
                    <a:pt x="0" y="2898"/>
                    <a:pt x="1814" y="2898"/>
                  </a:cubicBezTo>
                  <a:cubicBezTo>
                    <a:pt x="1815" y="2898"/>
                    <a:pt x="1816" y="2898"/>
                    <a:pt x="1817" y="2898"/>
                  </a:cubicBezTo>
                  <a:cubicBezTo>
                    <a:pt x="3310" y="2898"/>
                    <a:pt x="2587" y="988"/>
                    <a:pt x="1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3"/>
            <p:cNvSpPr/>
            <p:nvPr/>
          </p:nvSpPr>
          <p:spPr>
            <a:xfrm>
              <a:off x="3634932" y="1978326"/>
              <a:ext cx="168330" cy="147327"/>
            </a:xfrm>
            <a:custGeom>
              <a:avLst/>
              <a:gdLst/>
              <a:ahLst/>
              <a:cxnLst/>
              <a:rect l="l" t="t" r="r" b="b"/>
              <a:pathLst>
                <a:path w="3310" h="2897" extrusionOk="0">
                  <a:moveTo>
                    <a:pt x="1769" y="1"/>
                  </a:moveTo>
                  <a:lnTo>
                    <a:pt x="1769" y="1"/>
                  </a:lnTo>
                  <a:cubicBezTo>
                    <a:pt x="1769" y="1"/>
                    <a:pt x="1" y="2897"/>
                    <a:pt x="1813" y="2897"/>
                  </a:cubicBezTo>
                  <a:cubicBezTo>
                    <a:pt x="1815" y="2897"/>
                    <a:pt x="1816" y="2897"/>
                    <a:pt x="1817" y="2897"/>
                  </a:cubicBezTo>
                  <a:cubicBezTo>
                    <a:pt x="3309" y="2897"/>
                    <a:pt x="2583" y="987"/>
                    <a:pt x="1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2" name="Google Shape;3142;p33"/>
          <p:cNvGrpSpPr/>
          <p:nvPr/>
        </p:nvGrpSpPr>
        <p:grpSpPr>
          <a:xfrm>
            <a:off x="814522" y="476415"/>
            <a:ext cx="283999" cy="509924"/>
            <a:chOff x="568513" y="2939200"/>
            <a:chExt cx="293175" cy="526400"/>
          </a:xfrm>
        </p:grpSpPr>
        <p:sp>
          <p:nvSpPr>
            <p:cNvPr id="3143" name="Google Shape;3143;p33"/>
            <p:cNvSpPr/>
            <p:nvPr/>
          </p:nvSpPr>
          <p:spPr>
            <a:xfrm>
              <a:off x="641838" y="3104675"/>
              <a:ext cx="219850" cy="360925"/>
            </a:xfrm>
            <a:custGeom>
              <a:avLst/>
              <a:gdLst/>
              <a:ahLst/>
              <a:cxnLst/>
              <a:rect l="l" t="t" r="r" b="b"/>
              <a:pathLst>
                <a:path w="8794" h="14437" extrusionOk="0">
                  <a:moveTo>
                    <a:pt x="2039" y="0"/>
                  </a:moveTo>
                  <a:cubicBezTo>
                    <a:pt x="1992" y="0"/>
                    <a:pt x="1951" y="34"/>
                    <a:pt x="1940" y="81"/>
                  </a:cubicBezTo>
                  <a:lnTo>
                    <a:pt x="15" y="8225"/>
                  </a:lnTo>
                  <a:cubicBezTo>
                    <a:pt x="0" y="8288"/>
                    <a:pt x="51" y="8350"/>
                    <a:pt x="117" y="8350"/>
                  </a:cubicBezTo>
                  <a:lnTo>
                    <a:pt x="3594" y="8350"/>
                  </a:lnTo>
                  <a:cubicBezTo>
                    <a:pt x="3660" y="8350"/>
                    <a:pt x="3712" y="8416"/>
                    <a:pt x="3693" y="8479"/>
                  </a:cubicBezTo>
                  <a:lnTo>
                    <a:pt x="2219" y="14309"/>
                  </a:lnTo>
                  <a:cubicBezTo>
                    <a:pt x="2202" y="14383"/>
                    <a:pt x="2262" y="14437"/>
                    <a:pt x="2323" y="14437"/>
                  </a:cubicBezTo>
                  <a:cubicBezTo>
                    <a:pt x="2353" y="14437"/>
                    <a:pt x="2384" y="14424"/>
                    <a:pt x="2406" y="14394"/>
                  </a:cubicBezTo>
                  <a:lnTo>
                    <a:pt x="8746" y="5420"/>
                  </a:lnTo>
                  <a:cubicBezTo>
                    <a:pt x="8794" y="5354"/>
                    <a:pt x="8746" y="5258"/>
                    <a:pt x="8662" y="5258"/>
                  </a:cubicBezTo>
                  <a:lnTo>
                    <a:pt x="4126" y="5258"/>
                  </a:lnTo>
                  <a:cubicBezTo>
                    <a:pt x="4045" y="5258"/>
                    <a:pt x="3994" y="5163"/>
                    <a:pt x="4042" y="5097"/>
                  </a:cubicBezTo>
                  <a:lnTo>
                    <a:pt x="7437" y="162"/>
                  </a:lnTo>
                  <a:cubicBezTo>
                    <a:pt x="7481" y="92"/>
                    <a:pt x="7433" y="0"/>
                    <a:pt x="73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3"/>
            <p:cNvSpPr/>
            <p:nvPr/>
          </p:nvSpPr>
          <p:spPr>
            <a:xfrm>
              <a:off x="634513" y="2939200"/>
              <a:ext cx="49325" cy="97475"/>
            </a:xfrm>
            <a:custGeom>
              <a:avLst/>
              <a:gdLst/>
              <a:ahLst/>
              <a:cxnLst/>
              <a:rect l="l" t="t" r="r" b="b"/>
              <a:pathLst>
                <a:path w="1973" h="3899" extrusionOk="0">
                  <a:moveTo>
                    <a:pt x="726" y="221"/>
                  </a:moveTo>
                  <a:lnTo>
                    <a:pt x="726" y="232"/>
                  </a:lnTo>
                  <a:cubicBezTo>
                    <a:pt x="726" y="228"/>
                    <a:pt x="726" y="228"/>
                    <a:pt x="723" y="225"/>
                  </a:cubicBezTo>
                  <a:lnTo>
                    <a:pt x="726" y="221"/>
                  </a:lnTo>
                  <a:close/>
                  <a:moveTo>
                    <a:pt x="730" y="257"/>
                  </a:moveTo>
                  <a:lnTo>
                    <a:pt x="733" y="261"/>
                  </a:lnTo>
                  <a:cubicBezTo>
                    <a:pt x="730" y="261"/>
                    <a:pt x="730" y="261"/>
                    <a:pt x="730" y="257"/>
                  </a:cubicBezTo>
                  <a:close/>
                  <a:moveTo>
                    <a:pt x="748" y="257"/>
                  </a:moveTo>
                  <a:lnTo>
                    <a:pt x="748" y="261"/>
                  </a:lnTo>
                  <a:cubicBezTo>
                    <a:pt x="745" y="261"/>
                    <a:pt x="745" y="261"/>
                    <a:pt x="745" y="257"/>
                  </a:cubicBezTo>
                  <a:close/>
                  <a:moveTo>
                    <a:pt x="711" y="419"/>
                  </a:moveTo>
                  <a:lnTo>
                    <a:pt x="711" y="423"/>
                  </a:lnTo>
                  <a:cubicBezTo>
                    <a:pt x="711" y="423"/>
                    <a:pt x="711" y="419"/>
                    <a:pt x="708" y="419"/>
                  </a:cubicBezTo>
                  <a:close/>
                  <a:moveTo>
                    <a:pt x="740" y="452"/>
                  </a:moveTo>
                  <a:lnTo>
                    <a:pt x="737" y="455"/>
                  </a:lnTo>
                  <a:cubicBezTo>
                    <a:pt x="737" y="452"/>
                    <a:pt x="737" y="452"/>
                    <a:pt x="740" y="452"/>
                  </a:cubicBezTo>
                  <a:close/>
                  <a:moveTo>
                    <a:pt x="880" y="621"/>
                  </a:moveTo>
                  <a:lnTo>
                    <a:pt x="880" y="628"/>
                  </a:lnTo>
                  <a:cubicBezTo>
                    <a:pt x="877" y="624"/>
                    <a:pt x="880" y="624"/>
                    <a:pt x="880" y="621"/>
                  </a:cubicBezTo>
                  <a:close/>
                  <a:moveTo>
                    <a:pt x="880" y="639"/>
                  </a:moveTo>
                  <a:lnTo>
                    <a:pt x="880" y="643"/>
                  </a:lnTo>
                  <a:lnTo>
                    <a:pt x="877" y="643"/>
                  </a:lnTo>
                  <a:lnTo>
                    <a:pt x="877" y="639"/>
                  </a:lnTo>
                  <a:close/>
                  <a:moveTo>
                    <a:pt x="960" y="907"/>
                  </a:moveTo>
                  <a:cubicBezTo>
                    <a:pt x="965" y="910"/>
                    <a:pt x="965" y="914"/>
                    <a:pt x="965" y="914"/>
                  </a:cubicBezTo>
                  <a:lnTo>
                    <a:pt x="960" y="910"/>
                  </a:lnTo>
                  <a:lnTo>
                    <a:pt x="960" y="907"/>
                  </a:lnTo>
                  <a:close/>
                  <a:moveTo>
                    <a:pt x="1177" y="1464"/>
                  </a:moveTo>
                  <a:lnTo>
                    <a:pt x="1177" y="1467"/>
                  </a:lnTo>
                  <a:lnTo>
                    <a:pt x="1173" y="1464"/>
                  </a:lnTo>
                  <a:close/>
                  <a:moveTo>
                    <a:pt x="1232" y="1713"/>
                  </a:moveTo>
                  <a:cubicBezTo>
                    <a:pt x="1236" y="1713"/>
                    <a:pt x="1236" y="1717"/>
                    <a:pt x="1236" y="1717"/>
                  </a:cubicBezTo>
                  <a:lnTo>
                    <a:pt x="1232" y="1713"/>
                  </a:lnTo>
                  <a:close/>
                  <a:moveTo>
                    <a:pt x="677" y="2342"/>
                  </a:moveTo>
                  <a:lnTo>
                    <a:pt x="677" y="2342"/>
                  </a:lnTo>
                  <a:cubicBezTo>
                    <a:pt x="678" y="2343"/>
                    <a:pt x="678" y="2343"/>
                    <a:pt x="679" y="2344"/>
                  </a:cubicBezTo>
                  <a:cubicBezTo>
                    <a:pt x="678" y="2343"/>
                    <a:pt x="678" y="2343"/>
                    <a:pt x="677" y="2342"/>
                  </a:cubicBezTo>
                  <a:close/>
                  <a:moveTo>
                    <a:pt x="689" y="2370"/>
                  </a:moveTo>
                  <a:cubicBezTo>
                    <a:pt x="689" y="2373"/>
                    <a:pt x="689" y="2377"/>
                    <a:pt x="693" y="2381"/>
                  </a:cubicBezTo>
                  <a:cubicBezTo>
                    <a:pt x="689" y="2373"/>
                    <a:pt x="689" y="2373"/>
                    <a:pt x="689" y="2370"/>
                  </a:cubicBezTo>
                  <a:close/>
                  <a:moveTo>
                    <a:pt x="1639" y="2597"/>
                  </a:moveTo>
                  <a:lnTo>
                    <a:pt x="1639" y="2601"/>
                  </a:lnTo>
                  <a:cubicBezTo>
                    <a:pt x="1639" y="2601"/>
                    <a:pt x="1639" y="2601"/>
                    <a:pt x="1639" y="2602"/>
                  </a:cubicBezTo>
                  <a:lnTo>
                    <a:pt x="1639" y="2602"/>
                  </a:lnTo>
                  <a:cubicBezTo>
                    <a:pt x="1639" y="2600"/>
                    <a:pt x="1639" y="2599"/>
                    <a:pt x="1639" y="2597"/>
                  </a:cubicBezTo>
                  <a:close/>
                  <a:moveTo>
                    <a:pt x="1660" y="2664"/>
                  </a:moveTo>
                  <a:cubicBezTo>
                    <a:pt x="1661" y="2665"/>
                    <a:pt x="1661" y="2667"/>
                    <a:pt x="1661" y="2667"/>
                  </a:cubicBezTo>
                  <a:cubicBezTo>
                    <a:pt x="1661" y="2666"/>
                    <a:pt x="1660" y="2665"/>
                    <a:pt x="1660" y="2664"/>
                  </a:cubicBezTo>
                  <a:close/>
                  <a:moveTo>
                    <a:pt x="965" y="3121"/>
                  </a:moveTo>
                  <a:lnTo>
                    <a:pt x="968" y="3125"/>
                  </a:lnTo>
                  <a:lnTo>
                    <a:pt x="965" y="3125"/>
                  </a:lnTo>
                  <a:lnTo>
                    <a:pt x="965" y="3121"/>
                  </a:lnTo>
                  <a:close/>
                  <a:moveTo>
                    <a:pt x="1359" y="3874"/>
                  </a:moveTo>
                  <a:cubicBezTo>
                    <a:pt x="1359" y="3874"/>
                    <a:pt x="1359" y="3875"/>
                    <a:pt x="1361" y="3877"/>
                  </a:cubicBezTo>
                  <a:cubicBezTo>
                    <a:pt x="1361" y="3875"/>
                    <a:pt x="1360" y="3874"/>
                    <a:pt x="1359" y="3874"/>
                  </a:cubicBezTo>
                  <a:close/>
                  <a:moveTo>
                    <a:pt x="693" y="1"/>
                  </a:moveTo>
                  <a:cubicBezTo>
                    <a:pt x="693" y="8"/>
                    <a:pt x="686" y="4"/>
                    <a:pt x="682" y="8"/>
                  </a:cubicBezTo>
                  <a:cubicBezTo>
                    <a:pt x="682" y="8"/>
                    <a:pt x="679" y="8"/>
                    <a:pt x="674" y="4"/>
                  </a:cubicBezTo>
                  <a:lnTo>
                    <a:pt x="674" y="8"/>
                  </a:lnTo>
                  <a:cubicBezTo>
                    <a:pt x="671" y="8"/>
                    <a:pt x="667" y="8"/>
                    <a:pt x="667" y="4"/>
                  </a:cubicBezTo>
                  <a:cubicBezTo>
                    <a:pt x="664" y="4"/>
                    <a:pt x="660" y="4"/>
                    <a:pt x="660" y="8"/>
                  </a:cubicBezTo>
                  <a:cubicBezTo>
                    <a:pt x="657" y="15"/>
                    <a:pt x="652" y="23"/>
                    <a:pt x="652" y="30"/>
                  </a:cubicBezTo>
                  <a:lnTo>
                    <a:pt x="649" y="30"/>
                  </a:lnTo>
                  <a:cubicBezTo>
                    <a:pt x="649" y="34"/>
                    <a:pt x="645" y="34"/>
                    <a:pt x="645" y="37"/>
                  </a:cubicBezTo>
                  <a:lnTo>
                    <a:pt x="642" y="37"/>
                  </a:lnTo>
                  <a:lnTo>
                    <a:pt x="638" y="41"/>
                  </a:lnTo>
                  <a:cubicBezTo>
                    <a:pt x="635" y="41"/>
                    <a:pt x="635" y="41"/>
                    <a:pt x="635" y="45"/>
                  </a:cubicBezTo>
                  <a:cubicBezTo>
                    <a:pt x="630" y="48"/>
                    <a:pt x="630" y="48"/>
                    <a:pt x="627" y="48"/>
                  </a:cubicBezTo>
                  <a:cubicBezTo>
                    <a:pt x="623" y="52"/>
                    <a:pt x="623" y="52"/>
                    <a:pt x="620" y="56"/>
                  </a:cubicBezTo>
                  <a:cubicBezTo>
                    <a:pt x="616" y="56"/>
                    <a:pt x="613" y="59"/>
                    <a:pt x="608" y="59"/>
                  </a:cubicBezTo>
                  <a:lnTo>
                    <a:pt x="608" y="63"/>
                  </a:lnTo>
                  <a:cubicBezTo>
                    <a:pt x="605" y="63"/>
                    <a:pt x="605" y="67"/>
                    <a:pt x="605" y="70"/>
                  </a:cubicBezTo>
                  <a:cubicBezTo>
                    <a:pt x="601" y="70"/>
                    <a:pt x="601" y="67"/>
                    <a:pt x="601" y="67"/>
                  </a:cubicBezTo>
                  <a:cubicBezTo>
                    <a:pt x="598" y="67"/>
                    <a:pt x="601" y="70"/>
                    <a:pt x="598" y="70"/>
                  </a:cubicBezTo>
                  <a:cubicBezTo>
                    <a:pt x="594" y="70"/>
                    <a:pt x="594" y="78"/>
                    <a:pt x="594" y="81"/>
                  </a:cubicBezTo>
                  <a:cubicBezTo>
                    <a:pt x="594" y="85"/>
                    <a:pt x="591" y="85"/>
                    <a:pt x="591" y="85"/>
                  </a:cubicBezTo>
                  <a:cubicBezTo>
                    <a:pt x="591" y="85"/>
                    <a:pt x="589" y="83"/>
                    <a:pt x="588" y="83"/>
                  </a:cubicBezTo>
                  <a:cubicBezTo>
                    <a:pt x="587" y="83"/>
                    <a:pt x="586" y="83"/>
                    <a:pt x="586" y="85"/>
                  </a:cubicBezTo>
                  <a:lnTo>
                    <a:pt x="583" y="89"/>
                  </a:lnTo>
                  <a:cubicBezTo>
                    <a:pt x="583" y="87"/>
                    <a:pt x="582" y="86"/>
                    <a:pt x="581" y="86"/>
                  </a:cubicBezTo>
                  <a:cubicBezTo>
                    <a:pt x="580" y="86"/>
                    <a:pt x="579" y="87"/>
                    <a:pt x="579" y="89"/>
                  </a:cubicBezTo>
                  <a:cubicBezTo>
                    <a:pt x="576" y="89"/>
                    <a:pt x="572" y="92"/>
                    <a:pt x="569" y="92"/>
                  </a:cubicBezTo>
                  <a:cubicBezTo>
                    <a:pt x="569" y="92"/>
                    <a:pt x="569" y="96"/>
                    <a:pt x="564" y="96"/>
                  </a:cubicBezTo>
                  <a:cubicBezTo>
                    <a:pt x="564" y="95"/>
                    <a:pt x="563" y="95"/>
                    <a:pt x="563" y="95"/>
                  </a:cubicBezTo>
                  <a:cubicBezTo>
                    <a:pt x="561" y="95"/>
                    <a:pt x="560" y="100"/>
                    <a:pt x="557" y="100"/>
                  </a:cubicBezTo>
                  <a:cubicBezTo>
                    <a:pt x="557" y="103"/>
                    <a:pt x="554" y="107"/>
                    <a:pt x="554" y="111"/>
                  </a:cubicBezTo>
                  <a:cubicBezTo>
                    <a:pt x="550" y="114"/>
                    <a:pt x="550" y="118"/>
                    <a:pt x="547" y="118"/>
                  </a:cubicBezTo>
                  <a:cubicBezTo>
                    <a:pt x="547" y="122"/>
                    <a:pt x="545" y="124"/>
                    <a:pt x="544" y="124"/>
                  </a:cubicBezTo>
                  <a:cubicBezTo>
                    <a:pt x="543" y="124"/>
                    <a:pt x="542" y="123"/>
                    <a:pt x="542" y="122"/>
                  </a:cubicBezTo>
                  <a:cubicBezTo>
                    <a:pt x="540" y="122"/>
                    <a:pt x="539" y="123"/>
                    <a:pt x="538" y="123"/>
                  </a:cubicBezTo>
                  <a:cubicBezTo>
                    <a:pt x="537" y="123"/>
                    <a:pt x="537" y="123"/>
                    <a:pt x="535" y="122"/>
                  </a:cubicBezTo>
                  <a:lnTo>
                    <a:pt x="532" y="125"/>
                  </a:lnTo>
                  <a:cubicBezTo>
                    <a:pt x="532" y="129"/>
                    <a:pt x="528" y="136"/>
                    <a:pt x="528" y="136"/>
                  </a:cubicBezTo>
                  <a:lnTo>
                    <a:pt x="517" y="136"/>
                  </a:lnTo>
                  <a:cubicBezTo>
                    <a:pt x="517" y="133"/>
                    <a:pt x="513" y="133"/>
                    <a:pt x="510" y="129"/>
                  </a:cubicBezTo>
                  <a:lnTo>
                    <a:pt x="506" y="129"/>
                  </a:lnTo>
                  <a:cubicBezTo>
                    <a:pt x="506" y="133"/>
                    <a:pt x="510" y="133"/>
                    <a:pt x="510" y="136"/>
                  </a:cubicBezTo>
                  <a:cubicBezTo>
                    <a:pt x="506" y="133"/>
                    <a:pt x="506" y="129"/>
                    <a:pt x="503" y="129"/>
                  </a:cubicBezTo>
                  <a:cubicBezTo>
                    <a:pt x="501" y="130"/>
                    <a:pt x="500" y="130"/>
                    <a:pt x="499" y="130"/>
                  </a:cubicBezTo>
                  <a:cubicBezTo>
                    <a:pt x="497" y="130"/>
                    <a:pt x="495" y="128"/>
                    <a:pt x="495" y="125"/>
                  </a:cubicBezTo>
                  <a:cubicBezTo>
                    <a:pt x="491" y="125"/>
                    <a:pt x="488" y="122"/>
                    <a:pt x="488" y="122"/>
                  </a:cubicBezTo>
                  <a:cubicBezTo>
                    <a:pt x="484" y="122"/>
                    <a:pt x="484" y="118"/>
                    <a:pt x="481" y="118"/>
                  </a:cubicBezTo>
                  <a:cubicBezTo>
                    <a:pt x="481" y="119"/>
                    <a:pt x="481" y="120"/>
                    <a:pt x="481" y="120"/>
                  </a:cubicBezTo>
                  <a:cubicBezTo>
                    <a:pt x="480" y="120"/>
                    <a:pt x="479" y="118"/>
                    <a:pt x="476" y="118"/>
                  </a:cubicBezTo>
                  <a:lnTo>
                    <a:pt x="466" y="118"/>
                  </a:lnTo>
                  <a:cubicBezTo>
                    <a:pt x="466" y="118"/>
                    <a:pt x="462" y="118"/>
                    <a:pt x="459" y="122"/>
                  </a:cubicBezTo>
                  <a:cubicBezTo>
                    <a:pt x="459" y="122"/>
                    <a:pt x="447" y="122"/>
                    <a:pt x="444" y="118"/>
                  </a:cubicBezTo>
                  <a:cubicBezTo>
                    <a:pt x="440" y="114"/>
                    <a:pt x="437" y="114"/>
                    <a:pt x="437" y="114"/>
                  </a:cubicBezTo>
                  <a:cubicBezTo>
                    <a:pt x="435" y="116"/>
                    <a:pt x="433" y="116"/>
                    <a:pt x="432" y="116"/>
                  </a:cubicBezTo>
                  <a:cubicBezTo>
                    <a:pt x="432" y="116"/>
                    <a:pt x="431" y="116"/>
                    <a:pt x="429" y="118"/>
                  </a:cubicBezTo>
                  <a:cubicBezTo>
                    <a:pt x="429" y="119"/>
                    <a:pt x="428" y="120"/>
                    <a:pt x="428" y="120"/>
                  </a:cubicBezTo>
                  <a:cubicBezTo>
                    <a:pt x="427" y="120"/>
                    <a:pt x="425" y="118"/>
                    <a:pt x="425" y="118"/>
                  </a:cubicBezTo>
                  <a:cubicBezTo>
                    <a:pt x="422" y="122"/>
                    <a:pt x="418" y="122"/>
                    <a:pt x="418" y="125"/>
                  </a:cubicBezTo>
                  <a:cubicBezTo>
                    <a:pt x="418" y="125"/>
                    <a:pt x="415" y="125"/>
                    <a:pt x="415" y="122"/>
                  </a:cubicBezTo>
                  <a:cubicBezTo>
                    <a:pt x="411" y="129"/>
                    <a:pt x="406" y="132"/>
                    <a:pt x="401" y="132"/>
                  </a:cubicBezTo>
                  <a:cubicBezTo>
                    <a:pt x="396" y="132"/>
                    <a:pt x="391" y="129"/>
                    <a:pt x="385" y="125"/>
                  </a:cubicBezTo>
                  <a:lnTo>
                    <a:pt x="385" y="140"/>
                  </a:lnTo>
                  <a:cubicBezTo>
                    <a:pt x="385" y="145"/>
                    <a:pt x="385" y="148"/>
                    <a:pt x="383" y="148"/>
                  </a:cubicBezTo>
                  <a:cubicBezTo>
                    <a:pt x="383" y="148"/>
                    <a:pt x="382" y="148"/>
                    <a:pt x="381" y="147"/>
                  </a:cubicBezTo>
                  <a:lnTo>
                    <a:pt x="378" y="144"/>
                  </a:lnTo>
                  <a:lnTo>
                    <a:pt x="371" y="144"/>
                  </a:lnTo>
                  <a:cubicBezTo>
                    <a:pt x="366" y="144"/>
                    <a:pt x="366" y="140"/>
                    <a:pt x="363" y="136"/>
                  </a:cubicBezTo>
                  <a:cubicBezTo>
                    <a:pt x="363" y="136"/>
                    <a:pt x="363" y="133"/>
                    <a:pt x="359" y="129"/>
                  </a:cubicBezTo>
                  <a:lnTo>
                    <a:pt x="359" y="133"/>
                  </a:lnTo>
                  <a:lnTo>
                    <a:pt x="359" y="140"/>
                  </a:lnTo>
                  <a:cubicBezTo>
                    <a:pt x="357" y="138"/>
                    <a:pt x="356" y="138"/>
                    <a:pt x="355" y="138"/>
                  </a:cubicBezTo>
                  <a:cubicBezTo>
                    <a:pt x="353" y="138"/>
                    <a:pt x="352" y="141"/>
                    <a:pt x="350" y="141"/>
                  </a:cubicBezTo>
                  <a:cubicBezTo>
                    <a:pt x="350" y="141"/>
                    <a:pt x="349" y="141"/>
                    <a:pt x="349" y="140"/>
                  </a:cubicBezTo>
                  <a:cubicBezTo>
                    <a:pt x="349" y="144"/>
                    <a:pt x="348" y="144"/>
                    <a:pt x="347" y="144"/>
                  </a:cubicBezTo>
                  <a:cubicBezTo>
                    <a:pt x="345" y="144"/>
                    <a:pt x="344" y="144"/>
                    <a:pt x="344" y="144"/>
                  </a:cubicBezTo>
                  <a:cubicBezTo>
                    <a:pt x="343" y="145"/>
                    <a:pt x="342" y="146"/>
                    <a:pt x="341" y="146"/>
                  </a:cubicBezTo>
                  <a:cubicBezTo>
                    <a:pt x="340" y="146"/>
                    <a:pt x="339" y="144"/>
                    <a:pt x="337" y="140"/>
                  </a:cubicBezTo>
                  <a:cubicBezTo>
                    <a:pt x="334" y="136"/>
                    <a:pt x="330" y="136"/>
                    <a:pt x="330" y="136"/>
                  </a:cubicBezTo>
                  <a:cubicBezTo>
                    <a:pt x="328" y="136"/>
                    <a:pt x="327" y="133"/>
                    <a:pt x="327" y="133"/>
                  </a:cubicBezTo>
                  <a:cubicBezTo>
                    <a:pt x="327" y="133"/>
                    <a:pt x="327" y="134"/>
                    <a:pt x="327" y="136"/>
                  </a:cubicBezTo>
                  <a:cubicBezTo>
                    <a:pt x="325" y="135"/>
                    <a:pt x="324" y="135"/>
                    <a:pt x="324" y="135"/>
                  </a:cubicBezTo>
                  <a:cubicBezTo>
                    <a:pt x="322" y="135"/>
                    <a:pt x="322" y="136"/>
                    <a:pt x="322" y="136"/>
                  </a:cubicBezTo>
                  <a:cubicBezTo>
                    <a:pt x="322" y="138"/>
                    <a:pt x="321" y="138"/>
                    <a:pt x="321" y="138"/>
                  </a:cubicBezTo>
                  <a:cubicBezTo>
                    <a:pt x="320" y="138"/>
                    <a:pt x="319" y="138"/>
                    <a:pt x="319" y="140"/>
                  </a:cubicBezTo>
                  <a:cubicBezTo>
                    <a:pt x="317" y="136"/>
                    <a:pt x="315" y="136"/>
                    <a:pt x="314" y="136"/>
                  </a:cubicBezTo>
                  <a:cubicBezTo>
                    <a:pt x="312" y="136"/>
                    <a:pt x="310" y="136"/>
                    <a:pt x="308" y="136"/>
                  </a:cubicBezTo>
                  <a:cubicBezTo>
                    <a:pt x="308" y="136"/>
                    <a:pt x="305" y="133"/>
                    <a:pt x="305" y="129"/>
                  </a:cubicBezTo>
                  <a:lnTo>
                    <a:pt x="305" y="140"/>
                  </a:lnTo>
                  <a:lnTo>
                    <a:pt x="305" y="147"/>
                  </a:lnTo>
                  <a:lnTo>
                    <a:pt x="300" y="147"/>
                  </a:lnTo>
                  <a:cubicBezTo>
                    <a:pt x="299" y="146"/>
                    <a:pt x="298" y="146"/>
                    <a:pt x="297" y="146"/>
                  </a:cubicBezTo>
                  <a:cubicBezTo>
                    <a:pt x="295" y="146"/>
                    <a:pt x="292" y="148"/>
                    <a:pt x="290" y="151"/>
                  </a:cubicBezTo>
                  <a:cubicBezTo>
                    <a:pt x="286" y="151"/>
                    <a:pt x="286" y="155"/>
                    <a:pt x="286" y="158"/>
                  </a:cubicBezTo>
                  <a:lnTo>
                    <a:pt x="286" y="166"/>
                  </a:lnTo>
                  <a:cubicBezTo>
                    <a:pt x="285" y="167"/>
                    <a:pt x="283" y="168"/>
                    <a:pt x="281" y="168"/>
                  </a:cubicBezTo>
                  <a:cubicBezTo>
                    <a:pt x="279" y="168"/>
                    <a:pt x="277" y="167"/>
                    <a:pt x="275" y="166"/>
                  </a:cubicBezTo>
                  <a:cubicBezTo>
                    <a:pt x="275" y="169"/>
                    <a:pt x="271" y="169"/>
                    <a:pt x="271" y="169"/>
                  </a:cubicBezTo>
                  <a:cubicBezTo>
                    <a:pt x="270" y="167"/>
                    <a:pt x="269" y="167"/>
                    <a:pt x="268" y="167"/>
                  </a:cubicBezTo>
                  <a:cubicBezTo>
                    <a:pt x="267" y="167"/>
                    <a:pt x="266" y="167"/>
                    <a:pt x="264" y="166"/>
                  </a:cubicBezTo>
                  <a:lnTo>
                    <a:pt x="261" y="162"/>
                  </a:lnTo>
                  <a:cubicBezTo>
                    <a:pt x="256" y="158"/>
                    <a:pt x="256" y="155"/>
                    <a:pt x="256" y="151"/>
                  </a:cubicBezTo>
                  <a:cubicBezTo>
                    <a:pt x="256" y="155"/>
                    <a:pt x="256" y="158"/>
                    <a:pt x="253" y="162"/>
                  </a:cubicBezTo>
                  <a:cubicBezTo>
                    <a:pt x="253" y="166"/>
                    <a:pt x="253" y="169"/>
                    <a:pt x="249" y="169"/>
                  </a:cubicBezTo>
                  <a:cubicBezTo>
                    <a:pt x="246" y="169"/>
                    <a:pt x="246" y="169"/>
                    <a:pt x="242" y="166"/>
                  </a:cubicBezTo>
                  <a:cubicBezTo>
                    <a:pt x="239" y="166"/>
                    <a:pt x="239" y="166"/>
                    <a:pt x="234" y="155"/>
                  </a:cubicBezTo>
                  <a:lnTo>
                    <a:pt x="234" y="158"/>
                  </a:lnTo>
                  <a:cubicBezTo>
                    <a:pt x="234" y="162"/>
                    <a:pt x="234" y="166"/>
                    <a:pt x="231" y="173"/>
                  </a:cubicBezTo>
                  <a:cubicBezTo>
                    <a:pt x="231" y="177"/>
                    <a:pt x="227" y="184"/>
                    <a:pt x="224" y="184"/>
                  </a:cubicBezTo>
                  <a:cubicBezTo>
                    <a:pt x="220" y="184"/>
                    <a:pt x="220" y="184"/>
                    <a:pt x="220" y="191"/>
                  </a:cubicBezTo>
                  <a:lnTo>
                    <a:pt x="212" y="191"/>
                  </a:lnTo>
                  <a:cubicBezTo>
                    <a:pt x="212" y="193"/>
                    <a:pt x="212" y="194"/>
                    <a:pt x="212" y="194"/>
                  </a:cubicBezTo>
                  <a:cubicBezTo>
                    <a:pt x="211" y="194"/>
                    <a:pt x="211" y="193"/>
                    <a:pt x="209" y="191"/>
                  </a:cubicBezTo>
                  <a:cubicBezTo>
                    <a:pt x="209" y="188"/>
                    <a:pt x="205" y="188"/>
                    <a:pt x="205" y="184"/>
                  </a:cubicBezTo>
                  <a:lnTo>
                    <a:pt x="205" y="191"/>
                  </a:lnTo>
                  <a:lnTo>
                    <a:pt x="205" y="199"/>
                  </a:lnTo>
                  <a:lnTo>
                    <a:pt x="205" y="202"/>
                  </a:lnTo>
                  <a:lnTo>
                    <a:pt x="205" y="210"/>
                  </a:lnTo>
                  <a:cubicBezTo>
                    <a:pt x="205" y="213"/>
                    <a:pt x="202" y="217"/>
                    <a:pt x="198" y="217"/>
                  </a:cubicBezTo>
                  <a:cubicBezTo>
                    <a:pt x="198" y="217"/>
                    <a:pt x="197" y="215"/>
                    <a:pt x="196" y="215"/>
                  </a:cubicBezTo>
                  <a:cubicBezTo>
                    <a:pt x="195" y="215"/>
                    <a:pt x="195" y="215"/>
                    <a:pt x="195" y="217"/>
                  </a:cubicBezTo>
                  <a:cubicBezTo>
                    <a:pt x="190" y="221"/>
                    <a:pt x="187" y="221"/>
                    <a:pt x="187" y="221"/>
                  </a:cubicBezTo>
                  <a:lnTo>
                    <a:pt x="183" y="225"/>
                  </a:lnTo>
                  <a:cubicBezTo>
                    <a:pt x="180" y="225"/>
                    <a:pt x="180" y="225"/>
                    <a:pt x="180" y="232"/>
                  </a:cubicBezTo>
                  <a:cubicBezTo>
                    <a:pt x="180" y="235"/>
                    <a:pt x="176" y="235"/>
                    <a:pt x="176" y="235"/>
                  </a:cubicBezTo>
                  <a:cubicBezTo>
                    <a:pt x="175" y="237"/>
                    <a:pt x="173" y="238"/>
                    <a:pt x="170" y="238"/>
                  </a:cubicBezTo>
                  <a:cubicBezTo>
                    <a:pt x="168" y="238"/>
                    <a:pt x="165" y="237"/>
                    <a:pt x="161" y="235"/>
                  </a:cubicBezTo>
                  <a:lnTo>
                    <a:pt x="158" y="235"/>
                  </a:lnTo>
                  <a:lnTo>
                    <a:pt x="158" y="232"/>
                  </a:lnTo>
                  <a:lnTo>
                    <a:pt x="154" y="232"/>
                  </a:lnTo>
                  <a:cubicBezTo>
                    <a:pt x="154" y="232"/>
                    <a:pt x="153" y="233"/>
                    <a:pt x="152" y="233"/>
                  </a:cubicBezTo>
                  <a:cubicBezTo>
                    <a:pt x="151" y="233"/>
                    <a:pt x="151" y="233"/>
                    <a:pt x="151" y="232"/>
                  </a:cubicBezTo>
                  <a:cubicBezTo>
                    <a:pt x="149" y="229"/>
                    <a:pt x="148" y="228"/>
                    <a:pt x="147" y="228"/>
                  </a:cubicBezTo>
                  <a:cubicBezTo>
                    <a:pt x="146" y="228"/>
                    <a:pt x="146" y="229"/>
                    <a:pt x="145" y="229"/>
                  </a:cubicBezTo>
                  <a:cubicBezTo>
                    <a:pt x="144" y="229"/>
                    <a:pt x="144" y="229"/>
                    <a:pt x="143" y="228"/>
                  </a:cubicBezTo>
                  <a:lnTo>
                    <a:pt x="139" y="228"/>
                  </a:lnTo>
                  <a:cubicBezTo>
                    <a:pt x="136" y="225"/>
                    <a:pt x="136" y="221"/>
                    <a:pt x="132" y="221"/>
                  </a:cubicBezTo>
                  <a:lnTo>
                    <a:pt x="132" y="225"/>
                  </a:lnTo>
                  <a:lnTo>
                    <a:pt x="129" y="228"/>
                  </a:lnTo>
                  <a:lnTo>
                    <a:pt x="124" y="228"/>
                  </a:lnTo>
                  <a:cubicBezTo>
                    <a:pt x="123" y="226"/>
                    <a:pt x="121" y="226"/>
                    <a:pt x="120" y="226"/>
                  </a:cubicBezTo>
                  <a:cubicBezTo>
                    <a:pt x="118" y="226"/>
                    <a:pt x="117" y="226"/>
                    <a:pt x="117" y="225"/>
                  </a:cubicBezTo>
                  <a:lnTo>
                    <a:pt x="114" y="221"/>
                  </a:lnTo>
                  <a:cubicBezTo>
                    <a:pt x="107" y="217"/>
                    <a:pt x="102" y="213"/>
                    <a:pt x="99" y="210"/>
                  </a:cubicBezTo>
                  <a:cubicBezTo>
                    <a:pt x="95" y="213"/>
                    <a:pt x="95" y="217"/>
                    <a:pt x="95" y="221"/>
                  </a:cubicBezTo>
                  <a:cubicBezTo>
                    <a:pt x="99" y="221"/>
                    <a:pt x="99" y="225"/>
                    <a:pt x="99" y="228"/>
                  </a:cubicBezTo>
                  <a:lnTo>
                    <a:pt x="99" y="232"/>
                  </a:lnTo>
                  <a:cubicBezTo>
                    <a:pt x="95" y="232"/>
                    <a:pt x="95" y="239"/>
                    <a:pt x="95" y="239"/>
                  </a:cubicBezTo>
                  <a:lnTo>
                    <a:pt x="92" y="243"/>
                  </a:lnTo>
                  <a:cubicBezTo>
                    <a:pt x="91" y="242"/>
                    <a:pt x="90" y="241"/>
                    <a:pt x="89" y="241"/>
                  </a:cubicBezTo>
                  <a:cubicBezTo>
                    <a:pt x="88" y="241"/>
                    <a:pt x="88" y="243"/>
                    <a:pt x="88" y="243"/>
                  </a:cubicBezTo>
                  <a:cubicBezTo>
                    <a:pt x="80" y="243"/>
                    <a:pt x="77" y="239"/>
                    <a:pt x="73" y="232"/>
                  </a:cubicBezTo>
                  <a:cubicBezTo>
                    <a:pt x="70" y="232"/>
                    <a:pt x="70" y="228"/>
                    <a:pt x="70" y="228"/>
                  </a:cubicBezTo>
                  <a:cubicBezTo>
                    <a:pt x="70" y="229"/>
                    <a:pt x="70" y="229"/>
                    <a:pt x="69" y="229"/>
                  </a:cubicBezTo>
                  <a:cubicBezTo>
                    <a:pt x="68" y="229"/>
                    <a:pt x="66" y="225"/>
                    <a:pt x="63" y="225"/>
                  </a:cubicBezTo>
                  <a:lnTo>
                    <a:pt x="63" y="225"/>
                  </a:lnTo>
                  <a:cubicBezTo>
                    <a:pt x="66" y="232"/>
                    <a:pt x="66" y="235"/>
                    <a:pt x="66" y="239"/>
                  </a:cubicBezTo>
                  <a:cubicBezTo>
                    <a:pt x="70" y="247"/>
                    <a:pt x="66" y="250"/>
                    <a:pt x="70" y="257"/>
                  </a:cubicBezTo>
                  <a:cubicBezTo>
                    <a:pt x="70" y="257"/>
                    <a:pt x="66" y="257"/>
                    <a:pt x="66" y="261"/>
                  </a:cubicBezTo>
                  <a:cubicBezTo>
                    <a:pt x="63" y="261"/>
                    <a:pt x="63" y="265"/>
                    <a:pt x="58" y="265"/>
                  </a:cubicBezTo>
                  <a:cubicBezTo>
                    <a:pt x="63" y="272"/>
                    <a:pt x="58" y="272"/>
                    <a:pt x="58" y="276"/>
                  </a:cubicBezTo>
                  <a:cubicBezTo>
                    <a:pt x="58" y="279"/>
                    <a:pt x="55" y="283"/>
                    <a:pt x="51" y="283"/>
                  </a:cubicBezTo>
                  <a:lnTo>
                    <a:pt x="48" y="287"/>
                  </a:lnTo>
                  <a:cubicBezTo>
                    <a:pt x="44" y="279"/>
                    <a:pt x="36" y="283"/>
                    <a:pt x="33" y="276"/>
                  </a:cubicBezTo>
                  <a:cubicBezTo>
                    <a:pt x="33" y="276"/>
                    <a:pt x="33" y="276"/>
                    <a:pt x="32" y="276"/>
                  </a:cubicBezTo>
                  <a:cubicBezTo>
                    <a:pt x="31" y="276"/>
                    <a:pt x="29" y="273"/>
                    <a:pt x="27" y="273"/>
                  </a:cubicBezTo>
                  <a:cubicBezTo>
                    <a:pt x="26" y="273"/>
                    <a:pt x="26" y="274"/>
                    <a:pt x="26" y="276"/>
                  </a:cubicBezTo>
                  <a:cubicBezTo>
                    <a:pt x="22" y="276"/>
                    <a:pt x="19" y="279"/>
                    <a:pt x="19" y="279"/>
                  </a:cubicBezTo>
                  <a:cubicBezTo>
                    <a:pt x="14" y="283"/>
                    <a:pt x="11" y="283"/>
                    <a:pt x="11" y="287"/>
                  </a:cubicBezTo>
                  <a:cubicBezTo>
                    <a:pt x="7" y="294"/>
                    <a:pt x="7" y="294"/>
                    <a:pt x="7" y="301"/>
                  </a:cubicBezTo>
                  <a:cubicBezTo>
                    <a:pt x="7" y="309"/>
                    <a:pt x="11" y="316"/>
                    <a:pt x="11" y="320"/>
                  </a:cubicBezTo>
                  <a:cubicBezTo>
                    <a:pt x="11" y="323"/>
                    <a:pt x="14" y="327"/>
                    <a:pt x="11" y="331"/>
                  </a:cubicBezTo>
                  <a:cubicBezTo>
                    <a:pt x="14" y="338"/>
                    <a:pt x="14" y="345"/>
                    <a:pt x="11" y="349"/>
                  </a:cubicBezTo>
                  <a:cubicBezTo>
                    <a:pt x="11" y="351"/>
                    <a:pt x="11" y="352"/>
                    <a:pt x="10" y="352"/>
                  </a:cubicBezTo>
                  <a:cubicBezTo>
                    <a:pt x="10" y="352"/>
                    <a:pt x="9" y="351"/>
                    <a:pt x="7" y="349"/>
                  </a:cubicBezTo>
                  <a:cubicBezTo>
                    <a:pt x="6" y="348"/>
                    <a:pt x="6" y="347"/>
                    <a:pt x="5" y="347"/>
                  </a:cubicBezTo>
                  <a:cubicBezTo>
                    <a:pt x="4" y="347"/>
                    <a:pt x="4" y="350"/>
                    <a:pt x="4" y="353"/>
                  </a:cubicBezTo>
                  <a:cubicBezTo>
                    <a:pt x="4" y="353"/>
                    <a:pt x="0" y="353"/>
                    <a:pt x="0" y="357"/>
                  </a:cubicBezTo>
                  <a:cubicBezTo>
                    <a:pt x="4" y="357"/>
                    <a:pt x="4" y="360"/>
                    <a:pt x="4" y="360"/>
                  </a:cubicBezTo>
                  <a:cubicBezTo>
                    <a:pt x="7" y="371"/>
                    <a:pt x="11" y="382"/>
                    <a:pt x="19" y="393"/>
                  </a:cubicBezTo>
                  <a:cubicBezTo>
                    <a:pt x="22" y="404"/>
                    <a:pt x="22" y="411"/>
                    <a:pt x="26" y="423"/>
                  </a:cubicBezTo>
                  <a:cubicBezTo>
                    <a:pt x="29" y="430"/>
                    <a:pt x="33" y="437"/>
                    <a:pt x="36" y="445"/>
                  </a:cubicBezTo>
                  <a:cubicBezTo>
                    <a:pt x="36" y="448"/>
                    <a:pt x="41" y="452"/>
                    <a:pt x="41" y="455"/>
                  </a:cubicBezTo>
                  <a:cubicBezTo>
                    <a:pt x="41" y="459"/>
                    <a:pt x="44" y="463"/>
                    <a:pt x="44" y="467"/>
                  </a:cubicBezTo>
                  <a:cubicBezTo>
                    <a:pt x="44" y="470"/>
                    <a:pt x="44" y="474"/>
                    <a:pt x="48" y="477"/>
                  </a:cubicBezTo>
                  <a:cubicBezTo>
                    <a:pt x="51" y="492"/>
                    <a:pt x="55" y="507"/>
                    <a:pt x="63" y="521"/>
                  </a:cubicBezTo>
                  <a:cubicBezTo>
                    <a:pt x="70" y="536"/>
                    <a:pt x="73" y="551"/>
                    <a:pt x="77" y="565"/>
                  </a:cubicBezTo>
                  <a:cubicBezTo>
                    <a:pt x="80" y="580"/>
                    <a:pt x="88" y="591"/>
                    <a:pt x="92" y="606"/>
                  </a:cubicBezTo>
                  <a:cubicBezTo>
                    <a:pt x="92" y="613"/>
                    <a:pt x="95" y="617"/>
                    <a:pt x="95" y="621"/>
                  </a:cubicBezTo>
                  <a:cubicBezTo>
                    <a:pt x="99" y="628"/>
                    <a:pt x="102" y="631"/>
                    <a:pt x="102" y="635"/>
                  </a:cubicBezTo>
                  <a:cubicBezTo>
                    <a:pt x="107" y="639"/>
                    <a:pt x="107" y="646"/>
                    <a:pt x="107" y="653"/>
                  </a:cubicBezTo>
                  <a:cubicBezTo>
                    <a:pt x="110" y="657"/>
                    <a:pt x="110" y="661"/>
                    <a:pt x="114" y="668"/>
                  </a:cubicBezTo>
                  <a:cubicBezTo>
                    <a:pt x="114" y="672"/>
                    <a:pt x="117" y="672"/>
                    <a:pt x="117" y="679"/>
                  </a:cubicBezTo>
                  <a:cubicBezTo>
                    <a:pt x="121" y="690"/>
                    <a:pt x="124" y="701"/>
                    <a:pt x="129" y="709"/>
                  </a:cubicBezTo>
                  <a:cubicBezTo>
                    <a:pt x="136" y="723"/>
                    <a:pt x="139" y="741"/>
                    <a:pt x="146" y="753"/>
                  </a:cubicBezTo>
                  <a:cubicBezTo>
                    <a:pt x="154" y="782"/>
                    <a:pt x="165" y="804"/>
                    <a:pt x="173" y="833"/>
                  </a:cubicBezTo>
                  <a:cubicBezTo>
                    <a:pt x="173" y="833"/>
                    <a:pt x="176" y="837"/>
                    <a:pt x="176" y="841"/>
                  </a:cubicBezTo>
                  <a:cubicBezTo>
                    <a:pt x="176" y="844"/>
                    <a:pt x="176" y="844"/>
                    <a:pt x="180" y="848"/>
                  </a:cubicBezTo>
                  <a:cubicBezTo>
                    <a:pt x="180" y="855"/>
                    <a:pt x="183" y="866"/>
                    <a:pt x="187" y="873"/>
                  </a:cubicBezTo>
                  <a:cubicBezTo>
                    <a:pt x="187" y="877"/>
                    <a:pt x="187" y="885"/>
                    <a:pt x="190" y="885"/>
                  </a:cubicBezTo>
                  <a:cubicBezTo>
                    <a:pt x="190" y="888"/>
                    <a:pt x="195" y="892"/>
                    <a:pt x="195" y="895"/>
                  </a:cubicBezTo>
                  <a:cubicBezTo>
                    <a:pt x="198" y="903"/>
                    <a:pt x="198" y="910"/>
                    <a:pt x="202" y="917"/>
                  </a:cubicBezTo>
                  <a:cubicBezTo>
                    <a:pt x="202" y="925"/>
                    <a:pt x="205" y="929"/>
                    <a:pt x="202" y="929"/>
                  </a:cubicBezTo>
                  <a:cubicBezTo>
                    <a:pt x="205" y="932"/>
                    <a:pt x="205" y="932"/>
                    <a:pt x="205" y="936"/>
                  </a:cubicBezTo>
                  <a:lnTo>
                    <a:pt x="205" y="939"/>
                  </a:lnTo>
                  <a:lnTo>
                    <a:pt x="205" y="943"/>
                  </a:lnTo>
                  <a:cubicBezTo>
                    <a:pt x="209" y="951"/>
                    <a:pt x="212" y="958"/>
                    <a:pt x="212" y="961"/>
                  </a:cubicBezTo>
                  <a:cubicBezTo>
                    <a:pt x="217" y="969"/>
                    <a:pt x="217" y="976"/>
                    <a:pt x="220" y="983"/>
                  </a:cubicBezTo>
                  <a:lnTo>
                    <a:pt x="220" y="991"/>
                  </a:lnTo>
                  <a:cubicBezTo>
                    <a:pt x="224" y="995"/>
                    <a:pt x="220" y="995"/>
                    <a:pt x="224" y="998"/>
                  </a:cubicBezTo>
                  <a:lnTo>
                    <a:pt x="224" y="1005"/>
                  </a:lnTo>
                  <a:cubicBezTo>
                    <a:pt x="224" y="1009"/>
                    <a:pt x="224" y="1013"/>
                    <a:pt x="227" y="1013"/>
                  </a:cubicBezTo>
                  <a:cubicBezTo>
                    <a:pt x="231" y="1017"/>
                    <a:pt x="227" y="1020"/>
                    <a:pt x="231" y="1024"/>
                  </a:cubicBezTo>
                  <a:lnTo>
                    <a:pt x="231" y="1031"/>
                  </a:lnTo>
                  <a:cubicBezTo>
                    <a:pt x="231" y="1035"/>
                    <a:pt x="231" y="1039"/>
                    <a:pt x="234" y="1046"/>
                  </a:cubicBezTo>
                  <a:cubicBezTo>
                    <a:pt x="234" y="1049"/>
                    <a:pt x="239" y="1053"/>
                    <a:pt x="239" y="1061"/>
                  </a:cubicBezTo>
                  <a:cubicBezTo>
                    <a:pt x="239" y="1064"/>
                    <a:pt x="242" y="1071"/>
                    <a:pt x="242" y="1075"/>
                  </a:cubicBezTo>
                  <a:cubicBezTo>
                    <a:pt x="246" y="1083"/>
                    <a:pt x="246" y="1090"/>
                    <a:pt x="246" y="1093"/>
                  </a:cubicBezTo>
                  <a:cubicBezTo>
                    <a:pt x="249" y="1097"/>
                    <a:pt x="249" y="1101"/>
                    <a:pt x="249" y="1105"/>
                  </a:cubicBezTo>
                  <a:cubicBezTo>
                    <a:pt x="253" y="1108"/>
                    <a:pt x="253" y="1112"/>
                    <a:pt x="253" y="1115"/>
                  </a:cubicBezTo>
                  <a:lnTo>
                    <a:pt x="253" y="1119"/>
                  </a:lnTo>
                  <a:cubicBezTo>
                    <a:pt x="256" y="1134"/>
                    <a:pt x="264" y="1145"/>
                    <a:pt x="264" y="1159"/>
                  </a:cubicBezTo>
                  <a:cubicBezTo>
                    <a:pt x="268" y="1163"/>
                    <a:pt x="268" y="1171"/>
                    <a:pt x="271" y="1174"/>
                  </a:cubicBezTo>
                  <a:cubicBezTo>
                    <a:pt x="271" y="1178"/>
                    <a:pt x="275" y="1185"/>
                    <a:pt x="275" y="1189"/>
                  </a:cubicBezTo>
                  <a:cubicBezTo>
                    <a:pt x="275" y="1193"/>
                    <a:pt x="278" y="1196"/>
                    <a:pt x="278" y="1200"/>
                  </a:cubicBezTo>
                  <a:lnTo>
                    <a:pt x="278" y="1207"/>
                  </a:lnTo>
                  <a:cubicBezTo>
                    <a:pt x="278" y="1211"/>
                    <a:pt x="283" y="1215"/>
                    <a:pt x="283" y="1218"/>
                  </a:cubicBezTo>
                  <a:cubicBezTo>
                    <a:pt x="283" y="1222"/>
                    <a:pt x="286" y="1225"/>
                    <a:pt x="286" y="1229"/>
                  </a:cubicBezTo>
                  <a:cubicBezTo>
                    <a:pt x="290" y="1237"/>
                    <a:pt x="290" y="1240"/>
                    <a:pt x="290" y="1244"/>
                  </a:cubicBezTo>
                  <a:cubicBezTo>
                    <a:pt x="293" y="1247"/>
                    <a:pt x="293" y="1251"/>
                    <a:pt x="297" y="1255"/>
                  </a:cubicBezTo>
                  <a:cubicBezTo>
                    <a:pt x="293" y="1259"/>
                    <a:pt x="297" y="1262"/>
                    <a:pt x="297" y="1266"/>
                  </a:cubicBezTo>
                  <a:cubicBezTo>
                    <a:pt x="308" y="1291"/>
                    <a:pt x="315" y="1317"/>
                    <a:pt x="322" y="1343"/>
                  </a:cubicBezTo>
                  <a:cubicBezTo>
                    <a:pt x="327" y="1350"/>
                    <a:pt x="327" y="1354"/>
                    <a:pt x="327" y="1357"/>
                  </a:cubicBezTo>
                  <a:cubicBezTo>
                    <a:pt x="327" y="1361"/>
                    <a:pt x="330" y="1365"/>
                    <a:pt x="330" y="1369"/>
                  </a:cubicBezTo>
                  <a:cubicBezTo>
                    <a:pt x="334" y="1369"/>
                    <a:pt x="334" y="1372"/>
                    <a:pt x="334" y="1376"/>
                  </a:cubicBezTo>
                  <a:cubicBezTo>
                    <a:pt x="334" y="1383"/>
                    <a:pt x="337" y="1391"/>
                    <a:pt x="337" y="1398"/>
                  </a:cubicBezTo>
                  <a:cubicBezTo>
                    <a:pt x="344" y="1413"/>
                    <a:pt x="349" y="1423"/>
                    <a:pt x="352" y="1438"/>
                  </a:cubicBezTo>
                  <a:lnTo>
                    <a:pt x="352" y="1445"/>
                  </a:lnTo>
                  <a:cubicBezTo>
                    <a:pt x="356" y="1453"/>
                    <a:pt x="359" y="1460"/>
                    <a:pt x="359" y="1464"/>
                  </a:cubicBezTo>
                  <a:lnTo>
                    <a:pt x="359" y="1471"/>
                  </a:lnTo>
                  <a:cubicBezTo>
                    <a:pt x="363" y="1471"/>
                    <a:pt x="363" y="1475"/>
                    <a:pt x="366" y="1479"/>
                  </a:cubicBezTo>
                  <a:cubicBezTo>
                    <a:pt x="366" y="1486"/>
                    <a:pt x="366" y="1493"/>
                    <a:pt x="374" y="1501"/>
                  </a:cubicBezTo>
                  <a:lnTo>
                    <a:pt x="374" y="1504"/>
                  </a:lnTo>
                  <a:cubicBezTo>
                    <a:pt x="371" y="1508"/>
                    <a:pt x="378" y="1511"/>
                    <a:pt x="378" y="1519"/>
                  </a:cubicBezTo>
                  <a:cubicBezTo>
                    <a:pt x="381" y="1523"/>
                    <a:pt x="381" y="1526"/>
                    <a:pt x="381" y="1533"/>
                  </a:cubicBezTo>
                  <a:cubicBezTo>
                    <a:pt x="388" y="1555"/>
                    <a:pt x="396" y="1574"/>
                    <a:pt x="403" y="1596"/>
                  </a:cubicBezTo>
                  <a:cubicBezTo>
                    <a:pt x="403" y="1599"/>
                    <a:pt x="403" y="1603"/>
                    <a:pt x="407" y="1603"/>
                  </a:cubicBezTo>
                  <a:cubicBezTo>
                    <a:pt x="407" y="1607"/>
                    <a:pt x="410" y="1611"/>
                    <a:pt x="410" y="1614"/>
                  </a:cubicBezTo>
                  <a:cubicBezTo>
                    <a:pt x="410" y="1618"/>
                    <a:pt x="415" y="1621"/>
                    <a:pt x="415" y="1625"/>
                  </a:cubicBezTo>
                  <a:cubicBezTo>
                    <a:pt x="418" y="1633"/>
                    <a:pt x="418" y="1640"/>
                    <a:pt x="422" y="1647"/>
                  </a:cubicBezTo>
                  <a:cubicBezTo>
                    <a:pt x="425" y="1655"/>
                    <a:pt x="429" y="1662"/>
                    <a:pt x="429" y="1669"/>
                  </a:cubicBezTo>
                  <a:cubicBezTo>
                    <a:pt x="432" y="1677"/>
                    <a:pt x="437" y="1684"/>
                    <a:pt x="437" y="1691"/>
                  </a:cubicBezTo>
                  <a:cubicBezTo>
                    <a:pt x="437" y="1695"/>
                    <a:pt x="440" y="1695"/>
                    <a:pt x="440" y="1699"/>
                  </a:cubicBezTo>
                  <a:cubicBezTo>
                    <a:pt x="444" y="1699"/>
                    <a:pt x="444" y="1702"/>
                    <a:pt x="444" y="1702"/>
                  </a:cubicBezTo>
                  <a:cubicBezTo>
                    <a:pt x="444" y="1709"/>
                    <a:pt x="444" y="1713"/>
                    <a:pt x="447" y="1717"/>
                  </a:cubicBezTo>
                  <a:cubicBezTo>
                    <a:pt x="451" y="1724"/>
                    <a:pt x="451" y="1731"/>
                    <a:pt x="454" y="1735"/>
                  </a:cubicBezTo>
                  <a:cubicBezTo>
                    <a:pt x="459" y="1743"/>
                    <a:pt x="459" y="1750"/>
                    <a:pt x="462" y="1753"/>
                  </a:cubicBezTo>
                  <a:lnTo>
                    <a:pt x="462" y="1761"/>
                  </a:lnTo>
                  <a:cubicBezTo>
                    <a:pt x="466" y="1765"/>
                    <a:pt x="466" y="1768"/>
                    <a:pt x="466" y="1768"/>
                  </a:cubicBezTo>
                  <a:cubicBezTo>
                    <a:pt x="466" y="1772"/>
                    <a:pt x="469" y="1775"/>
                    <a:pt x="469" y="1775"/>
                  </a:cubicBezTo>
                  <a:cubicBezTo>
                    <a:pt x="473" y="1787"/>
                    <a:pt x="476" y="1797"/>
                    <a:pt x="476" y="1805"/>
                  </a:cubicBezTo>
                  <a:cubicBezTo>
                    <a:pt x="481" y="1809"/>
                    <a:pt x="481" y="1812"/>
                    <a:pt x="481" y="1812"/>
                  </a:cubicBezTo>
                  <a:cubicBezTo>
                    <a:pt x="484" y="1816"/>
                    <a:pt x="484" y="1819"/>
                    <a:pt x="484" y="1823"/>
                  </a:cubicBezTo>
                  <a:cubicBezTo>
                    <a:pt x="488" y="1827"/>
                    <a:pt x="488" y="1834"/>
                    <a:pt x="491" y="1838"/>
                  </a:cubicBezTo>
                  <a:cubicBezTo>
                    <a:pt x="503" y="1867"/>
                    <a:pt x="510" y="1900"/>
                    <a:pt x="520" y="1929"/>
                  </a:cubicBezTo>
                  <a:cubicBezTo>
                    <a:pt x="525" y="1933"/>
                    <a:pt x="525" y="1941"/>
                    <a:pt x="525" y="1944"/>
                  </a:cubicBezTo>
                  <a:cubicBezTo>
                    <a:pt x="528" y="1948"/>
                    <a:pt x="528" y="1955"/>
                    <a:pt x="532" y="1959"/>
                  </a:cubicBezTo>
                  <a:cubicBezTo>
                    <a:pt x="535" y="1970"/>
                    <a:pt x="539" y="1981"/>
                    <a:pt x="539" y="1992"/>
                  </a:cubicBezTo>
                  <a:cubicBezTo>
                    <a:pt x="542" y="1992"/>
                    <a:pt x="542" y="1995"/>
                    <a:pt x="542" y="1995"/>
                  </a:cubicBezTo>
                  <a:cubicBezTo>
                    <a:pt x="547" y="2003"/>
                    <a:pt x="550" y="2010"/>
                    <a:pt x="554" y="2017"/>
                  </a:cubicBezTo>
                  <a:lnTo>
                    <a:pt x="554" y="2021"/>
                  </a:lnTo>
                  <a:cubicBezTo>
                    <a:pt x="557" y="2025"/>
                    <a:pt x="557" y="2029"/>
                    <a:pt x="557" y="2036"/>
                  </a:cubicBezTo>
                  <a:cubicBezTo>
                    <a:pt x="561" y="2039"/>
                    <a:pt x="564" y="2047"/>
                    <a:pt x="564" y="2051"/>
                  </a:cubicBezTo>
                  <a:cubicBezTo>
                    <a:pt x="572" y="2073"/>
                    <a:pt x="579" y="2095"/>
                    <a:pt x="586" y="2120"/>
                  </a:cubicBezTo>
                  <a:cubicBezTo>
                    <a:pt x="591" y="2127"/>
                    <a:pt x="594" y="2135"/>
                    <a:pt x="598" y="2142"/>
                  </a:cubicBezTo>
                  <a:lnTo>
                    <a:pt x="598" y="2146"/>
                  </a:lnTo>
                  <a:cubicBezTo>
                    <a:pt x="605" y="2161"/>
                    <a:pt x="613" y="2175"/>
                    <a:pt x="616" y="2193"/>
                  </a:cubicBezTo>
                  <a:lnTo>
                    <a:pt x="616" y="2197"/>
                  </a:lnTo>
                  <a:lnTo>
                    <a:pt x="620" y="2197"/>
                  </a:lnTo>
                  <a:cubicBezTo>
                    <a:pt x="620" y="2197"/>
                    <a:pt x="623" y="2201"/>
                    <a:pt x="623" y="2205"/>
                  </a:cubicBezTo>
                  <a:cubicBezTo>
                    <a:pt x="627" y="2219"/>
                    <a:pt x="635" y="2234"/>
                    <a:pt x="638" y="2249"/>
                  </a:cubicBezTo>
                  <a:lnTo>
                    <a:pt x="638" y="2252"/>
                  </a:lnTo>
                  <a:cubicBezTo>
                    <a:pt x="642" y="2259"/>
                    <a:pt x="645" y="2267"/>
                    <a:pt x="649" y="2274"/>
                  </a:cubicBezTo>
                  <a:lnTo>
                    <a:pt x="649" y="2278"/>
                  </a:lnTo>
                  <a:cubicBezTo>
                    <a:pt x="652" y="2285"/>
                    <a:pt x="657" y="2289"/>
                    <a:pt x="660" y="2296"/>
                  </a:cubicBezTo>
                  <a:lnTo>
                    <a:pt x="660" y="2303"/>
                  </a:lnTo>
                  <a:cubicBezTo>
                    <a:pt x="664" y="2311"/>
                    <a:pt x="667" y="2318"/>
                    <a:pt x="671" y="2329"/>
                  </a:cubicBezTo>
                  <a:cubicBezTo>
                    <a:pt x="671" y="2333"/>
                    <a:pt x="674" y="2339"/>
                    <a:pt x="677" y="2342"/>
                  </a:cubicBezTo>
                  <a:lnTo>
                    <a:pt x="677" y="2342"/>
                  </a:lnTo>
                  <a:cubicBezTo>
                    <a:pt x="674" y="2339"/>
                    <a:pt x="674" y="2336"/>
                    <a:pt x="674" y="2333"/>
                  </a:cubicBezTo>
                  <a:lnTo>
                    <a:pt x="674" y="2333"/>
                  </a:lnTo>
                  <a:cubicBezTo>
                    <a:pt x="674" y="2337"/>
                    <a:pt x="679" y="2340"/>
                    <a:pt x="679" y="2344"/>
                  </a:cubicBezTo>
                  <a:cubicBezTo>
                    <a:pt x="679" y="2347"/>
                    <a:pt x="679" y="2351"/>
                    <a:pt x="682" y="2351"/>
                  </a:cubicBezTo>
                  <a:cubicBezTo>
                    <a:pt x="682" y="2355"/>
                    <a:pt x="682" y="2359"/>
                    <a:pt x="686" y="2359"/>
                  </a:cubicBezTo>
                  <a:cubicBezTo>
                    <a:pt x="686" y="2362"/>
                    <a:pt x="686" y="2366"/>
                    <a:pt x="689" y="2369"/>
                  </a:cubicBezTo>
                  <a:cubicBezTo>
                    <a:pt x="689" y="2369"/>
                    <a:pt x="689" y="2369"/>
                    <a:pt x="689" y="2369"/>
                  </a:cubicBezTo>
                  <a:lnTo>
                    <a:pt x="689" y="2369"/>
                  </a:lnTo>
                  <a:cubicBezTo>
                    <a:pt x="693" y="2373"/>
                    <a:pt x="693" y="2377"/>
                    <a:pt x="693" y="2377"/>
                  </a:cubicBezTo>
                  <a:cubicBezTo>
                    <a:pt x="696" y="2391"/>
                    <a:pt x="704" y="2403"/>
                    <a:pt x="708" y="2413"/>
                  </a:cubicBezTo>
                  <a:lnTo>
                    <a:pt x="708" y="2417"/>
                  </a:lnTo>
                  <a:cubicBezTo>
                    <a:pt x="711" y="2421"/>
                    <a:pt x="711" y="2428"/>
                    <a:pt x="715" y="2432"/>
                  </a:cubicBezTo>
                  <a:cubicBezTo>
                    <a:pt x="715" y="2439"/>
                    <a:pt x="718" y="2443"/>
                    <a:pt x="723" y="2447"/>
                  </a:cubicBezTo>
                  <a:lnTo>
                    <a:pt x="723" y="2454"/>
                  </a:lnTo>
                  <a:cubicBezTo>
                    <a:pt x="726" y="2457"/>
                    <a:pt x="726" y="2461"/>
                    <a:pt x="726" y="2465"/>
                  </a:cubicBezTo>
                  <a:cubicBezTo>
                    <a:pt x="730" y="2472"/>
                    <a:pt x="733" y="2476"/>
                    <a:pt x="733" y="2479"/>
                  </a:cubicBezTo>
                  <a:cubicBezTo>
                    <a:pt x="737" y="2487"/>
                    <a:pt x="740" y="2491"/>
                    <a:pt x="740" y="2498"/>
                  </a:cubicBezTo>
                  <a:cubicBezTo>
                    <a:pt x="748" y="2505"/>
                    <a:pt x="748" y="2516"/>
                    <a:pt x="752" y="2527"/>
                  </a:cubicBezTo>
                  <a:cubicBezTo>
                    <a:pt x="755" y="2535"/>
                    <a:pt x="759" y="2542"/>
                    <a:pt x="762" y="2549"/>
                  </a:cubicBezTo>
                  <a:cubicBezTo>
                    <a:pt x="762" y="2553"/>
                    <a:pt x="767" y="2560"/>
                    <a:pt x="767" y="2567"/>
                  </a:cubicBezTo>
                  <a:cubicBezTo>
                    <a:pt x="770" y="2575"/>
                    <a:pt x="774" y="2579"/>
                    <a:pt x="774" y="2586"/>
                  </a:cubicBezTo>
                  <a:cubicBezTo>
                    <a:pt x="777" y="2593"/>
                    <a:pt x="781" y="2604"/>
                    <a:pt x="784" y="2611"/>
                  </a:cubicBezTo>
                  <a:cubicBezTo>
                    <a:pt x="789" y="2615"/>
                    <a:pt x="789" y="2619"/>
                    <a:pt x="789" y="2623"/>
                  </a:cubicBezTo>
                  <a:lnTo>
                    <a:pt x="789" y="2626"/>
                  </a:lnTo>
                  <a:cubicBezTo>
                    <a:pt x="792" y="2630"/>
                    <a:pt x="792" y="2630"/>
                    <a:pt x="792" y="2633"/>
                  </a:cubicBezTo>
                  <a:cubicBezTo>
                    <a:pt x="796" y="2645"/>
                    <a:pt x="799" y="2659"/>
                    <a:pt x="806" y="2670"/>
                  </a:cubicBezTo>
                  <a:cubicBezTo>
                    <a:pt x="806" y="2674"/>
                    <a:pt x="806" y="2677"/>
                    <a:pt x="811" y="2681"/>
                  </a:cubicBezTo>
                  <a:lnTo>
                    <a:pt x="811" y="2692"/>
                  </a:lnTo>
                  <a:cubicBezTo>
                    <a:pt x="814" y="2692"/>
                    <a:pt x="814" y="2696"/>
                    <a:pt x="818" y="2699"/>
                  </a:cubicBezTo>
                  <a:cubicBezTo>
                    <a:pt x="818" y="2703"/>
                    <a:pt x="818" y="2707"/>
                    <a:pt x="821" y="2711"/>
                  </a:cubicBezTo>
                  <a:cubicBezTo>
                    <a:pt x="821" y="2714"/>
                    <a:pt x="821" y="2718"/>
                    <a:pt x="825" y="2718"/>
                  </a:cubicBezTo>
                  <a:lnTo>
                    <a:pt x="825" y="2725"/>
                  </a:lnTo>
                  <a:lnTo>
                    <a:pt x="825" y="2729"/>
                  </a:lnTo>
                  <a:cubicBezTo>
                    <a:pt x="828" y="2729"/>
                    <a:pt x="828" y="2733"/>
                    <a:pt x="828" y="2736"/>
                  </a:cubicBezTo>
                  <a:cubicBezTo>
                    <a:pt x="828" y="2736"/>
                    <a:pt x="833" y="2740"/>
                    <a:pt x="833" y="2743"/>
                  </a:cubicBezTo>
                  <a:cubicBezTo>
                    <a:pt x="833" y="2747"/>
                    <a:pt x="833" y="2747"/>
                    <a:pt x="836" y="2751"/>
                  </a:cubicBezTo>
                  <a:cubicBezTo>
                    <a:pt x="836" y="2762"/>
                    <a:pt x="840" y="2769"/>
                    <a:pt x="843" y="2777"/>
                  </a:cubicBezTo>
                  <a:cubicBezTo>
                    <a:pt x="843" y="2780"/>
                    <a:pt x="847" y="2784"/>
                    <a:pt x="847" y="2787"/>
                  </a:cubicBezTo>
                  <a:cubicBezTo>
                    <a:pt x="847" y="2787"/>
                    <a:pt x="847" y="2795"/>
                    <a:pt x="850" y="2799"/>
                  </a:cubicBezTo>
                  <a:cubicBezTo>
                    <a:pt x="855" y="2806"/>
                    <a:pt x="855" y="2813"/>
                    <a:pt x="858" y="2821"/>
                  </a:cubicBezTo>
                  <a:cubicBezTo>
                    <a:pt x="862" y="2824"/>
                    <a:pt x="862" y="2831"/>
                    <a:pt x="865" y="2839"/>
                  </a:cubicBezTo>
                  <a:cubicBezTo>
                    <a:pt x="865" y="2843"/>
                    <a:pt x="869" y="2850"/>
                    <a:pt x="869" y="2857"/>
                  </a:cubicBezTo>
                  <a:cubicBezTo>
                    <a:pt x="872" y="2861"/>
                    <a:pt x="872" y="2868"/>
                    <a:pt x="877" y="2875"/>
                  </a:cubicBezTo>
                  <a:cubicBezTo>
                    <a:pt x="877" y="2879"/>
                    <a:pt x="880" y="2887"/>
                    <a:pt x="880" y="2894"/>
                  </a:cubicBezTo>
                  <a:cubicBezTo>
                    <a:pt x="884" y="2897"/>
                    <a:pt x="884" y="2901"/>
                    <a:pt x="887" y="2909"/>
                  </a:cubicBezTo>
                  <a:cubicBezTo>
                    <a:pt x="887" y="2916"/>
                    <a:pt x="891" y="2919"/>
                    <a:pt x="894" y="2927"/>
                  </a:cubicBezTo>
                  <a:lnTo>
                    <a:pt x="894" y="2931"/>
                  </a:lnTo>
                  <a:cubicBezTo>
                    <a:pt x="894" y="2931"/>
                    <a:pt x="899" y="2934"/>
                    <a:pt x="899" y="2938"/>
                  </a:cubicBezTo>
                  <a:lnTo>
                    <a:pt x="899" y="2945"/>
                  </a:lnTo>
                  <a:cubicBezTo>
                    <a:pt x="902" y="2945"/>
                    <a:pt x="902" y="2949"/>
                    <a:pt x="902" y="2953"/>
                  </a:cubicBezTo>
                  <a:cubicBezTo>
                    <a:pt x="906" y="2953"/>
                    <a:pt x="902" y="2956"/>
                    <a:pt x="906" y="2956"/>
                  </a:cubicBezTo>
                  <a:lnTo>
                    <a:pt x="906" y="2963"/>
                  </a:lnTo>
                  <a:cubicBezTo>
                    <a:pt x="913" y="2978"/>
                    <a:pt x="916" y="2993"/>
                    <a:pt x="924" y="3007"/>
                  </a:cubicBezTo>
                  <a:cubicBezTo>
                    <a:pt x="924" y="3011"/>
                    <a:pt x="924" y="3019"/>
                    <a:pt x="928" y="3022"/>
                  </a:cubicBezTo>
                  <a:cubicBezTo>
                    <a:pt x="928" y="3026"/>
                    <a:pt x="931" y="3033"/>
                    <a:pt x="931" y="3037"/>
                  </a:cubicBezTo>
                  <a:cubicBezTo>
                    <a:pt x="935" y="3041"/>
                    <a:pt x="935" y="3048"/>
                    <a:pt x="938" y="3051"/>
                  </a:cubicBezTo>
                  <a:cubicBezTo>
                    <a:pt x="938" y="3055"/>
                    <a:pt x="938" y="3059"/>
                    <a:pt x="943" y="3059"/>
                  </a:cubicBezTo>
                  <a:lnTo>
                    <a:pt x="943" y="3063"/>
                  </a:lnTo>
                  <a:cubicBezTo>
                    <a:pt x="943" y="3066"/>
                    <a:pt x="943" y="3066"/>
                    <a:pt x="946" y="3070"/>
                  </a:cubicBezTo>
                  <a:lnTo>
                    <a:pt x="946" y="3081"/>
                  </a:lnTo>
                  <a:cubicBezTo>
                    <a:pt x="950" y="3085"/>
                    <a:pt x="950" y="3088"/>
                    <a:pt x="950" y="3092"/>
                  </a:cubicBezTo>
                  <a:cubicBezTo>
                    <a:pt x="953" y="3095"/>
                    <a:pt x="953" y="3095"/>
                    <a:pt x="953" y="3099"/>
                  </a:cubicBezTo>
                  <a:lnTo>
                    <a:pt x="953" y="3103"/>
                  </a:lnTo>
                  <a:cubicBezTo>
                    <a:pt x="957" y="3107"/>
                    <a:pt x="957" y="3107"/>
                    <a:pt x="957" y="3110"/>
                  </a:cubicBezTo>
                  <a:cubicBezTo>
                    <a:pt x="957" y="3114"/>
                    <a:pt x="960" y="3117"/>
                    <a:pt x="960" y="3121"/>
                  </a:cubicBezTo>
                  <a:lnTo>
                    <a:pt x="960" y="3125"/>
                  </a:lnTo>
                  <a:cubicBezTo>
                    <a:pt x="960" y="3129"/>
                    <a:pt x="965" y="3129"/>
                    <a:pt x="965" y="3132"/>
                  </a:cubicBezTo>
                  <a:lnTo>
                    <a:pt x="965" y="3136"/>
                  </a:lnTo>
                  <a:cubicBezTo>
                    <a:pt x="965" y="3135"/>
                    <a:pt x="966" y="3135"/>
                    <a:pt x="966" y="3135"/>
                  </a:cubicBezTo>
                  <a:cubicBezTo>
                    <a:pt x="968" y="3135"/>
                    <a:pt x="969" y="3143"/>
                    <a:pt x="972" y="3143"/>
                  </a:cubicBezTo>
                  <a:lnTo>
                    <a:pt x="972" y="3132"/>
                  </a:lnTo>
                  <a:cubicBezTo>
                    <a:pt x="968" y="3121"/>
                    <a:pt x="968" y="3114"/>
                    <a:pt x="965" y="3103"/>
                  </a:cubicBezTo>
                  <a:cubicBezTo>
                    <a:pt x="960" y="3099"/>
                    <a:pt x="960" y="3092"/>
                    <a:pt x="960" y="3088"/>
                  </a:cubicBezTo>
                  <a:lnTo>
                    <a:pt x="957" y="3085"/>
                  </a:lnTo>
                  <a:cubicBezTo>
                    <a:pt x="957" y="3081"/>
                    <a:pt x="957" y="3081"/>
                    <a:pt x="953" y="3077"/>
                  </a:cubicBezTo>
                  <a:cubicBezTo>
                    <a:pt x="950" y="3066"/>
                    <a:pt x="946" y="3051"/>
                    <a:pt x="943" y="3041"/>
                  </a:cubicBezTo>
                  <a:lnTo>
                    <a:pt x="943" y="3026"/>
                  </a:lnTo>
                  <a:cubicBezTo>
                    <a:pt x="935" y="3019"/>
                    <a:pt x="935" y="3019"/>
                    <a:pt x="931" y="3007"/>
                  </a:cubicBezTo>
                  <a:cubicBezTo>
                    <a:pt x="938" y="3007"/>
                    <a:pt x="943" y="3011"/>
                    <a:pt x="946" y="3019"/>
                  </a:cubicBezTo>
                  <a:cubicBezTo>
                    <a:pt x="946" y="3022"/>
                    <a:pt x="946" y="3026"/>
                    <a:pt x="950" y="3029"/>
                  </a:cubicBezTo>
                  <a:cubicBezTo>
                    <a:pt x="950" y="3033"/>
                    <a:pt x="950" y="3037"/>
                    <a:pt x="953" y="3041"/>
                  </a:cubicBezTo>
                  <a:cubicBezTo>
                    <a:pt x="953" y="3051"/>
                    <a:pt x="957" y="3059"/>
                    <a:pt x="960" y="3066"/>
                  </a:cubicBezTo>
                  <a:cubicBezTo>
                    <a:pt x="960" y="3077"/>
                    <a:pt x="968" y="3081"/>
                    <a:pt x="968" y="3092"/>
                  </a:cubicBezTo>
                  <a:cubicBezTo>
                    <a:pt x="972" y="3092"/>
                    <a:pt x="972" y="3095"/>
                    <a:pt x="972" y="3099"/>
                  </a:cubicBezTo>
                  <a:cubicBezTo>
                    <a:pt x="972" y="3103"/>
                    <a:pt x="972" y="3107"/>
                    <a:pt x="975" y="3107"/>
                  </a:cubicBezTo>
                  <a:lnTo>
                    <a:pt x="975" y="3110"/>
                  </a:lnTo>
                  <a:cubicBezTo>
                    <a:pt x="975" y="3114"/>
                    <a:pt x="975" y="3117"/>
                    <a:pt x="979" y="3121"/>
                  </a:cubicBezTo>
                  <a:lnTo>
                    <a:pt x="979" y="3132"/>
                  </a:lnTo>
                  <a:lnTo>
                    <a:pt x="982" y="3136"/>
                  </a:lnTo>
                  <a:cubicBezTo>
                    <a:pt x="982" y="3139"/>
                    <a:pt x="987" y="3143"/>
                    <a:pt x="987" y="3147"/>
                  </a:cubicBezTo>
                  <a:cubicBezTo>
                    <a:pt x="987" y="3151"/>
                    <a:pt x="990" y="3154"/>
                    <a:pt x="990" y="3158"/>
                  </a:cubicBezTo>
                  <a:lnTo>
                    <a:pt x="990" y="3165"/>
                  </a:lnTo>
                  <a:cubicBezTo>
                    <a:pt x="994" y="3169"/>
                    <a:pt x="994" y="3173"/>
                    <a:pt x="994" y="3173"/>
                  </a:cubicBezTo>
                  <a:cubicBezTo>
                    <a:pt x="994" y="3176"/>
                    <a:pt x="997" y="3180"/>
                    <a:pt x="997" y="3183"/>
                  </a:cubicBezTo>
                  <a:cubicBezTo>
                    <a:pt x="997" y="3187"/>
                    <a:pt x="997" y="3191"/>
                    <a:pt x="1001" y="3191"/>
                  </a:cubicBezTo>
                  <a:cubicBezTo>
                    <a:pt x="1004" y="3209"/>
                    <a:pt x="1009" y="3224"/>
                    <a:pt x="1016" y="3239"/>
                  </a:cubicBezTo>
                  <a:cubicBezTo>
                    <a:pt x="1016" y="3246"/>
                    <a:pt x="1019" y="3253"/>
                    <a:pt x="1019" y="3257"/>
                  </a:cubicBezTo>
                  <a:cubicBezTo>
                    <a:pt x="1023" y="3261"/>
                    <a:pt x="1026" y="3268"/>
                    <a:pt x="1031" y="3271"/>
                  </a:cubicBezTo>
                  <a:cubicBezTo>
                    <a:pt x="1034" y="3283"/>
                    <a:pt x="1038" y="3290"/>
                    <a:pt x="1041" y="3301"/>
                  </a:cubicBezTo>
                  <a:lnTo>
                    <a:pt x="1041" y="3305"/>
                  </a:lnTo>
                  <a:cubicBezTo>
                    <a:pt x="1041" y="3308"/>
                    <a:pt x="1045" y="3319"/>
                    <a:pt x="1045" y="3323"/>
                  </a:cubicBezTo>
                  <a:cubicBezTo>
                    <a:pt x="1048" y="3323"/>
                    <a:pt x="1053" y="3334"/>
                    <a:pt x="1053" y="3337"/>
                  </a:cubicBezTo>
                  <a:cubicBezTo>
                    <a:pt x="1056" y="3341"/>
                    <a:pt x="1056" y="3349"/>
                    <a:pt x="1056" y="3352"/>
                  </a:cubicBezTo>
                  <a:cubicBezTo>
                    <a:pt x="1063" y="3367"/>
                    <a:pt x="1063" y="3367"/>
                    <a:pt x="1067" y="3381"/>
                  </a:cubicBezTo>
                  <a:lnTo>
                    <a:pt x="1067" y="3385"/>
                  </a:lnTo>
                  <a:cubicBezTo>
                    <a:pt x="1070" y="3389"/>
                    <a:pt x="1070" y="3396"/>
                    <a:pt x="1075" y="3400"/>
                  </a:cubicBezTo>
                  <a:lnTo>
                    <a:pt x="1075" y="3407"/>
                  </a:lnTo>
                  <a:cubicBezTo>
                    <a:pt x="1078" y="3411"/>
                    <a:pt x="1078" y="3418"/>
                    <a:pt x="1082" y="3425"/>
                  </a:cubicBezTo>
                  <a:cubicBezTo>
                    <a:pt x="1082" y="3429"/>
                    <a:pt x="1085" y="3437"/>
                    <a:pt x="1085" y="3440"/>
                  </a:cubicBezTo>
                  <a:cubicBezTo>
                    <a:pt x="1089" y="3447"/>
                    <a:pt x="1089" y="3451"/>
                    <a:pt x="1092" y="3455"/>
                  </a:cubicBezTo>
                  <a:lnTo>
                    <a:pt x="1092" y="3462"/>
                  </a:lnTo>
                  <a:cubicBezTo>
                    <a:pt x="1097" y="3469"/>
                    <a:pt x="1097" y="3473"/>
                    <a:pt x="1100" y="3477"/>
                  </a:cubicBezTo>
                  <a:cubicBezTo>
                    <a:pt x="1100" y="3484"/>
                    <a:pt x="1100" y="3491"/>
                    <a:pt x="1104" y="3499"/>
                  </a:cubicBezTo>
                  <a:cubicBezTo>
                    <a:pt x="1107" y="3506"/>
                    <a:pt x="1111" y="3517"/>
                    <a:pt x="1114" y="3528"/>
                  </a:cubicBezTo>
                  <a:cubicBezTo>
                    <a:pt x="1119" y="3535"/>
                    <a:pt x="1126" y="3547"/>
                    <a:pt x="1126" y="3557"/>
                  </a:cubicBezTo>
                  <a:cubicBezTo>
                    <a:pt x="1129" y="3561"/>
                    <a:pt x="1129" y="3561"/>
                    <a:pt x="1129" y="3565"/>
                  </a:cubicBezTo>
                  <a:cubicBezTo>
                    <a:pt x="1129" y="3569"/>
                    <a:pt x="1133" y="3572"/>
                    <a:pt x="1133" y="3576"/>
                  </a:cubicBezTo>
                  <a:cubicBezTo>
                    <a:pt x="1129" y="3579"/>
                    <a:pt x="1133" y="3579"/>
                    <a:pt x="1133" y="3583"/>
                  </a:cubicBezTo>
                  <a:cubicBezTo>
                    <a:pt x="1136" y="3591"/>
                    <a:pt x="1141" y="3601"/>
                    <a:pt x="1144" y="3609"/>
                  </a:cubicBezTo>
                  <a:lnTo>
                    <a:pt x="1144" y="3616"/>
                  </a:lnTo>
                  <a:cubicBezTo>
                    <a:pt x="1144" y="3623"/>
                    <a:pt x="1148" y="3627"/>
                    <a:pt x="1151" y="3631"/>
                  </a:cubicBezTo>
                  <a:cubicBezTo>
                    <a:pt x="1155" y="3635"/>
                    <a:pt x="1158" y="3638"/>
                    <a:pt x="1158" y="3645"/>
                  </a:cubicBezTo>
                  <a:lnTo>
                    <a:pt x="1163" y="3645"/>
                  </a:lnTo>
                  <a:cubicBezTo>
                    <a:pt x="1166" y="3649"/>
                    <a:pt x="1166" y="3653"/>
                    <a:pt x="1166" y="3657"/>
                  </a:cubicBezTo>
                  <a:cubicBezTo>
                    <a:pt x="1170" y="3664"/>
                    <a:pt x="1170" y="3664"/>
                    <a:pt x="1166" y="3667"/>
                  </a:cubicBezTo>
                  <a:cubicBezTo>
                    <a:pt x="1170" y="3675"/>
                    <a:pt x="1173" y="3682"/>
                    <a:pt x="1180" y="3689"/>
                  </a:cubicBezTo>
                  <a:cubicBezTo>
                    <a:pt x="1180" y="3693"/>
                    <a:pt x="1185" y="3697"/>
                    <a:pt x="1188" y="3697"/>
                  </a:cubicBezTo>
                  <a:lnTo>
                    <a:pt x="1188" y="3701"/>
                  </a:lnTo>
                  <a:cubicBezTo>
                    <a:pt x="1192" y="3701"/>
                    <a:pt x="1192" y="3704"/>
                    <a:pt x="1192" y="3708"/>
                  </a:cubicBezTo>
                  <a:cubicBezTo>
                    <a:pt x="1193" y="3707"/>
                    <a:pt x="1193" y="3707"/>
                    <a:pt x="1194" y="3707"/>
                  </a:cubicBezTo>
                  <a:cubicBezTo>
                    <a:pt x="1196" y="3707"/>
                    <a:pt x="1196" y="3712"/>
                    <a:pt x="1199" y="3715"/>
                  </a:cubicBezTo>
                  <a:cubicBezTo>
                    <a:pt x="1199" y="3715"/>
                    <a:pt x="1202" y="3719"/>
                    <a:pt x="1202" y="3723"/>
                  </a:cubicBezTo>
                  <a:cubicBezTo>
                    <a:pt x="1204" y="3724"/>
                    <a:pt x="1205" y="3724"/>
                    <a:pt x="1206" y="3724"/>
                  </a:cubicBezTo>
                  <a:cubicBezTo>
                    <a:pt x="1207" y="3724"/>
                    <a:pt x="1208" y="3723"/>
                    <a:pt x="1210" y="3723"/>
                  </a:cubicBezTo>
                  <a:cubicBezTo>
                    <a:pt x="1210" y="3726"/>
                    <a:pt x="1214" y="3730"/>
                    <a:pt x="1217" y="3730"/>
                  </a:cubicBezTo>
                  <a:cubicBezTo>
                    <a:pt x="1221" y="3733"/>
                    <a:pt x="1224" y="3733"/>
                    <a:pt x="1224" y="3741"/>
                  </a:cubicBezTo>
                  <a:cubicBezTo>
                    <a:pt x="1229" y="3741"/>
                    <a:pt x="1229" y="3748"/>
                    <a:pt x="1232" y="3748"/>
                  </a:cubicBezTo>
                  <a:cubicBezTo>
                    <a:pt x="1236" y="3752"/>
                    <a:pt x="1236" y="3755"/>
                    <a:pt x="1239" y="3759"/>
                  </a:cubicBezTo>
                  <a:cubicBezTo>
                    <a:pt x="1243" y="3763"/>
                    <a:pt x="1246" y="3770"/>
                    <a:pt x="1254" y="3774"/>
                  </a:cubicBezTo>
                  <a:lnTo>
                    <a:pt x="1258" y="3777"/>
                  </a:lnTo>
                  <a:cubicBezTo>
                    <a:pt x="1258" y="3777"/>
                    <a:pt x="1258" y="3781"/>
                    <a:pt x="1261" y="3781"/>
                  </a:cubicBezTo>
                  <a:lnTo>
                    <a:pt x="1265" y="3785"/>
                  </a:lnTo>
                  <a:lnTo>
                    <a:pt x="1265" y="3789"/>
                  </a:lnTo>
                  <a:cubicBezTo>
                    <a:pt x="1267" y="3791"/>
                    <a:pt x="1268" y="3791"/>
                    <a:pt x="1269" y="3791"/>
                  </a:cubicBezTo>
                  <a:cubicBezTo>
                    <a:pt x="1270" y="3791"/>
                    <a:pt x="1271" y="3791"/>
                    <a:pt x="1273" y="3792"/>
                  </a:cubicBezTo>
                  <a:cubicBezTo>
                    <a:pt x="1273" y="3796"/>
                    <a:pt x="1273" y="3796"/>
                    <a:pt x="1276" y="3796"/>
                  </a:cubicBezTo>
                  <a:lnTo>
                    <a:pt x="1287" y="3796"/>
                  </a:lnTo>
                  <a:cubicBezTo>
                    <a:pt x="1287" y="3797"/>
                    <a:pt x="1287" y="3797"/>
                    <a:pt x="1287" y="3797"/>
                  </a:cubicBezTo>
                  <a:cubicBezTo>
                    <a:pt x="1288" y="3797"/>
                    <a:pt x="1289" y="3795"/>
                    <a:pt x="1290" y="3795"/>
                  </a:cubicBezTo>
                  <a:cubicBezTo>
                    <a:pt x="1290" y="3795"/>
                    <a:pt x="1290" y="3795"/>
                    <a:pt x="1290" y="3796"/>
                  </a:cubicBezTo>
                  <a:cubicBezTo>
                    <a:pt x="1290" y="3796"/>
                    <a:pt x="1295" y="3796"/>
                    <a:pt x="1298" y="3799"/>
                  </a:cubicBezTo>
                  <a:lnTo>
                    <a:pt x="1298" y="3796"/>
                  </a:lnTo>
                  <a:cubicBezTo>
                    <a:pt x="1298" y="3795"/>
                    <a:pt x="1298" y="3794"/>
                    <a:pt x="1298" y="3794"/>
                  </a:cubicBezTo>
                  <a:cubicBezTo>
                    <a:pt x="1299" y="3794"/>
                    <a:pt x="1300" y="3796"/>
                    <a:pt x="1302" y="3796"/>
                  </a:cubicBezTo>
                  <a:cubicBezTo>
                    <a:pt x="1305" y="3799"/>
                    <a:pt x="1309" y="3799"/>
                    <a:pt x="1309" y="3799"/>
                  </a:cubicBezTo>
                  <a:lnTo>
                    <a:pt x="1309" y="3796"/>
                  </a:lnTo>
                  <a:lnTo>
                    <a:pt x="1312" y="3796"/>
                  </a:lnTo>
                  <a:cubicBezTo>
                    <a:pt x="1314" y="3797"/>
                    <a:pt x="1315" y="3797"/>
                    <a:pt x="1316" y="3797"/>
                  </a:cubicBezTo>
                  <a:cubicBezTo>
                    <a:pt x="1319" y="3797"/>
                    <a:pt x="1320" y="3795"/>
                    <a:pt x="1320" y="3792"/>
                  </a:cubicBezTo>
                  <a:lnTo>
                    <a:pt x="1324" y="3792"/>
                  </a:lnTo>
                  <a:lnTo>
                    <a:pt x="1324" y="3789"/>
                  </a:lnTo>
                  <a:cubicBezTo>
                    <a:pt x="1325" y="3790"/>
                    <a:pt x="1326" y="3790"/>
                    <a:pt x="1326" y="3790"/>
                  </a:cubicBezTo>
                  <a:cubicBezTo>
                    <a:pt x="1327" y="3790"/>
                    <a:pt x="1327" y="3789"/>
                    <a:pt x="1327" y="3789"/>
                  </a:cubicBezTo>
                  <a:lnTo>
                    <a:pt x="1331" y="3789"/>
                  </a:lnTo>
                  <a:cubicBezTo>
                    <a:pt x="1334" y="3785"/>
                    <a:pt x="1339" y="3781"/>
                    <a:pt x="1342" y="3781"/>
                  </a:cubicBezTo>
                  <a:cubicBezTo>
                    <a:pt x="1342" y="3774"/>
                    <a:pt x="1349" y="3774"/>
                    <a:pt x="1349" y="3763"/>
                  </a:cubicBezTo>
                  <a:lnTo>
                    <a:pt x="1349" y="3759"/>
                  </a:lnTo>
                  <a:cubicBezTo>
                    <a:pt x="1353" y="3755"/>
                    <a:pt x="1349" y="3752"/>
                    <a:pt x="1353" y="3752"/>
                  </a:cubicBezTo>
                  <a:cubicBezTo>
                    <a:pt x="1349" y="3745"/>
                    <a:pt x="1353" y="3741"/>
                    <a:pt x="1349" y="3733"/>
                  </a:cubicBezTo>
                  <a:lnTo>
                    <a:pt x="1349" y="3730"/>
                  </a:lnTo>
                  <a:lnTo>
                    <a:pt x="1346" y="3726"/>
                  </a:lnTo>
                  <a:lnTo>
                    <a:pt x="1349" y="3726"/>
                  </a:lnTo>
                  <a:cubicBezTo>
                    <a:pt x="1349" y="3723"/>
                    <a:pt x="1353" y="3723"/>
                    <a:pt x="1353" y="3723"/>
                  </a:cubicBezTo>
                  <a:cubicBezTo>
                    <a:pt x="1350" y="3720"/>
                    <a:pt x="1351" y="3717"/>
                    <a:pt x="1352" y="3717"/>
                  </a:cubicBezTo>
                  <a:lnTo>
                    <a:pt x="1352" y="3717"/>
                  </a:lnTo>
                  <a:cubicBezTo>
                    <a:pt x="1353" y="3717"/>
                    <a:pt x="1353" y="3718"/>
                    <a:pt x="1353" y="3719"/>
                  </a:cubicBezTo>
                  <a:cubicBezTo>
                    <a:pt x="1355" y="3719"/>
                    <a:pt x="1356" y="3718"/>
                    <a:pt x="1357" y="3718"/>
                  </a:cubicBezTo>
                  <a:cubicBezTo>
                    <a:pt x="1358" y="3718"/>
                    <a:pt x="1359" y="3719"/>
                    <a:pt x="1361" y="3723"/>
                  </a:cubicBezTo>
                  <a:cubicBezTo>
                    <a:pt x="1364" y="3723"/>
                    <a:pt x="1364" y="3730"/>
                    <a:pt x="1368" y="3733"/>
                  </a:cubicBezTo>
                  <a:cubicBezTo>
                    <a:pt x="1371" y="3737"/>
                    <a:pt x="1371" y="3745"/>
                    <a:pt x="1371" y="3745"/>
                  </a:cubicBezTo>
                  <a:lnTo>
                    <a:pt x="1371" y="3748"/>
                  </a:lnTo>
                  <a:cubicBezTo>
                    <a:pt x="1375" y="3755"/>
                    <a:pt x="1378" y="3759"/>
                    <a:pt x="1383" y="3759"/>
                  </a:cubicBezTo>
                  <a:cubicBezTo>
                    <a:pt x="1386" y="3763"/>
                    <a:pt x="1390" y="3767"/>
                    <a:pt x="1390" y="3770"/>
                  </a:cubicBezTo>
                  <a:lnTo>
                    <a:pt x="1390" y="3781"/>
                  </a:lnTo>
                  <a:lnTo>
                    <a:pt x="1390" y="3785"/>
                  </a:lnTo>
                  <a:lnTo>
                    <a:pt x="1390" y="3792"/>
                  </a:lnTo>
                  <a:cubicBezTo>
                    <a:pt x="1390" y="3799"/>
                    <a:pt x="1386" y="3807"/>
                    <a:pt x="1383" y="3811"/>
                  </a:cubicBezTo>
                  <a:cubicBezTo>
                    <a:pt x="1378" y="3811"/>
                    <a:pt x="1378" y="3807"/>
                    <a:pt x="1378" y="3807"/>
                  </a:cubicBezTo>
                  <a:lnTo>
                    <a:pt x="1378" y="3811"/>
                  </a:lnTo>
                  <a:lnTo>
                    <a:pt x="1378" y="3821"/>
                  </a:lnTo>
                  <a:cubicBezTo>
                    <a:pt x="1375" y="3821"/>
                    <a:pt x="1375" y="3821"/>
                    <a:pt x="1375" y="3818"/>
                  </a:cubicBezTo>
                  <a:lnTo>
                    <a:pt x="1375" y="3825"/>
                  </a:lnTo>
                  <a:lnTo>
                    <a:pt x="1375" y="3833"/>
                  </a:lnTo>
                  <a:cubicBezTo>
                    <a:pt x="1371" y="3836"/>
                    <a:pt x="1371" y="3840"/>
                    <a:pt x="1371" y="3843"/>
                  </a:cubicBezTo>
                  <a:lnTo>
                    <a:pt x="1368" y="3847"/>
                  </a:lnTo>
                  <a:lnTo>
                    <a:pt x="1368" y="3836"/>
                  </a:lnTo>
                  <a:cubicBezTo>
                    <a:pt x="1364" y="3840"/>
                    <a:pt x="1368" y="3843"/>
                    <a:pt x="1368" y="3851"/>
                  </a:cubicBezTo>
                  <a:lnTo>
                    <a:pt x="1368" y="3858"/>
                  </a:lnTo>
                  <a:cubicBezTo>
                    <a:pt x="1364" y="3858"/>
                    <a:pt x="1364" y="3865"/>
                    <a:pt x="1364" y="3869"/>
                  </a:cubicBezTo>
                  <a:cubicBezTo>
                    <a:pt x="1364" y="3873"/>
                    <a:pt x="1364" y="3873"/>
                    <a:pt x="1361" y="3877"/>
                  </a:cubicBezTo>
                  <a:cubicBezTo>
                    <a:pt x="1361" y="3880"/>
                    <a:pt x="1356" y="3884"/>
                    <a:pt x="1356" y="3884"/>
                  </a:cubicBezTo>
                  <a:lnTo>
                    <a:pt x="1356" y="3895"/>
                  </a:lnTo>
                  <a:lnTo>
                    <a:pt x="1356" y="3899"/>
                  </a:lnTo>
                  <a:cubicBezTo>
                    <a:pt x="1356" y="3891"/>
                    <a:pt x="1364" y="3887"/>
                    <a:pt x="1364" y="3880"/>
                  </a:cubicBezTo>
                  <a:cubicBezTo>
                    <a:pt x="1364" y="3873"/>
                    <a:pt x="1368" y="3877"/>
                    <a:pt x="1371" y="3873"/>
                  </a:cubicBezTo>
                  <a:cubicBezTo>
                    <a:pt x="1371" y="3876"/>
                    <a:pt x="1371" y="3878"/>
                    <a:pt x="1373" y="3878"/>
                  </a:cubicBezTo>
                  <a:cubicBezTo>
                    <a:pt x="1373" y="3878"/>
                    <a:pt x="1374" y="3878"/>
                    <a:pt x="1375" y="3877"/>
                  </a:cubicBezTo>
                  <a:lnTo>
                    <a:pt x="1375" y="3873"/>
                  </a:lnTo>
                  <a:lnTo>
                    <a:pt x="1378" y="3862"/>
                  </a:lnTo>
                  <a:lnTo>
                    <a:pt x="1378" y="3855"/>
                  </a:lnTo>
                  <a:cubicBezTo>
                    <a:pt x="1383" y="3851"/>
                    <a:pt x="1383" y="3847"/>
                    <a:pt x="1386" y="3847"/>
                  </a:cubicBezTo>
                  <a:cubicBezTo>
                    <a:pt x="1390" y="3851"/>
                    <a:pt x="1390" y="3855"/>
                    <a:pt x="1393" y="3858"/>
                  </a:cubicBezTo>
                  <a:lnTo>
                    <a:pt x="1393" y="3855"/>
                  </a:lnTo>
                  <a:cubicBezTo>
                    <a:pt x="1390" y="3851"/>
                    <a:pt x="1390" y="3843"/>
                    <a:pt x="1386" y="3840"/>
                  </a:cubicBezTo>
                  <a:cubicBezTo>
                    <a:pt x="1390" y="3840"/>
                    <a:pt x="1390" y="3836"/>
                    <a:pt x="1390" y="3836"/>
                  </a:cubicBezTo>
                  <a:cubicBezTo>
                    <a:pt x="1390" y="3833"/>
                    <a:pt x="1393" y="3829"/>
                    <a:pt x="1393" y="3829"/>
                  </a:cubicBezTo>
                  <a:cubicBezTo>
                    <a:pt x="1393" y="3821"/>
                    <a:pt x="1397" y="3821"/>
                    <a:pt x="1397" y="3814"/>
                  </a:cubicBezTo>
                  <a:cubicBezTo>
                    <a:pt x="1397" y="3814"/>
                    <a:pt x="1400" y="3811"/>
                    <a:pt x="1400" y="3807"/>
                  </a:cubicBezTo>
                  <a:lnTo>
                    <a:pt x="1400" y="3799"/>
                  </a:lnTo>
                  <a:cubicBezTo>
                    <a:pt x="1405" y="3799"/>
                    <a:pt x="1405" y="3796"/>
                    <a:pt x="1408" y="3796"/>
                  </a:cubicBezTo>
                  <a:lnTo>
                    <a:pt x="1412" y="3796"/>
                  </a:lnTo>
                  <a:cubicBezTo>
                    <a:pt x="1412" y="3794"/>
                    <a:pt x="1413" y="3793"/>
                    <a:pt x="1414" y="3793"/>
                  </a:cubicBezTo>
                  <a:cubicBezTo>
                    <a:pt x="1415" y="3793"/>
                    <a:pt x="1415" y="3794"/>
                    <a:pt x="1415" y="3796"/>
                  </a:cubicBezTo>
                  <a:lnTo>
                    <a:pt x="1419" y="3796"/>
                  </a:lnTo>
                  <a:cubicBezTo>
                    <a:pt x="1419" y="3796"/>
                    <a:pt x="1421" y="3797"/>
                    <a:pt x="1422" y="3797"/>
                  </a:cubicBezTo>
                  <a:cubicBezTo>
                    <a:pt x="1422" y="3797"/>
                    <a:pt x="1422" y="3797"/>
                    <a:pt x="1422" y="3796"/>
                  </a:cubicBezTo>
                  <a:lnTo>
                    <a:pt x="1422" y="3792"/>
                  </a:lnTo>
                  <a:cubicBezTo>
                    <a:pt x="1423" y="3793"/>
                    <a:pt x="1424" y="3793"/>
                    <a:pt x="1425" y="3793"/>
                  </a:cubicBezTo>
                  <a:cubicBezTo>
                    <a:pt x="1427" y="3793"/>
                    <a:pt x="1427" y="3789"/>
                    <a:pt x="1427" y="3789"/>
                  </a:cubicBezTo>
                  <a:cubicBezTo>
                    <a:pt x="1427" y="3781"/>
                    <a:pt x="1427" y="3777"/>
                    <a:pt x="1430" y="3774"/>
                  </a:cubicBezTo>
                  <a:lnTo>
                    <a:pt x="1434" y="3774"/>
                  </a:lnTo>
                  <a:lnTo>
                    <a:pt x="1437" y="3770"/>
                  </a:lnTo>
                  <a:lnTo>
                    <a:pt x="1437" y="3767"/>
                  </a:lnTo>
                  <a:cubicBezTo>
                    <a:pt x="1437" y="3763"/>
                    <a:pt x="1437" y="3755"/>
                    <a:pt x="1444" y="3755"/>
                  </a:cubicBezTo>
                  <a:cubicBezTo>
                    <a:pt x="1444" y="3755"/>
                    <a:pt x="1444" y="3752"/>
                    <a:pt x="1449" y="3748"/>
                  </a:cubicBezTo>
                  <a:lnTo>
                    <a:pt x="1452" y="3752"/>
                  </a:lnTo>
                  <a:cubicBezTo>
                    <a:pt x="1456" y="3752"/>
                    <a:pt x="1456" y="3752"/>
                    <a:pt x="1459" y="3755"/>
                  </a:cubicBezTo>
                  <a:cubicBezTo>
                    <a:pt x="1459" y="3756"/>
                    <a:pt x="1459" y="3756"/>
                    <a:pt x="1459" y="3756"/>
                  </a:cubicBezTo>
                  <a:cubicBezTo>
                    <a:pt x="1459" y="3756"/>
                    <a:pt x="1460" y="3751"/>
                    <a:pt x="1462" y="3751"/>
                  </a:cubicBezTo>
                  <a:cubicBezTo>
                    <a:pt x="1462" y="3751"/>
                    <a:pt x="1462" y="3751"/>
                    <a:pt x="1463" y="3752"/>
                  </a:cubicBezTo>
                  <a:cubicBezTo>
                    <a:pt x="1463" y="3752"/>
                    <a:pt x="1466" y="3752"/>
                    <a:pt x="1466" y="3755"/>
                  </a:cubicBezTo>
                  <a:cubicBezTo>
                    <a:pt x="1471" y="3755"/>
                    <a:pt x="1474" y="3755"/>
                    <a:pt x="1474" y="3759"/>
                  </a:cubicBezTo>
                  <a:cubicBezTo>
                    <a:pt x="1481" y="3759"/>
                    <a:pt x="1485" y="3759"/>
                    <a:pt x="1493" y="3767"/>
                  </a:cubicBezTo>
                  <a:cubicBezTo>
                    <a:pt x="1493" y="3767"/>
                    <a:pt x="1496" y="3770"/>
                    <a:pt x="1500" y="3770"/>
                  </a:cubicBezTo>
                  <a:cubicBezTo>
                    <a:pt x="1501" y="3769"/>
                    <a:pt x="1502" y="3769"/>
                    <a:pt x="1503" y="3769"/>
                  </a:cubicBezTo>
                  <a:cubicBezTo>
                    <a:pt x="1504" y="3769"/>
                    <a:pt x="1505" y="3770"/>
                    <a:pt x="1507" y="3770"/>
                  </a:cubicBezTo>
                  <a:cubicBezTo>
                    <a:pt x="1509" y="3773"/>
                    <a:pt x="1512" y="3775"/>
                    <a:pt x="1515" y="3775"/>
                  </a:cubicBezTo>
                  <a:cubicBezTo>
                    <a:pt x="1516" y="3775"/>
                    <a:pt x="1517" y="3775"/>
                    <a:pt x="1518" y="3774"/>
                  </a:cubicBezTo>
                  <a:cubicBezTo>
                    <a:pt x="1522" y="3774"/>
                    <a:pt x="1522" y="3774"/>
                    <a:pt x="1525" y="3777"/>
                  </a:cubicBezTo>
                  <a:lnTo>
                    <a:pt x="1529" y="3777"/>
                  </a:lnTo>
                  <a:cubicBezTo>
                    <a:pt x="1529" y="3776"/>
                    <a:pt x="1529" y="3776"/>
                    <a:pt x="1529" y="3776"/>
                  </a:cubicBezTo>
                  <a:cubicBezTo>
                    <a:pt x="1529" y="3776"/>
                    <a:pt x="1530" y="3777"/>
                    <a:pt x="1532" y="3777"/>
                  </a:cubicBezTo>
                  <a:lnTo>
                    <a:pt x="1532" y="3781"/>
                  </a:lnTo>
                  <a:cubicBezTo>
                    <a:pt x="1534" y="3780"/>
                    <a:pt x="1535" y="3779"/>
                    <a:pt x="1536" y="3779"/>
                  </a:cubicBezTo>
                  <a:cubicBezTo>
                    <a:pt x="1537" y="3779"/>
                    <a:pt x="1538" y="3781"/>
                    <a:pt x="1540" y="3781"/>
                  </a:cubicBezTo>
                  <a:lnTo>
                    <a:pt x="1544" y="3785"/>
                  </a:lnTo>
                  <a:cubicBezTo>
                    <a:pt x="1545" y="3784"/>
                    <a:pt x="1546" y="3783"/>
                    <a:pt x="1547" y="3783"/>
                  </a:cubicBezTo>
                  <a:cubicBezTo>
                    <a:pt x="1550" y="3783"/>
                    <a:pt x="1552" y="3785"/>
                    <a:pt x="1554" y="3785"/>
                  </a:cubicBezTo>
                  <a:cubicBezTo>
                    <a:pt x="1559" y="3785"/>
                    <a:pt x="1562" y="3785"/>
                    <a:pt x="1566" y="3789"/>
                  </a:cubicBezTo>
                  <a:cubicBezTo>
                    <a:pt x="1566" y="3785"/>
                    <a:pt x="1567" y="3784"/>
                    <a:pt x="1568" y="3784"/>
                  </a:cubicBezTo>
                  <a:cubicBezTo>
                    <a:pt x="1568" y="3784"/>
                    <a:pt x="1569" y="3785"/>
                    <a:pt x="1569" y="3785"/>
                  </a:cubicBezTo>
                  <a:cubicBezTo>
                    <a:pt x="1572" y="3785"/>
                    <a:pt x="1573" y="3787"/>
                    <a:pt x="1573" y="3787"/>
                  </a:cubicBezTo>
                  <a:cubicBezTo>
                    <a:pt x="1573" y="3787"/>
                    <a:pt x="1573" y="3786"/>
                    <a:pt x="1573" y="3785"/>
                  </a:cubicBezTo>
                  <a:cubicBezTo>
                    <a:pt x="1573" y="3784"/>
                    <a:pt x="1573" y="3783"/>
                    <a:pt x="1574" y="3783"/>
                  </a:cubicBezTo>
                  <a:cubicBezTo>
                    <a:pt x="1575" y="3783"/>
                    <a:pt x="1576" y="3785"/>
                    <a:pt x="1576" y="3785"/>
                  </a:cubicBezTo>
                  <a:lnTo>
                    <a:pt x="1581" y="3785"/>
                  </a:lnTo>
                  <a:cubicBezTo>
                    <a:pt x="1584" y="3785"/>
                    <a:pt x="1584" y="3785"/>
                    <a:pt x="1584" y="3789"/>
                  </a:cubicBezTo>
                  <a:cubicBezTo>
                    <a:pt x="1584" y="3785"/>
                    <a:pt x="1588" y="3785"/>
                    <a:pt x="1588" y="3785"/>
                  </a:cubicBezTo>
                  <a:cubicBezTo>
                    <a:pt x="1590" y="3785"/>
                    <a:pt x="1593" y="3787"/>
                    <a:pt x="1594" y="3787"/>
                  </a:cubicBezTo>
                  <a:cubicBezTo>
                    <a:pt x="1595" y="3787"/>
                    <a:pt x="1595" y="3786"/>
                    <a:pt x="1595" y="3785"/>
                  </a:cubicBezTo>
                  <a:lnTo>
                    <a:pt x="1610" y="3785"/>
                  </a:lnTo>
                  <a:cubicBezTo>
                    <a:pt x="1610" y="3785"/>
                    <a:pt x="1610" y="3783"/>
                    <a:pt x="1611" y="3783"/>
                  </a:cubicBezTo>
                  <a:cubicBezTo>
                    <a:pt x="1611" y="3783"/>
                    <a:pt x="1612" y="3784"/>
                    <a:pt x="1613" y="3785"/>
                  </a:cubicBezTo>
                  <a:lnTo>
                    <a:pt x="1617" y="3785"/>
                  </a:lnTo>
                  <a:cubicBezTo>
                    <a:pt x="1620" y="3781"/>
                    <a:pt x="1625" y="3781"/>
                    <a:pt x="1625" y="3781"/>
                  </a:cubicBezTo>
                  <a:lnTo>
                    <a:pt x="1628" y="3781"/>
                  </a:lnTo>
                  <a:cubicBezTo>
                    <a:pt x="1632" y="3785"/>
                    <a:pt x="1635" y="3785"/>
                    <a:pt x="1635" y="3785"/>
                  </a:cubicBezTo>
                  <a:lnTo>
                    <a:pt x="1647" y="3785"/>
                  </a:lnTo>
                  <a:cubicBezTo>
                    <a:pt x="1648" y="3786"/>
                    <a:pt x="1649" y="3787"/>
                    <a:pt x="1649" y="3787"/>
                  </a:cubicBezTo>
                  <a:cubicBezTo>
                    <a:pt x="1650" y="3787"/>
                    <a:pt x="1650" y="3785"/>
                    <a:pt x="1650" y="3785"/>
                  </a:cubicBezTo>
                  <a:cubicBezTo>
                    <a:pt x="1652" y="3786"/>
                    <a:pt x="1653" y="3787"/>
                    <a:pt x="1654" y="3787"/>
                  </a:cubicBezTo>
                  <a:cubicBezTo>
                    <a:pt x="1656" y="3787"/>
                    <a:pt x="1657" y="3785"/>
                    <a:pt x="1657" y="3785"/>
                  </a:cubicBezTo>
                  <a:cubicBezTo>
                    <a:pt x="1659" y="3783"/>
                    <a:pt x="1661" y="3781"/>
                    <a:pt x="1664" y="3781"/>
                  </a:cubicBezTo>
                  <a:cubicBezTo>
                    <a:pt x="1665" y="3781"/>
                    <a:pt x="1667" y="3782"/>
                    <a:pt x="1669" y="3785"/>
                  </a:cubicBezTo>
                  <a:lnTo>
                    <a:pt x="1672" y="3785"/>
                  </a:lnTo>
                  <a:cubicBezTo>
                    <a:pt x="1672" y="3781"/>
                    <a:pt x="1672" y="3777"/>
                    <a:pt x="1669" y="3774"/>
                  </a:cubicBezTo>
                  <a:cubicBezTo>
                    <a:pt x="1672" y="3770"/>
                    <a:pt x="1672" y="3767"/>
                    <a:pt x="1672" y="3767"/>
                  </a:cubicBezTo>
                  <a:cubicBezTo>
                    <a:pt x="1672" y="3763"/>
                    <a:pt x="1676" y="3767"/>
                    <a:pt x="1676" y="3759"/>
                  </a:cubicBezTo>
                  <a:cubicBezTo>
                    <a:pt x="1679" y="3759"/>
                    <a:pt x="1683" y="3755"/>
                    <a:pt x="1683" y="3752"/>
                  </a:cubicBezTo>
                  <a:cubicBezTo>
                    <a:pt x="1686" y="3752"/>
                    <a:pt x="1686" y="3748"/>
                    <a:pt x="1686" y="3748"/>
                  </a:cubicBezTo>
                  <a:cubicBezTo>
                    <a:pt x="1691" y="3748"/>
                    <a:pt x="1691" y="3748"/>
                    <a:pt x="1691" y="3745"/>
                  </a:cubicBezTo>
                  <a:cubicBezTo>
                    <a:pt x="1691" y="3741"/>
                    <a:pt x="1691" y="3733"/>
                    <a:pt x="1694" y="3730"/>
                  </a:cubicBezTo>
                  <a:cubicBezTo>
                    <a:pt x="1698" y="3730"/>
                    <a:pt x="1694" y="3723"/>
                    <a:pt x="1694" y="3719"/>
                  </a:cubicBezTo>
                  <a:cubicBezTo>
                    <a:pt x="1698" y="3719"/>
                    <a:pt x="1698" y="3719"/>
                    <a:pt x="1698" y="3715"/>
                  </a:cubicBezTo>
                  <a:cubicBezTo>
                    <a:pt x="1698" y="3711"/>
                    <a:pt x="1701" y="3711"/>
                    <a:pt x="1701" y="3711"/>
                  </a:cubicBezTo>
                  <a:cubicBezTo>
                    <a:pt x="1701" y="3708"/>
                    <a:pt x="1698" y="3708"/>
                    <a:pt x="1698" y="3704"/>
                  </a:cubicBezTo>
                  <a:cubicBezTo>
                    <a:pt x="1701" y="3704"/>
                    <a:pt x="1701" y="3704"/>
                    <a:pt x="1701" y="3697"/>
                  </a:cubicBezTo>
                  <a:lnTo>
                    <a:pt x="1701" y="3689"/>
                  </a:lnTo>
                  <a:cubicBezTo>
                    <a:pt x="1701" y="3688"/>
                    <a:pt x="1701" y="3688"/>
                    <a:pt x="1702" y="3688"/>
                  </a:cubicBezTo>
                  <a:cubicBezTo>
                    <a:pt x="1702" y="3688"/>
                    <a:pt x="1703" y="3689"/>
                    <a:pt x="1705" y="3689"/>
                  </a:cubicBezTo>
                  <a:cubicBezTo>
                    <a:pt x="1705" y="3686"/>
                    <a:pt x="1705" y="3682"/>
                    <a:pt x="1708" y="3679"/>
                  </a:cubicBezTo>
                  <a:cubicBezTo>
                    <a:pt x="1708" y="3675"/>
                    <a:pt x="1708" y="3671"/>
                    <a:pt x="1716" y="3671"/>
                  </a:cubicBezTo>
                  <a:lnTo>
                    <a:pt x="1716" y="3675"/>
                  </a:lnTo>
                  <a:cubicBezTo>
                    <a:pt x="1716" y="3667"/>
                    <a:pt x="1720" y="3667"/>
                    <a:pt x="1720" y="3667"/>
                  </a:cubicBezTo>
                  <a:cubicBezTo>
                    <a:pt x="1722" y="3669"/>
                    <a:pt x="1723" y="3669"/>
                    <a:pt x="1723" y="3669"/>
                  </a:cubicBezTo>
                  <a:cubicBezTo>
                    <a:pt x="1724" y="3669"/>
                    <a:pt x="1725" y="3669"/>
                    <a:pt x="1727" y="3671"/>
                  </a:cubicBezTo>
                  <a:cubicBezTo>
                    <a:pt x="1728" y="3670"/>
                    <a:pt x="1728" y="3670"/>
                    <a:pt x="1729" y="3670"/>
                  </a:cubicBezTo>
                  <a:cubicBezTo>
                    <a:pt x="1731" y="3670"/>
                    <a:pt x="1731" y="3675"/>
                    <a:pt x="1735" y="3675"/>
                  </a:cubicBezTo>
                  <a:lnTo>
                    <a:pt x="1738" y="3675"/>
                  </a:lnTo>
                  <a:lnTo>
                    <a:pt x="1742" y="3679"/>
                  </a:lnTo>
                  <a:cubicBezTo>
                    <a:pt x="1742" y="3686"/>
                    <a:pt x="1745" y="3686"/>
                    <a:pt x="1745" y="3689"/>
                  </a:cubicBezTo>
                  <a:cubicBezTo>
                    <a:pt x="1749" y="3693"/>
                    <a:pt x="1749" y="3693"/>
                    <a:pt x="1749" y="3697"/>
                  </a:cubicBezTo>
                  <a:cubicBezTo>
                    <a:pt x="1752" y="3704"/>
                    <a:pt x="1757" y="3704"/>
                    <a:pt x="1757" y="3704"/>
                  </a:cubicBezTo>
                  <a:cubicBezTo>
                    <a:pt x="1760" y="3704"/>
                    <a:pt x="1767" y="3708"/>
                    <a:pt x="1771" y="3708"/>
                  </a:cubicBezTo>
                  <a:lnTo>
                    <a:pt x="1771" y="3711"/>
                  </a:lnTo>
                  <a:cubicBezTo>
                    <a:pt x="1774" y="3711"/>
                    <a:pt x="1779" y="3711"/>
                    <a:pt x="1779" y="3708"/>
                  </a:cubicBezTo>
                  <a:cubicBezTo>
                    <a:pt x="1782" y="3708"/>
                    <a:pt x="1782" y="3708"/>
                    <a:pt x="1786" y="3704"/>
                  </a:cubicBezTo>
                  <a:cubicBezTo>
                    <a:pt x="1786" y="3704"/>
                    <a:pt x="1787" y="3706"/>
                    <a:pt x="1789" y="3706"/>
                  </a:cubicBezTo>
                  <a:cubicBezTo>
                    <a:pt x="1789" y="3706"/>
                    <a:pt x="1789" y="3705"/>
                    <a:pt x="1789" y="3704"/>
                  </a:cubicBezTo>
                  <a:lnTo>
                    <a:pt x="1793" y="3704"/>
                  </a:lnTo>
                  <a:cubicBezTo>
                    <a:pt x="1793" y="3708"/>
                    <a:pt x="1796" y="3708"/>
                    <a:pt x="1796" y="3708"/>
                  </a:cubicBezTo>
                  <a:cubicBezTo>
                    <a:pt x="1799" y="3706"/>
                    <a:pt x="1801" y="3705"/>
                    <a:pt x="1803" y="3705"/>
                  </a:cubicBezTo>
                  <a:cubicBezTo>
                    <a:pt x="1804" y="3705"/>
                    <a:pt x="1806" y="3706"/>
                    <a:pt x="1808" y="3708"/>
                  </a:cubicBezTo>
                  <a:lnTo>
                    <a:pt x="1811" y="3708"/>
                  </a:lnTo>
                  <a:cubicBezTo>
                    <a:pt x="1815" y="3711"/>
                    <a:pt x="1815" y="3715"/>
                    <a:pt x="1818" y="3719"/>
                  </a:cubicBezTo>
                  <a:lnTo>
                    <a:pt x="1826" y="3719"/>
                  </a:lnTo>
                  <a:cubicBezTo>
                    <a:pt x="1830" y="3723"/>
                    <a:pt x="1833" y="3723"/>
                    <a:pt x="1837" y="3726"/>
                  </a:cubicBezTo>
                  <a:lnTo>
                    <a:pt x="1848" y="3726"/>
                  </a:lnTo>
                  <a:cubicBezTo>
                    <a:pt x="1852" y="3726"/>
                    <a:pt x="1855" y="3730"/>
                    <a:pt x="1855" y="3730"/>
                  </a:cubicBezTo>
                  <a:cubicBezTo>
                    <a:pt x="1857" y="3729"/>
                    <a:pt x="1857" y="3728"/>
                    <a:pt x="1858" y="3728"/>
                  </a:cubicBezTo>
                  <a:cubicBezTo>
                    <a:pt x="1859" y="3728"/>
                    <a:pt x="1859" y="3730"/>
                    <a:pt x="1859" y="3730"/>
                  </a:cubicBezTo>
                  <a:cubicBezTo>
                    <a:pt x="1862" y="3730"/>
                    <a:pt x="1867" y="3733"/>
                    <a:pt x="1870" y="3733"/>
                  </a:cubicBezTo>
                  <a:cubicBezTo>
                    <a:pt x="1870" y="3732"/>
                    <a:pt x="1870" y="3732"/>
                    <a:pt x="1871" y="3732"/>
                  </a:cubicBezTo>
                  <a:cubicBezTo>
                    <a:pt x="1871" y="3732"/>
                    <a:pt x="1872" y="3733"/>
                    <a:pt x="1874" y="3733"/>
                  </a:cubicBezTo>
                  <a:cubicBezTo>
                    <a:pt x="1874" y="3732"/>
                    <a:pt x="1875" y="3732"/>
                    <a:pt x="1876" y="3732"/>
                  </a:cubicBezTo>
                  <a:cubicBezTo>
                    <a:pt x="1877" y="3732"/>
                    <a:pt x="1877" y="3732"/>
                    <a:pt x="1877" y="3730"/>
                  </a:cubicBezTo>
                  <a:lnTo>
                    <a:pt x="1889" y="3730"/>
                  </a:lnTo>
                  <a:cubicBezTo>
                    <a:pt x="1891" y="3732"/>
                    <a:pt x="1892" y="3732"/>
                    <a:pt x="1894" y="3732"/>
                  </a:cubicBezTo>
                  <a:cubicBezTo>
                    <a:pt x="1895" y="3732"/>
                    <a:pt x="1896" y="3732"/>
                    <a:pt x="1896" y="3733"/>
                  </a:cubicBezTo>
                  <a:lnTo>
                    <a:pt x="1899" y="3737"/>
                  </a:lnTo>
                  <a:cubicBezTo>
                    <a:pt x="1903" y="3741"/>
                    <a:pt x="1906" y="3741"/>
                    <a:pt x="1914" y="3745"/>
                  </a:cubicBezTo>
                  <a:cubicBezTo>
                    <a:pt x="1914" y="3748"/>
                    <a:pt x="1918" y="3748"/>
                    <a:pt x="1921" y="3748"/>
                  </a:cubicBezTo>
                  <a:cubicBezTo>
                    <a:pt x="1925" y="3748"/>
                    <a:pt x="1928" y="3755"/>
                    <a:pt x="1933" y="3755"/>
                  </a:cubicBezTo>
                  <a:cubicBezTo>
                    <a:pt x="1934" y="3755"/>
                    <a:pt x="1934" y="3754"/>
                    <a:pt x="1935" y="3754"/>
                  </a:cubicBezTo>
                  <a:cubicBezTo>
                    <a:pt x="1939" y="3754"/>
                    <a:pt x="1944" y="3759"/>
                    <a:pt x="1947" y="3759"/>
                  </a:cubicBezTo>
                  <a:cubicBezTo>
                    <a:pt x="1947" y="3759"/>
                    <a:pt x="1947" y="3763"/>
                    <a:pt x="1950" y="3763"/>
                  </a:cubicBezTo>
                  <a:cubicBezTo>
                    <a:pt x="1950" y="3762"/>
                    <a:pt x="1951" y="3761"/>
                    <a:pt x="1952" y="3761"/>
                  </a:cubicBezTo>
                  <a:cubicBezTo>
                    <a:pt x="1953" y="3761"/>
                    <a:pt x="1956" y="3764"/>
                    <a:pt x="1958" y="3767"/>
                  </a:cubicBezTo>
                  <a:lnTo>
                    <a:pt x="1958" y="3759"/>
                  </a:lnTo>
                  <a:cubicBezTo>
                    <a:pt x="1962" y="3755"/>
                    <a:pt x="1965" y="3752"/>
                    <a:pt x="1962" y="3745"/>
                  </a:cubicBezTo>
                  <a:cubicBezTo>
                    <a:pt x="1965" y="3745"/>
                    <a:pt x="1965" y="3745"/>
                    <a:pt x="1969" y="3741"/>
                  </a:cubicBezTo>
                  <a:cubicBezTo>
                    <a:pt x="1969" y="3741"/>
                    <a:pt x="1969" y="3737"/>
                    <a:pt x="1972" y="3737"/>
                  </a:cubicBezTo>
                  <a:lnTo>
                    <a:pt x="1972" y="3733"/>
                  </a:lnTo>
                  <a:lnTo>
                    <a:pt x="1972" y="3719"/>
                  </a:lnTo>
                  <a:cubicBezTo>
                    <a:pt x="1972" y="3708"/>
                    <a:pt x="1969" y="3701"/>
                    <a:pt x="1965" y="3693"/>
                  </a:cubicBezTo>
                  <a:lnTo>
                    <a:pt x="1965" y="3686"/>
                  </a:lnTo>
                  <a:cubicBezTo>
                    <a:pt x="1965" y="3679"/>
                    <a:pt x="1962" y="3667"/>
                    <a:pt x="1962" y="3660"/>
                  </a:cubicBezTo>
                  <a:cubicBezTo>
                    <a:pt x="1958" y="3653"/>
                    <a:pt x="1958" y="3649"/>
                    <a:pt x="1958" y="3642"/>
                  </a:cubicBezTo>
                  <a:cubicBezTo>
                    <a:pt x="1955" y="3638"/>
                    <a:pt x="1955" y="3631"/>
                    <a:pt x="1955" y="3627"/>
                  </a:cubicBezTo>
                  <a:cubicBezTo>
                    <a:pt x="1950" y="3623"/>
                    <a:pt x="1950" y="3620"/>
                    <a:pt x="1950" y="3616"/>
                  </a:cubicBezTo>
                  <a:lnTo>
                    <a:pt x="1950" y="3613"/>
                  </a:lnTo>
                  <a:lnTo>
                    <a:pt x="1950" y="3598"/>
                  </a:lnTo>
                  <a:cubicBezTo>
                    <a:pt x="1947" y="3594"/>
                    <a:pt x="1947" y="3591"/>
                    <a:pt x="1947" y="3587"/>
                  </a:cubicBezTo>
                  <a:lnTo>
                    <a:pt x="1947" y="3583"/>
                  </a:lnTo>
                  <a:cubicBezTo>
                    <a:pt x="1943" y="3572"/>
                    <a:pt x="1940" y="3561"/>
                    <a:pt x="1936" y="3554"/>
                  </a:cubicBezTo>
                  <a:lnTo>
                    <a:pt x="1936" y="3543"/>
                  </a:lnTo>
                  <a:cubicBezTo>
                    <a:pt x="1933" y="3539"/>
                    <a:pt x="1933" y="3532"/>
                    <a:pt x="1928" y="3528"/>
                  </a:cubicBezTo>
                  <a:lnTo>
                    <a:pt x="1933" y="3525"/>
                  </a:lnTo>
                  <a:cubicBezTo>
                    <a:pt x="1928" y="3521"/>
                    <a:pt x="1925" y="3521"/>
                    <a:pt x="1925" y="3513"/>
                  </a:cubicBezTo>
                  <a:cubicBezTo>
                    <a:pt x="1925" y="3506"/>
                    <a:pt x="1925" y="3503"/>
                    <a:pt x="1921" y="3495"/>
                  </a:cubicBezTo>
                  <a:lnTo>
                    <a:pt x="1921" y="3491"/>
                  </a:lnTo>
                  <a:cubicBezTo>
                    <a:pt x="1918" y="3488"/>
                    <a:pt x="1918" y="3484"/>
                    <a:pt x="1918" y="3484"/>
                  </a:cubicBezTo>
                  <a:cubicBezTo>
                    <a:pt x="1918" y="3473"/>
                    <a:pt x="1914" y="3466"/>
                    <a:pt x="1911" y="3459"/>
                  </a:cubicBezTo>
                  <a:lnTo>
                    <a:pt x="1911" y="3455"/>
                  </a:lnTo>
                  <a:cubicBezTo>
                    <a:pt x="1906" y="3451"/>
                    <a:pt x="1906" y="3447"/>
                    <a:pt x="1906" y="3444"/>
                  </a:cubicBezTo>
                  <a:lnTo>
                    <a:pt x="1906" y="3437"/>
                  </a:lnTo>
                  <a:lnTo>
                    <a:pt x="1903" y="3433"/>
                  </a:lnTo>
                  <a:lnTo>
                    <a:pt x="1903" y="3429"/>
                  </a:lnTo>
                  <a:lnTo>
                    <a:pt x="1903" y="3422"/>
                  </a:lnTo>
                  <a:cubicBezTo>
                    <a:pt x="1899" y="3418"/>
                    <a:pt x="1899" y="3411"/>
                    <a:pt x="1899" y="3407"/>
                  </a:cubicBezTo>
                  <a:cubicBezTo>
                    <a:pt x="1892" y="3393"/>
                    <a:pt x="1889" y="3378"/>
                    <a:pt x="1884" y="3363"/>
                  </a:cubicBezTo>
                  <a:lnTo>
                    <a:pt x="1884" y="3359"/>
                  </a:lnTo>
                  <a:cubicBezTo>
                    <a:pt x="1884" y="3352"/>
                    <a:pt x="1881" y="3345"/>
                    <a:pt x="1881" y="3337"/>
                  </a:cubicBezTo>
                  <a:cubicBezTo>
                    <a:pt x="1877" y="3334"/>
                    <a:pt x="1874" y="3327"/>
                    <a:pt x="1874" y="3319"/>
                  </a:cubicBezTo>
                  <a:cubicBezTo>
                    <a:pt x="1874" y="3319"/>
                    <a:pt x="1870" y="3315"/>
                    <a:pt x="1870" y="3312"/>
                  </a:cubicBezTo>
                  <a:cubicBezTo>
                    <a:pt x="1870" y="3305"/>
                    <a:pt x="1867" y="3301"/>
                    <a:pt x="1867" y="3293"/>
                  </a:cubicBezTo>
                  <a:cubicBezTo>
                    <a:pt x="1862" y="3290"/>
                    <a:pt x="1862" y="3283"/>
                    <a:pt x="1862" y="3279"/>
                  </a:cubicBezTo>
                  <a:cubicBezTo>
                    <a:pt x="1855" y="3261"/>
                    <a:pt x="1852" y="3246"/>
                    <a:pt x="1848" y="3231"/>
                  </a:cubicBezTo>
                  <a:cubicBezTo>
                    <a:pt x="1845" y="3227"/>
                    <a:pt x="1845" y="3224"/>
                    <a:pt x="1845" y="3220"/>
                  </a:cubicBezTo>
                  <a:cubicBezTo>
                    <a:pt x="1840" y="3213"/>
                    <a:pt x="1837" y="3205"/>
                    <a:pt x="1837" y="3198"/>
                  </a:cubicBezTo>
                  <a:cubicBezTo>
                    <a:pt x="1833" y="3191"/>
                    <a:pt x="1833" y="3180"/>
                    <a:pt x="1826" y="3173"/>
                  </a:cubicBezTo>
                  <a:cubicBezTo>
                    <a:pt x="1826" y="3165"/>
                    <a:pt x="1823" y="3161"/>
                    <a:pt x="1818" y="3154"/>
                  </a:cubicBezTo>
                  <a:cubicBezTo>
                    <a:pt x="1815" y="3143"/>
                    <a:pt x="1815" y="3143"/>
                    <a:pt x="1811" y="3132"/>
                  </a:cubicBezTo>
                  <a:lnTo>
                    <a:pt x="1811" y="3125"/>
                  </a:lnTo>
                  <a:cubicBezTo>
                    <a:pt x="1808" y="3125"/>
                    <a:pt x="1808" y="3121"/>
                    <a:pt x="1808" y="3117"/>
                  </a:cubicBezTo>
                  <a:cubicBezTo>
                    <a:pt x="1804" y="3110"/>
                    <a:pt x="1804" y="3107"/>
                    <a:pt x="1804" y="3103"/>
                  </a:cubicBezTo>
                  <a:cubicBezTo>
                    <a:pt x="1801" y="3095"/>
                    <a:pt x="1801" y="3092"/>
                    <a:pt x="1796" y="3085"/>
                  </a:cubicBezTo>
                  <a:lnTo>
                    <a:pt x="1796" y="3077"/>
                  </a:lnTo>
                  <a:cubicBezTo>
                    <a:pt x="1796" y="3073"/>
                    <a:pt x="1793" y="3073"/>
                    <a:pt x="1793" y="3070"/>
                  </a:cubicBezTo>
                  <a:cubicBezTo>
                    <a:pt x="1786" y="3048"/>
                    <a:pt x="1779" y="3029"/>
                    <a:pt x="1771" y="3007"/>
                  </a:cubicBezTo>
                  <a:lnTo>
                    <a:pt x="1771" y="3000"/>
                  </a:lnTo>
                  <a:lnTo>
                    <a:pt x="1767" y="2997"/>
                  </a:lnTo>
                  <a:cubicBezTo>
                    <a:pt x="1767" y="2993"/>
                    <a:pt x="1771" y="2989"/>
                    <a:pt x="1767" y="2989"/>
                  </a:cubicBezTo>
                  <a:lnTo>
                    <a:pt x="1767" y="2985"/>
                  </a:lnTo>
                  <a:cubicBezTo>
                    <a:pt x="1767" y="2982"/>
                    <a:pt x="1764" y="2982"/>
                    <a:pt x="1764" y="2978"/>
                  </a:cubicBezTo>
                  <a:cubicBezTo>
                    <a:pt x="1764" y="2975"/>
                    <a:pt x="1760" y="2971"/>
                    <a:pt x="1760" y="2967"/>
                  </a:cubicBezTo>
                  <a:cubicBezTo>
                    <a:pt x="1760" y="2960"/>
                    <a:pt x="1757" y="2953"/>
                    <a:pt x="1752" y="2945"/>
                  </a:cubicBezTo>
                  <a:lnTo>
                    <a:pt x="1752" y="2941"/>
                  </a:lnTo>
                  <a:cubicBezTo>
                    <a:pt x="1752" y="2934"/>
                    <a:pt x="1749" y="2931"/>
                    <a:pt x="1745" y="2923"/>
                  </a:cubicBezTo>
                  <a:lnTo>
                    <a:pt x="1745" y="2909"/>
                  </a:lnTo>
                  <a:cubicBezTo>
                    <a:pt x="1745" y="2905"/>
                    <a:pt x="1742" y="2897"/>
                    <a:pt x="1738" y="2897"/>
                  </a:cubicBezTo>
                  <a:cubicBezTo>
                    <a:pt x="1738" y="2890"/>
                    <a:pt x="1735" y="2887"/>
                    <a:pt x="1735" y="2879"/>
                  </a:cubicBezTo>
                  <a:cubicBezTo>
                    <a:pt x="1730" y="2875"/>
                    <a:pt x="1730" y="2872"/>
                    <a:pt x="1727" y="2868"/>
                  </a:cubicBezTo>
                  <a:cubicBezTo>
                    <a:pt x="1727" y="2861"/>
                    <a:pt x="1727" y="2857"/>
                    <a:pt x="1723" y="2853"/>
                  </a:cubicBezTo>
                  <a:cubicBezTo>
                    <a:pt x="1723" y="2850"/>
                    <a:pt x="1723" y="2846"/>
                    <a:pt x="1720" y="2843"/>
                  </a:cubicBezTo>
                  <a:cubicBezTo>
                    <a:pt x="1716" y="2831"/>
                    <a:pt x="1713" y="2821"/>
                    <a:pt x="1708" y="2809"/>
                  </a:cubicBezTo>
                  <a:cubicBezTo>
                    <a:pt x="1705" y="2799"/>
                    <a:pt x="1705" y="2787"/>
                    <a:pt x="1698" y="2780"/>
                  </a:cubicBezTo>
                  <a:cubicBezTo>
                    <a:pt x="1694" y="2762"/>
                    <a:pt x="1686" y="2747"/>
                    <a:pt x="1683" y="2733"/>
                  </a:cubicBezTo>
                  <a:cubicBezTo>
                    <a:pt x="1679" y="2721"/>
                    <a:pt x="1676" y="2711"/>
                    <a:pt x="1672" y="2699"/>
                  </a:cubicBezTo>
                  <a:lnTo>
                    <a:pt x="1672" y="2696"/>
                  </a:lnTo>
                  <a:lnTo>
                    <a:pt x="1669" y="2699"/>
                  </a:lnTo>
                  <a:lnTo>
                    <a:pt x="1669" y="2692"/>
                  </a:lnTo>
                  <a:cubicBezTo>
                    <a:pt x="1664" y="2681"/>
                    <a:pt x="1664" y="2674"/>
                    <a:pt x="1661" y="2663"/>
                  </a:cubicBezTo>
                  <a:lnTo>
                    <a:pt x="1659" y="2663"/>
                  </a:lnTo>
                  <a:cubicBezTo>
                    <a:pt x="1653" y="2649"/>
                    <a:pt x="1650" y="2632"/>
                    <a:pt x="1642" y="2619"/>
                  </a:cubicBezTo>
                  <a:cubicBezTo>
                    <a:pt x="1647" y="2619"/>
                    <a:pt x="1647" y="2623"/>
                    <a:pt x="1647" y="2623"/>
                  </a:cubicBezTo>
                  <a:cubicBezTo>
                    <a:pt x="1647" y="2615"/>
                    <a:pt x="1643" y="2608"/>
                    <a:pt x="1639" y="2602"/>
                  </a:cubicBezTo>
                  <a:lnTo>
                    <a:pt x="1639" y="2602"/>
                  </a:lnTo>
                  <a:cubicBezTo>
                    <a:pt x="1640" y="2606"/>
                    <a:pt x="1642" y="2609"/>
                    <a:pt x="1642" y="2615"/>
                  </a:cubicBezTo>
                  <a:cubicBezTo>
                    <a:pt x="1639" y="2604"/>
                    <a:pt x="1635" y="2597"/>
                    <a:pt x="1632" y="2589"/>
                  </a:cubicBezTo>
                  <a:lnTo>
                    <a:pt x="1628" y="2589"/>
                  </a:lnTo>
                  <a:cubicBezTo>
                    <a:pt x="1628" y="2586"/>
                    <a:pt x="1625" y="2579"/>
                    <a:pt x="1625" y="2579"/>
                  </a:cubicBezTo>
                  <a:cubicBezTo>
                    <a:pt x="1620" y="2571"/>
                    <a:pt x="1617" y="2567"/>
                    <a:pt x="1613" y="2564"/>
                  </a:cubicBezTo>
                  <a:cubicBezTo>
                    <a:pt x="1613" y="2560"/>
                    <a:pt x="1610" y="2557"/>
                    <a:pt x="1610" y="2553"/>
                  </a:cubicBezTo>
                  <a:lnTo>
                    <a:pt x="1610" y="2549"/>
                  </a:lnTo>
                  <a:cubicBezTo>
                    <a:pt x="1610" y="2545"/>
                    <a:pt x="1606" y="2538"/>
                    <a:pt x="1606" y="2535"/>
                  </a:cubicBezTo>
                  <a:lnTo>
                    <a:pt x="1606" y="2531"/>
                  </a:lnTo>
                  <a:cubicBezTo>
                    <a:pt x="1603" y="2527"/>
                    <a:pt x="1603" y="2520"/>
                    <a:pt x="1603" y="2516"/>
                  </a:cubicBezTo>
                  <a:cubicBezTo>
                    <a:pt x="1595" y="2505"/>
                    <a:pt x="1591" y="2491"/>
                    <a:pt x="1588" y="2479"/>
                  </a:cubicBezTo>
                  <a:cubicBezTo>
                    <a:pt x="1588" y="2476"/>
                    <a:pt x="1588" y="2476"/>
                    <a:pt x="1584" y="2476"/>
                  </a:cubicBezTo>
                  <a:cubicBezTo>
                    <a:pt x="1584" y="2472"/>
                    <a:pt x="1581" y="2465"/>
                    <a:pt x="1581" y="2461"/>
                  </a:cubicBezTo>
                  <a:lnTo>
                    <a:pt x="1581" y="2457"/>
                  </a:lnTo>
                  <a:cubicBezTo>
                    <a:pt x="1581" y="2454"/>
                    <a:pt x="1576" y="2450"/>
                    <a:pt x="1576" y="2447"/>
                  </a:cubicBezTo>
                  <a:cubicBezTo>
                    <a:pt x="1573" y="2443"/>
                    <a:pt x="1573" y="2432"/>
                    <a:pt x="1566" y="2425"/>
                  </a:cubicBezTo>
                  <a:cubicBezTo>
                    <a:pt x="1566" y="2417"/>
                    <a:pt x="1559" y="2406"/>
                    <a:pt x="1559" y="2395"/>
                  </a:cubicBezTo>
                  <a:cubicBezTo>
                    <a:pt x="1559" y="2391"/>
                    <a:pt x="1559" y="2388"/>
                    <a:pt x="1554" y="2388"/>
                  </a:cubicBezTo>
                  <a:cubicBezTo>
                    <a:pt x="1554" y="2384"/>
                    <a:pt x="1554" y="2377"/>
                    <a:pt x="1551" y="2373"/>
                  </a:cubicBezTo>
                  <a:cubicBezTo>
                    <a:pt x="1547" y="2369"/>
                    <a:pt x="1547" y="2366"/>
                    <a:pt x="1544" y="2362"/>
                  </a:cubicBezTo>
                  <a:lnTo>
                    <a:pt x="1544" y="2355"/>
                  </a:lnTo>
                  <a:cubicBezTo>
                    <a:pt x="1540" y="2351"/>
                    <a:pt x="1540" y="2347"/>
                    <a:pt x="1540" y="2344"/>
                  </a:cubicBezTo>
                  <a:cubicBezTo>
                    <a:pt x="1537" y="2340"/>
                    <a:pt x="1537" y="2337"/>
                    <a:pt x="1532" y="2333"/>
                  </a:cubicBezTo>
                  <a:cubicBezTo>
                    <a:pt x="1532" y="2325"/>
                    <a:pt x="1529" y="2318"/>
                    <a:pt x="1525" y="2311"/>
                  </a:cubicBezTo>
                  <a:cubicBezTo>
                    <a:pt x="1522" y="2296"/>
                    <a:pt x="1518" y="2285"/>
                    <a:pt x="1510" y="2274"/>
                  </a:cubicBezTo>
                  <a:cubicBezTo>
                    <a:pt x="1510" y="2267"/>
                    <a:pt x="1503" y="2256"/>
                    <a:pt x="1503" y="2249"/>
                  </a:cubicBezTo>
                  <a:cubicBezTo>
                    <a:pt x="1500" y="2245"/>
                    <a:pt x="1500" y="2237"/>
                    <a:pt x="1496" y="2234"/>
                  </a:cubicBezTo>
                  <a:cubicBezTo>
                    <a:pt x="1493" y="2227"/>
                    <a:pt x="1488" y="2215"/>
                    <a:pt x="1485" y="2208"/>
                  </a:cubicBezTo>
                  <a:cubicBezTo>
                    <a:pt x="1485" y="2201"/>
                    <a:pt x="1481" y="2193"/>
                    <a:pt x="1478" y="2186"/>
                  </a:cubicBezTo>
                  <a:cubicBezTo>
                    <a:pt x="1478" y="2186"/>
                    <a:pt x="1474" y="2183"/>
                    <a:pt x="1474" y="2179"/>
                  </a:cubicBezTo>
                  <a:lnTo>
                    <a:pt x="1471" y="2175"/>
                  </a:lnTo>
                  <a:cubicBezTo>
                    <a:pt x="1471" y="2171"/>
                    <a:pt x="1466" y="2168"/>
                    <a:pt x="1466" y="2164"/>
                  </a:cubicBezTo>
                  <a:lnTo>
                    <a:pt x="1466" y="2161"/>
                  </a:lnTo>
                  <a:cubicBezTo>
                    <a:pt x="1463" y="2157"/>
                    <a:pt x="1463" y="2149"/>
                    <a:pt x="1459" y="2146"/>
                  </a:cubicBezTo>
                  <a:cubicBezTo>
                    <a:pt x="1459" y="2142"/>
                    <a:pt x="1456" y="2139"/>
                    <a:pt x="1456" y="2135"/>
                  </a:cubicBezTo>
                  <a:cubicBezTo>
                    <a:pt x="1452" y="2127"/>
                    <a:pt x="1449" y="2120"/>
                    <a:pt x="1449" y="2113"/>
                  </a:cubicBezTo>
                  <a:lnTo>
                    <a:pt x="1449" y="2109"/>
                  </a:lnTo>
                  <a:cubicBezTo>
                    <a:pt x="1441" y="2105"/>
                    <a:pt x="1441" y="2095"/>
                    <a:pt x="1437" y="2087"/>
                  </a:cubicBezTo>
                  <a:cubicBezTo>
                    <a:pt x="1437" y="2083"/>
                    <a:pt x="1437" y="2076"/>
                    <a:pt x="1434" y="2073"/>
                  </a:cubicBezTo>
                  <a:lnTo>
                    <a:pt x="1430" y="2069"/>
                  </a:lnTo>
                  <a:lnTo>
                    <a:pt x="1430" y="2061"/>
                  </a:lnTo>
                  <a:cubicBezTo>
                    <a:pt x="1427" y="2058"/>
                    <a:pt x="1427" y="2054"/>
                    <a:pt x="1422" y="2051"/>
                  </a:cubicBezTo>
                  <a:cubicBezTo>
                    <a:pt x="1422" y="2047"/>
                    <a:pt x="1419" y="2043"/>
                    <a:pt x="1415" y="2036"/>
                  </a:cubicBezTo>
                  <a:cubicBezTo>
                    <a:pt x="1412" y="2032"/>
                    <a:pt x="1412" y="2025"/>
                    <a:pt x="1408" y="2021"/>
                  </a:cubicBezTo>
                  <a:lnTo>
                    <a:pt x="1405" y="2017"/>
                  </a:lnTo>
                  <a:cubicBezTo>
                    <a:pt x="1405" y="2014"/>
                    <a:pt x="1405" y="2010"/>
                    <a:pt x="1400" y="2007"/>
                  </a:cubicBezTo>
                  <a:cubicBezTo>
                    <a:pt x="1400" y="2003"/>
                    <a:pt x="1397" y="1999"/>
                    <a:pt x="1397" y="1995"/>
                  </a:cubicBezTo>
                  <a:cubicBezTo>
                    <a:pt x="1393" y="1988"/>
                    <a:pt x="1393" y="1985"/>
                    <a:pt x="1390" y="1977"/>
                  </a:cubicBezTo>
                  <a:cubicBezTo>
                    <a:pt x="1390" y="1973"/>
                    <a:pt x="1386" y="1970"/>
                    <a:pt x="1386" y="1966"/>
                  </a:cubicBezTo>
                  <a:cubicBezTo>
                    <a:pt x="1386" y="1963"/>
                    <a:pt x="1386" y="1963"/>
                    <a:pt x="1383" y="1959"/>
                  </a:cubicBezTo>
                  <a:cubicBezTo>
                    <a:pt x="1383" y="1959"/>
                    <a:pt x="1378" y="1955"/>
                    <a:pt x="1378" y="1951"/>
                  </a:cubicBezTo>
                  <a:cubicBezTo>
                    <a:pt x="1375" y="1944"/>
                    <a:pt x="1375" y="1933"/>
                    <a:pt x="1368" y="1926"/>
                  </a:cubicBezTo>
                  <a:lnTo>
                    <a:pt x="1368" y="1919"/>
                  </a:lnTo>
                  <a:cubicBezTo>
                    <a:pt x="1364" y="1919"/>
                    <a:pt x="1368" y="1915"/>
                    <a:pt x="1364" y="1911"/>
                  </a:cubicBezTo>
                  <a:cubicBezTo>
                    <a:pt x="1361" y="1907"/>
                    <a:pt x="1361" y="1900"/>
                    <a:pt x="1361" y="1897"/>
                  </a:cubicBezTo>
                  <a:cubicBezTo>
                    <a:pt x="1356" y="1889"/>
                    <a:pt x="1356" y="1885"/>
                    <a:pt x="1353" y="1882"/>
                  </a:cubicBezTo>
                  <a:cubicBezTo>
                    <a:pt x="1349" y="1878"/>
                    <a:pt x="1349" y="1878"/>
                    <a:pt x="1346" y="1875"/>
                  </a:cubicBezTo>
                  <a:cubicBezTo>
                    <a:pt x="1349" y="1875"/>
                    <a:pt x="1349" y="1871"/>
                    <a:pt x="1346" y="1867"/>
                  </a:cubicBezTo>
                  <a:lnTo>
                    <a:pt x="1346" y="1863"/>
                  </a:lnTo>
                  <a:cubicBezTo>
                    <a:pt x="1346" y="1856"/>
                    <a:pt x="1342" y="1853"/>
                    <a:pt x="1339" y="1849"/>
                  </a:cubicBezTo>
                  <a:cubicBezTo>
                    <a:pt x="1339" y="1845"/>
                    <a:pt x="1339" y="1841"/>
                    <a:pt x="1334" y="1838"/>
                  </a:cubicBezTo>
                  <a:cubicBezTo>
                    <a:pt x="1334" y="1831"/>
                    <a:pt x="1334" y="1827"/>
                    <a:pt x="1331" y="1823"/>
                  </a:cubicBezTo>
                  <a:cubicBezTo>
                    <a:pt x="1331" y="1816"/>
                    <a:pt x="1331" y="1812"/>
                    <a:pt x="1327" y="1809"/>
                  </a:cubicBezTo>
                  <a:lnTo>
                    <a:pt x="1324" y="1805"/>
                  </a:lnTo>
                  <a:cubicBezTo>
                    <a:pt x="1327" y="1805"/>
                    <a:pt x="1324" y="1801"/>
                    <a:pt x="1324" y="1797"/>
                  </a:cubicBezTo>
                  <a:cubicBezTo>
                    <a:pt x="1324" y="1797"/>
                    <a:pt x="1320" y="1794"/>
                    <a:pt x="1320" y="1790"/>
                  </a:cubicBezTo>
                  <a:cubicBezTo>
                    <a:pt x="1317" y="1779"/>
                    <a:pt x="1312" y="1765"/>
                    <a:pt x="1309" y="1753"/>
                  </a:cubicBezTo>
                  <a:cubicBezTo>
                    <a:pt x="1305" y="1750"/>
                    <a:pt x="1305" y="1746"/>
                    <a:pt x="1305" y="1746"/>
                  </a:cubicBezTo>
                  <a:cubicBezTo>
                    <a:pt x="1302" y="1743"/>
                    <a:pt x="1302" y="1739"/>
                    <a:pt x="1302" y="1731"/>
                  </a:cubicBezTo>
                  <a:cubicBezTo>
                    <a:pt x="1298" y="1728"/>
                    <a:pt x="1298" y="1724"/>
                    <a:pt x="1295" y="1721"/>
                  </a:cubicBezTo>
                  <a:cubicBezTo>
                    <a:pt x="1295" y="1717"/>
                    <a:pt x="1290" y="1713"/>
                    <a:pt x="1290" y="1709"/>
                  </a:cubicBezTo>
                  <a:cubicBezTo>
                    <a:pt x="1290" y="1709"/>
                    <a:pt x="1290" y="1706"/>
                    <a:pt x="1287" y="1702"/>
                  </a:cubicBezTo>
                  <a:cubicBezTo>
                    <a:pt x="1287" y="1702"/>
                    <a:pt x="1283" y="1699"/>
                    <a:pt x="1283" y="1695"/>
                  </a:cubicBezTo>
                  <a:cubicBezTo>
                    <a:pt x="1283" y="1695"/>
                    <a:pt x="1283" y="1691"/>
                    <a:pt x="1280" y="1691"/>
                  </a:cubicBezTo>
                  <a:cubicBezTo>
                    <a:pt x="1280" y="1687"/>
                    <a:pt x="1280" y="1680"/>
                    <a:pt x="1276" y="1677"/>
                  </a:cubicBezTo>
                  <a:cubicBezTo>
                    <a:pt x="1276" y="1669"/>
                    <a:pt x="1273" y="1665"/>
                    <a:pt x="1273" y="1658"/>
                  </a:cubicBezTo>
                  <a:lnTo>
                    <a:pt x="1273" y="1647"/>
                  </a:lnTo>
                  <a:cubicBezTo>
                    <a:pt x="1268" y="1640"/>
                    <a:pt x="1265" y="1633"/>
                    <a:pt x="1261" y="1621"/>
                  </a:cubicBezTo>
                  <a:cubicBezTo>
                    <a:pt x="1261" y="1614"/>
                    <a:pt x="1258" y="1607"/>
                    <a:pt x="1254" y="1599"/>
                  </a:cubicBezTo>
                  <a:cubicBezTo>
                    <a:pt x="1254" y="1596"/>
                    <a:pt x="1251" y="1592"/>
                    <a:pt x="1246" y="1589"/>
                  </a:cubicBezTo>
                  <a:cubicBezTo>
                    <a:pt x="1246" y="1585"/>
                    <a:pt x="1251" y="1585"/>
                    <a:pt x="1251" y="1581"/>
                  </a:cubicBezTo>
                  <a:lnTo>
                    <a:pt x="1246" y="1581"/>
                  </a:lnTo>
                  <a:cubicBezTo>
                    <a:pt x="1243" y="1570"/>
                    <a:pt x="1239" y="1563"/>
                    <a:pt x="1236" y="1552"/>
                  </a:cubicBezTo>
                  <a:lnTo>
                    <a:pt x="1236" y="1548"/>
                  </a:lnTo>
                  <a:cubicBezTo>
                    <a:pt x="1232" y="1548"/>
                    <a:pt x="1232" y="1545"/>
                    <a:pt x="1232" y="1541"/>
                  </a:cubicBezTo>
                  <a:lnTo>
                    <a:pt x="1232" y="1537"/>
                  </a:lnTo>
                  <a:cubicBezTo>
                    <a:pt x="1232" y="1533"/>
                    <a:pt x="1229" y="1530"/>
                    <a:pt x="1229" y="1530"/>
                  </a:cubicBezTo>
                  <a:cubicBezTo>
                    <a:pt x="1229" y="1526"/>
                    <a:pt x="1229" y="1523"/>
                    <a:pt x="1224" y="1523"/>
                  </a:cubicBezTo>
                  <a:lnTo>
                    <a:pt x="1224" y="1515"/>
                  </a:lnTo>
                  <a:cubicBezTo>
                    <a:pt x="1224" y="1511"/>
                    <a:pt x="1221" y="1511"/>
                    <a:pt x="1221" y="1508"/>
                  </a:cubicBezTo>
                  <a:cubicBezTo>
                    <a:pt x="1221" y="1508"/>
                    <a:pt x="1217" y="1504"/>
                    <a:pt x="1217" y="1501"/>
                  </a:cubicBezTo>
                  <a:lnTo>
                    <a:pt x="1217" y="1493"/>
                  </a:lnTo>
                  <a:cubicBezTo>
                    <a:pt x="1214" y="1493"/>
                    <a:pt x="1214" y="1489"/>
                    <a:pt x="1214" y="1486"/>
                  </a:cubicBezTo>
                  <a:cubicBezTo>
                    <a:pt x="1210" y="1486"/>
                    <a:pt x="1210" y="1482"/>
                    <a:pt x="1210" y="1479"/>
                  </a:cubicBezTo>
                  <a:cubicBezTo>
                    <a:pt x="1210" y="1471"/>
                    <a:pt x="1207" y="1464"/>
                    <a:pt x="1202" y="1460"/>
                  </a:cubicBezTo>
                  <a:cubicBezTo>
                    <a:pt x="1202" y="1453"/>
                    <a:pt x="1199" y="1445"/>
                    <a:pt x="1199" y="1438"/>
                  </a:cubicBezTo>
                  <a:lnTo>
                    <a:pt x="1195" y="1435"/>
                  </a:lnTo>
                  <a:lnTo>
                    <a:pt x="1192" y="1431"/>
                  </a:lnTo>
                  <a:lnTo>
                    <a:pt x="1188" y="1423"/>
                  </a:lnTo>
                  <a:cubicBezTo>
                    <a:pt x="1188" y="1420"/>
                    <a:pt x="1188" y="1413"/>
                    <a:pt x="1185" y="1405"/>
                  </a:cubicBezTo>
                  <a:cubicBezTo>
                    <a:pt x="1185" y="1401"/>
                    <a:pt x="1185" y="1401"/>
                    <a:pt x="1180" y="1398"/>
                  </a:cubicBezTo>
                  <a:lnTo>
                    <a:pt x="1180" y="1394"/>
                  </a:lnTo>
                  <a:cubicBezTo>
                    <a:pt x="1177" y="1387"/>
                    <a:pt x="1173" y="1383"/>
                    <a:pt x="1173" y="1376"/>
                  </a:cubicBezTo>
                  <a:cubicBezTo>
                    <a:pt x="1173" y="1372"/>
                    <a:pt x="1166" y="1369"/>
                    <a:pt x="1170" y="1361"/>
                  </a:cubicBezTo>
                  <a:lnTo>
                    <a:pt x="1166" y="1357"/>
                  </a:lnTo>
                  <a:lnTo>
                    <a:pt x="1163" y="1354"/>
                  </a:lnTo>
                  <a:lnTo>
                    <a:pt x="1163" y="1347"/>
                  </a:lnTo>
                  <a:cubicBezTo>
                    <a:pt x="1155" y="1335"/>
                    <a:pt x="1155" y="1325"/>
                    <a:pt x="1151" y="1313"/>
                  </a:cubicBezTo>
                  <a:cubicBezTo>
                    <a:pt x="1148" y="1306"/>
                    <a:pt x="1144" y="1295"/>
                    <a:pt x="1144" y="1288"/>
                  </a:cubicBezTo>
                  <a:cubicBezTo>
                    <a:pt x="1141" y="1284"/>
                    <a:pt x="1136" y="1281"/>
                    <a:pt x="1141" y="1273"/>
                  </a:cubicBezTo>
                  <a:cubicBezTo>
                    <a:pt x="1136" y="1266"/>
                    <a:pt x="1136" y="1259"/>
                    <a:pt x="1133" y="1251"/>
                  </a:cubicBezTo>
                  <a:cubicBezTo>
                    <a:pt x="1129" y="1247"/>
                    <a:pt x="1129" y="1244"/>
                    <a:pt x="1129" y="1240"/>
                  </a:cubicBezTo>
                  <a:lnTo>
                    <a:pt x="1126" y="1229"/>
                  </a:lnTo>
                  <a:cubicBezTo>
                    <a:pt x="1122" y="1229"/>
                    <a:pt x="1122" y="1225"/>
                    <a:pt x="1122" y="1225"/>
                  </a:cubicBezTo>
                  <a:lnTo>
                    <a:pt x="1119" y="1215"/>
                  </a:lnTo>
                  <a:cubicBezTo>
                    <a:pt x="1114" y="1211"/>
                    <a:pt x="1114" y="1203"/>
                    <a:pt x="1111" y="1200"/>
                  </a:cubicBezTo>
                  <a:cubicBezTo>
                    <a:pt x="1111" y="1196"/>
                    <a:pt x="1107" y="1189"/>
                    <a:pt x="1107" y="1185"/>
                  </a:cubicBezTo>
                  <a:lnTo>
                    <a:pt x="1107" y="1178"/>
                  </a:lnTo>
                  <a:cubicBezTo>
                    <a:pt x="1107" y="1174"/>
                    <a:pt x="1107" y="1167"/>
                    <a:pt x="1104" y="1159"/>
                  </a:cubicBezTo>
                  <a:lnTo>
                    <a:pt x="1104" y="1156"/>
                  </a:lnTo>
                  <a:cubicBezTo>
                    <a:pt x="1104" y="1152"/>
                    <a:pt x="1100" y="1149"/>
                    <a:pt x="1100" y="1149"/>
                  </a:cubicBezTo>
                  <a:cubicBezTo>
                    <a:pt x="1100" y="1145"/>
                    <a:pt x="1100" y="1145"/>
                    <a:pt x="1097" y="1141"/>
                  </a:cubicBezTo>
                  <a:cubicBezTo>
                    <a:pt x="1097" y="1137"/>
                    <a:pt x="1097" y="1137"/>
                    <a:pt x="1092" y="1134"/>
                  </a:cubicBezTo>
                  <a:lnTo>
                    <a:pt x="1092" y="1123"/>
                  </a:lnTo>
                  <a:lnTo>
                    <a:pt x="1089" y="1119"/>
                  </a:lnTo>
                  <a:cubicBezTo>
                    <a:pt x="1085" y="1115"/>
                    <a:pt x="1085" y="1105"/>
                    <a:pt x="1082" y="1097"/>
                  </a:cubicBezTo>
                  <a:lnTo>
                    <a:pt x="1082" y="1090"/>
                  </a:lnTo>
                  <a:cubicBezTo>
                    <a:pt x="1078" y="1086"/>
                    <a:pt x="1078" y="1083"/>
                    <a:pt x="1078" y="1079"/>
                  </a:cubicBezTo>
                  <a:lnTo>
                    <a:pt x="1078" y="1075"/>
                  </a:lnTo>
                  <a:cubicBezTo>
                    <a:pt x="1075" y="1068"/>
                    <a:pt x="1075" y="1061"/>
                    <a:pt x="1070" y="1053"/>
                  </a:cubicBezTo>
                  <a:cubicBezTo>
                    <a:pt x="1067" y="1053"/>
                    <a:pt x="1067" y="1049"/>
                    <a:pt x="1067" y="1046"/>
                  </a:cubicBezTo>
                  <a:cubicBezTo>
                    <a:pt x="1067" y="1039"/>
                    <a:pt x="1063" y="1039"/>
                    <a:pt x="1063" y="1031"/>
                  </a:cubicBezTo>
                  <a:cubicBezTo>
                    <a:pt x="1063" y="1027"/>
                    <a:pt x="1060" y="1024"/>
                    <a:pt x="1060" y="1024"/>
                  </a:cubicBezTo>
                  <a:cubicBezTo>
                    <a:pt x="1060" y="1017"/>
                    <a:pt x="1056" y="1009"/>
                    <a:pt x="1056" y="1002"/>
                  </a:cubicBezTo>
                  <a:cubicBezTo>
                    <a:pt x="1048" y="995"/>
                    <a:pt x="1045" y="987"/>
                    <a:pt x="1045" y="976"/>
                  </a:cubicBezTo>
                  <a:cubicBezTo>
                    <a:pt x="1041" y="969"/>
                    <a:pt x="1041" y="969"/>
                    <a:pt x="1041" y="961"/>
                  </a:cubicBezTo>
                  <a:cubicBezTo>
                    <a:pt x="1041" y="958"/>
                    <a:pt x="1041" y="954"/>
                    <a:pt x="1038" y="954"/>
                  </a:cubicBezTo>
                  <a:cubicBezTo>
                    <a:pt x="1038" y="951"/>
                    <a:pt x="1034" y="947"/>
                    <a:pt x="1034" y="939"/>
                  </a:cubicBezTo>
                  <a:lnTo>
                    <a:pt x="1034" y="932"/>
                  </a:lnTo>
                  <a:cubicBezTo>
                    <a:pt x="1026" y="917"/>
                    <a:pt x="1023" y="899"/>
                    <a:pt x="1019" y="885"/>
                  </a:cubicBezTo>
                  <a:cubicBezTo>
                    <a:pt x="1019" y="881"/>
                    <a:pt x="1016" y="877"/>
                    <a:pt x="1016" y="870"/>
                  </a:cubicBezTo>
                  <a:cubicBezTo>
                    <a:pt x="1016" y="866"/>
                    <a:pt x="1016" y="863"/>
                    <a:pt x="1012" y="859"/>
                  </a:cubicBezTo>
                  <a:lnTo>
                    <a:pt x="1012" y="848"/>
                  </a:lnTo>
                  <a:cubicBezTo>
                    <a:pt x="1009" y="844"/>
                    <a:pt x="1009" y="841"/>
                    <a:pt x="1009" y="837"/>
                  </a:cubicBezTo>
                  <a:cubicBezTo>
                    <a:pt x="1009" y="833"/>
                    <a:pt x="1004" y="829"/>
                    <a:pt x="1004" y="826"/>
                  </a:cubicBezTo>
                  <a:cubicBezTo>
                    <a:pt x="1001" y="819"/>
                    <a:pt x="1004" y="815"/>
                    <a:pt x="1001" y="811"/>
                  </a:cubicBezTo>
                  <a:cubicBezTo>
                    <a:pt x="997" y="807"/>
                    <a:pt x="1001" y="804"/>
                    <a:pt x="997" y="800"/>
                  </a:cubicBezTo>
                  <a:cubicBezTo>
                    <a:pt x="997" y="797"/>
                    <a:pt x="997" y="793"/>
                    <a:pt x="994" y="789"/>
                  </a:cubicBezTo>
                  <a:cubicBezTo>
                    <a:pt x="994" y="785"/>
                    <a:pt x="990" y="782"/>
                    <a:pt x="990" y="775"/>
                  </a:cubicBezTo>
                  <a:cubicBezTo>
                    <a:pt x="987" y="775"/>
                    <a:pt x="987" y="771"/>
                    <a:pt x="987" y="767"/>
                  </a:cubicBezTo>
                  <a:cubicBezTo>
                    <a:pt x="987" y="763"/>
                    <a:pt x="982" y="760"/>
                    <a:pt x="982" y="753"/>
                  </a:cubicBezTo>
                  <a:cubicBezTo>
                    <a:pt x="982" y="749"/>
                    <a:pt x="979" y="741"/>
                    <a:pt x="979" y="738"/>
                  </a:cubicBezTo>
                  <a:cubicBezTo>
                    <a:pt x="975" y="734"/>
                    <a:pt x="975" y="727"/>
                    <a:pt x="975" y="723"/>
                  </a:cubicBezTo>
                  <a:lnTo>
                    <a:pt x="975" y="719"/>
                  </a:lnTo>
                  <a:cubicBezTo>
                    <a:pt x="975" y="716"/>
                    <a:pt x="972" y="712"/>
                    <a:pt x="972" y="705"/>
                  </a:cubicBezTo>
                  <a:lnTo>
                    <a:pt x="968" y="701"/>
                  </a:lnTo>
                  <a:cubicBezTo>
                    <a:pt x="965" y="697"/>
                    <a:pt x="965" y="697"/>
                    <a:pt x="965" y="687"/>
                  </a:cubicBezTo>
                  <a:cubicBezTo>
                    <a:pt x="960" y="683"/>
                    <a:pt x="960" y="679"/>
                    <a:pt x="960" y="672"/>
                  </a:cubicBezTo>
                  <a:lnTo>
                    <a:pt x="957" y="672"/>
                  </a:lnTo>
                  <a:lnTo>
                    <a:pt x="957" y="665"/>
                  </a:lnTo>
                  <a:lnTo>
                    <a:pt x="953" y="665"/>
                  </a:lnTo>
                  <a:lnTo>
                    <a:pt x="953" y="657"/>
                  </a:lnTo>
                  <a:cubicBezTo>
                    <a:pt x="953" y="653"/>
                    <a:pt x="950" y="653"/>
                    <a:pt x="950" y="650"/>
                  </a:cubicBezTo>
                  <a:lnTo>
                    <a:pt x="950" y="646"/>
                  </a:lnTo>
                  <a:cubicBezTo>
                    <a:pt x="946" y="643"/>
                    <a:pt x="946" y="635"/>
                    <a:pt x="946" y="628"/>
                  </a:cubicBezTo>
                  <a:cubicBezTo>
                    <a:pt x="943" y="624"/>
                    <a:pt x="943" y="624"/>
                    <a:pt x="943" y="621"/>
                  </a:cubicBezTo>
                  <a:cubicBezTo>
                    <a:pt x="943" y="619"/>
                    <a:pt x="943" y="619"/>
                    <a:pt x="942" y="619"/>
                  </a:cubicBezTo>
                  <a:cubicBezTo>
                    <a:pt x="942" y="619"/>
                    <a:pt x="941" y="619"/>
                    <a:pt x="938" y="617"/>
                  </a:cubicBezTo>
                  <a:lnTo>
                    <a:pt x="938" y="609"/>
                  </a:lnTo>
                  <a:lnTo>
                    <a:pt x="935" y="609"/>
                  </a:lnTo>
                  <a:lnTo>
                    <a:pt x="935" y="602"/>
                  </a:lnTo>
                  <a:cubicBezTo>
                    <a:pt x="935" y="599"/>
                    <a:pt x="935" y="591"/>
                    <a:pt x="931" y="591"/>
                  </a:cubicBezTo>
                  <a:cubicBezTo>
                    <a:pt x="928" y="584"/>
                    <a:pt x="928" y="577"/>
                    <a:pt x="924" y="569"/>
                  </a:cubicBezTo>
                  <a:lnTo>
                    <a:pt x="921" y="569"/>
                  </a:lnTo>
                  <a:cubicBezTo>
                    <a:pt x="921" y="562"/>
                    <a:pt x="921" y="558"/>
                    <a:pt x="916" y="551"/>
                  </a:cubicBezTo>
                  <a:cubicBezTo>
                    <a:pt x="913" y="543"/>
                    <a:pt x="909" y="536"/>
                    <a:pt x="906" y="525"/>
                  </a:cubicBezTo>
                  <a:cubicBezTo>
                    <a:pt x="906" y="521"/>
                    <a:pt x="902" y="514"/>
                    <a:pt x="899" y="507"/>
                  </a:cubicBezTo>
                  <a:cubicBezTo>
                    <a:pt x="894" y="499"/>
                    <a:pt x="894" y="499"/>
                    <a:pt x="894" y="489"/>
                  </a:cubicBezTo>
                  <a:cubicBezTo>
                    <a:pt x="894" y="486"/>
                    <a:pt x="893" y="483"/>
                    <a:pt x="892" y="483"/>
                  </a:cubicBezTo>
                  <a:cubicBezTo>
                    <a:pt x="891" y="483"/>
                    <a:pt x="891" y="484"/>
                    <a:pt x="891" y="485"/>
                  </a:cubicBezTo>
                  <a:lnTo>
                    <a:pt x="891" y="481"/>
                  </a:lnTo>
                  <a:cubicBezTo>
                    <a:pt x="887" y="477"/>
                    <a:pt x="887" y="474"/>
                    <a:pt x="884" y="467"/>
                  </a:cubicBezTo>
                  <a:cubicBezTo>
                    <a:pt x="880" y="463"/>
                    <a:pt x="880" y="459"/>
                    <a:pt x="877" y="452"/>
                  </a:cubicBezTo>
                  <a:lnTo>
                    <a:pt x="877" y="445"/>
                  </a:lnTo>
                  <a:cubicBezTo>
                    <a:pt x="872" y="441"/>
                    <a:pt x="872" y="433"/>
                    <a:pt x="872" y="433"/>
                  </a:cubicBezTo>
                  <a:cubicBezTo>
                    <a:pt x="869" y="430"/>
                    <a:pt x="872" y="426"/>
                    <a:pt x="869" y="423"/>
                  </a:cubicBezTo>
                  <a:cubicBezTo>
                    <a:pt x="865" y="423"/>
                    <a:pt x="865" y="419"/>
                    <a:pt x="865" y="415"/>
                  </a:cubicBezTo>
                  <a:cubicBezTo>
                    <a:pt x="858" y="393"/>
                    <a:pt x="850" y="375"/>
                    <a:pt x="843" y="353"/>
                  </a:cubicBezTo>
                  <a:cubicBezTo>
                    <a:pt x="843" y="349"/>
                    <a:pt x="843" y="349"/>
                    <a:pt x="840" y="345"/>
                  </a:cubicBezTo>
                  <a:lnTo>
                    <a:pt x="840" y="342"/>
                  </a:lnTo>
                  <a:cubicBezTo>
                    <a:pt x="836" y="338"/>
                    <a:pt x="836" y="331"/>
                    <a:pt x="836" y="327"/>
                  </a:cubicBezTo>
                  <a:cubicBezTo>
                    <a:pt x="833" y="323"/>
                    <a:pt x="828" y="320"/>
                    <a:pt x="828" y="313"/>
                  </a:cubicBezTo>
                  <a:lnTo>
                    <a:pt x="828" y="309"/>
                  </a:lnTo>
                  <a:cubicBezTo>
                    <a:pt x="825" y="309"/>
                    <a:pt x="825" y="305"/>
                    <a:pt x="825" y="301"/>
                  </a:cubicBezTo>
                  <a:cubicBezTo>
                    <a:pt x="821" y="294"/>
                    <a:pt x="818" y="287"/>
                    <a:pt x="818" y="279"/>
                  </a:cubicBezTo>
                  <a:cubicBezTo>
                    <a:pt x="814" y="276"/>
                    <a:pt x="814" y="272"/>
                    <a:pt x="814" y="272"/>
                  </a:cubicBezTo>
                  <a:cubicBezTo>
                    <a:pt x="814" y="269"/>
                    <a:pt x="811" y="265"/>
                    <a:pt x="811" y="265"/>
                  </a:cubicBezTo>
                  <a:cubicBezTo>
                    <a:pt x="806" y="261"/>
                    <a:pt x="806" y="257"/>
                    <a:pt x="806" y="254"/>
                  </a:cubicBezTo>
                  <a:cubicBezTo>
                    <a:pt x="806" y="254"/>
                    <a:pt x="806" y="250"/>
                    <a:pt x="803" y="247"/>
                  </a:cubicBezTo>
                  <a:cubicBezTo>
                    <a:pt x="799" y="243"/>
                    <a:pt x="799" y="235"/>
                    <a:pt x="799" y="232"/>
                  </a:cubicBezTo>
                  <a:cubicBezTo>
                    <a:pt x="796" y="225"/>
                    <a:pt x="792" y="221"/>
                    <a:pt x="792" y="213"/>
                  </a:cubicBezTo>
                  <a:cubicBezTo>
                    <a:pt x="789" y="206"/>
                    <a:pt x="789" y="199"/>
                    <a:pt x="784" y="191"/>
                  </a:cubicBezTo>
                  <a:cubicBezTo>
                    <a:pt x="781" y="188"/>
                    <a:pt x="781" y="180"/>
                    <a:pt x="777" y="173"/>
                  </a:cubicBezTo>
                  <a:cubicBezTo>
                    <a:pt x="774" y="173"/>
                    <a:pt x="774" y="166"/>
                    <a:pt x="770" y="162"/>
                  </a:cubicBezTo>
                  <a:lnTo>
                    <a:pt x="770" y="155"/>
                  </a:lnTo>
                  <a:cubicBezTo>
                    <a:pt x="767" y="151"/>
                    <a:pt x="767" y="151"/>
                    <a:pt x="767" y="147"/>
                  </a:cubicBezTo>
                  <a:cubicBezTo>
                    <a:pt x="767" y="144"/>
                    <a:pt x="762" y="144"/>
                    <a:pt x="762" y="140"/>
                  </a:cubicBezTo>
                  <a:lnTo>
                    <a:pt x="762" y="133"/>
                  </a:lnTo>
                  <a:cubicBezTo>
                    <a:pt x="759" y="129"/>
                    <a:pt x="759" y="129"/>
                    <a:pt x="759" y="125"/>
                  </a:cubicBezTo>
                  <a:lnTo>
                    <a:pt x="759" y="114"/>
                  </a:lnTo>
                  <a:cubicBezTo>
                    <a:pt x="755" y="111"/>
                    <a:pt x="755" y="107"/>
                    <a:pt x="755" y="103"/>
                  </a:cubicBezTo>
                  <a:cubicBezTo>
                    <a:pt x="752" y="100"/>
                    <a:pt x="752" y="96"/>
                    <a:pt x="752" y="92"/>
                  </a:cubicBezTo>
                  <a:cubicBezTo>
                    <a:pt x="752" y="89"/>
                    <a:pt x="748" y="85"/>
                    <a:pt x="748" y="85"/>
                  </a:cubicBezTo>
                  <a:lnTo>
                    <a:pt x="748" y="59"/>
                  </a:lnTo>
                  <a:cubicBezTo>
                    <a:pt x="748" y="56"/>
                    <a:pt x="748" y="52"/>
                    <a:pt x="745" y="45"/>
                  </a:cubicBezTo>
                  <a:lnTo>
                    <a:pt x="740" y="45"/>
                  </a:lnTo>
                  <a:cubicBezTo>
                    <a:pt x="740" y="37"/>
                    <a:pt x="740" y="34"/>
                    <a:pt x="733" y="26"/>
                  </a:cubicBezTo>
                  <a:cubicBezTo>
                    <a:pt x="730" y="23"/>
                    <a:pt x="730" y="19"/>
                    <a:pt x="726" y="12"/>
                  </a:cubicBezTo>
                  <a:cubicBezTo>
                    <a:pt x="725" y="15"/>
                    <a:pt x="723" y="16"/>
                    <a:pt x="720" y="16"/>
                  </a:cubicBezTo>
                  <a:cubicBezTo>
                    <a:pt x="717" y="16"/>
                    <a:pt x="713" y="14"/>
                    <a:pt x="711" y="12"/>
                  </a:cubicBezTo>
                  <a:cubicBezTo>
                    <a:pt x="708" y="8"/>
                    <a:pt x="704" y="8"/>
                    <a:pt x="701" y="4"/>
                  </a:cubicBezTo>
                  <a:cubicBezTo>
                    <a:pt x="701" y="1"/>
                    <a:pt x="696" y="1"/>
                    <a:pt x="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3"/>
            <p:cNvSpPr/>
            <p:nvPr/>
          </p:nvSpPr>
          <p:spPr>
            <a:xfrm>
              <a:off x="681613" y="3023250"/>
              <a:ext cx="125" cy="2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3"/>
            <p:cNvSpPr/>
            <p:nvPr/>
          </p:nvSpPr>
          <p:spPr>
            <a:xfrm>
              <a:off x="675938" y="3005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3"/>
            <p:cNvSpPr/>
            <p:nvPr/>
          </p:nvSpPr>
          <p:spPr>
            <a:xfrm>
              <a:off x="637263" y="295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3"/>
            <p:cNvSpPr/>
            <p:nvPr/>
          </p:nvSpPr>
          <p:spPr>
            <a:xfrm>
              <a:off x="735263" y="2969175"/>
              <a:ext cx="27975" cy="56300"/>
            </a:xfrm>
            <a:custGeom>
              <a:avLst/>
              <a:gdLst/>
              <a:ahLst/>
              <a:cxnLst/>
              <a:rect l="l" t="t" r="r" b="b"/>
              <a:pathLst>
                <a:path w="1119" h="2252" extrusionOk="0">
                  <a:moveTo>
                    <a:pt x="1053" y="239"/>
                  </a:moveTo>
                  <a:cubicBezTo>
                    <a:pt x="1053" y="239"/>
                    <a:pt x="1053" y="243"/>
                    <a:pt x="1049" y="243"/>
                  </a:cubicBezTo>
                  <a:cubicBezTo>
                    <a:pt x="1049" y="239"/>
                    <a:pt x="1049" y="239"/>
                    <a:pt x="1053" y="239"/>
                  </a:cubicBezTo>
                  <a:close/>
                  <a:moveTo>
                    <a:pt x="1027" y="246"/>
                  </a:moveTo>
                  <a:cubicBezTo>
                    <a:pt x="1031" y="246"/>
                    <a:pt x="1027" y="246"/>
                    <a:pt x="1027" y="250"/>
                  </a:cubicBezTo>
                  <a:lnTo>
                    <a:pt x="1027" y="246"/>
                  </a:lnTo>
                  <a:close/>
                  <a:moveTo>
                    <a:pt x="1019" y="261"/>
                  </a:moveTo>
                  <a:lnTo>
                    <a:pt x="1019" y="265"/>
                  </a:lnTo>
                  <a:cubicBezTo>
                    <a:pt x="1016" y="265"/>
                    <a:pt x="1016" y="265"/>
                    <a:pt x="1019" y="261"/>
                  </a:cubicBezTo>
                  <a:close/>
                  <a:moveTo>
                    <a:pt x="931" y="324"/>
                  </a:moveTo>
                  <a:lnTo>
                    <a:pt x="935" y="327"/>
                  </a:lnTo>
                  <a:lnTo>
                    <a:pt x="931" y="327"/>
                  </a:lnTo>
                  <a:lnTo>
                    <a:pt x="931" y="324"/>
                  </a:lnTo>
                  <a:close/>
                  <a:moveTo>
                    <a:pt x="1001" y="478"/>
                  </a:moveTo>
                  <a:lnTo>
                    <a:pt x="997" y="481"/>
                  </a:lnTo>
                  <a:cubicBezTo>
                    <a:pt x="997" y="478"/>
                    <a:pt x="1001" y="478"/>
                    <a:pt x="1001" y="478"/>
                  </a:cubicBezTo>
                  <a:close/>
                  <a:moveTo>
                    <a:pt x="865" y="1622"/>
                  </a:moveTo>
                  <a:cubicBezTo>
                    <a:pt x="862" y="1625"/>
                    <a:pt x="862" y="1629"/>
                    <a:pt x="862" y="1632"/>
                  </a:cubicBezTo>
                  <a:lnTo>
                    <a:pt x="862" y="1636"/>
                  </a:lnTo>
                  <a:cubicBezTo>
                    <a:pt x="862" y="1632"/>
                    <a:pt x="862" y="1629"/>
                    <a:pt x="865" y="1625"/>
                  </a:cubicBezTo>
                  <a:lnTo>
                    <a:pt x="865" y="1622"/>
                  </a:lnTo>
                  <a:close/>
                  <a:moveTo>
                    <a:pt x="80" y="2086"/>
                  </a:moveTo>
                  <a:cubicBezTo>
                    <a:pt x="79" y="2086"/>
                    <a:pt x="78" y="2086"/>
                    <a:pt x="77" y="2087"/>
                  </a:cubicBezTo>
                  <a:cubicBezTo>
                    <a:pt x="79" y="2087"/>
                    <a:pt x="80" y="2086"/>
                    <a:pt x="80" y="2086"/>
                  </a:cubicBezTo>
                  <a:close/>
                  <a:moveTo>
                    <a:pt x="437" y="1"/>
                  </a:moveTo>
                  <a:cubicBezTo>
                    <a:pt x="437" y="4"/>
                    <a:pt x="433" y="8"/>
                    <a:pt x="433" y="12"/>
                  </a:cubicBezTo>
                  <a:cubicBezTo>
                    <a:pt x="433" y="16"/>
                    <a:pt x="429" y="16"/>
                    <a:pt x="429" y="19"/>
                  </a:cubicBezTo>
                  <a:lnTo>
                    <a:pt x="418" y="19"/>
                  </a:lnTo>
                  <a:cubicBezTo>
                    <a:pt x="415" y="23"/>
                    <a:pt x="415" y="23"/>
                    <a:pt x="411" y="23"/>
                  </a:cubicBezTo>
                  <a:cubicBezTo>
                    <a:pt x="409" y="24"/>
                    <a:pt x="407" y="25"/>
                    <a:pt x="405" y="25"/>
                  </a:cubicBezTo>
                  <a:cubicBezTo>
                    <a:pt x="403" y="25"/>
                    <a:pt x="401" y="24"/>
                    <a:pt x="400" y="23"/>
                  </a:cubicBezTo>
                  <a:lnTo>
                    <a:pt x="396" y="23"/>
                  </a:lnTo>
                  <a:cubicBezTo>
                    <a:pt x="396" y="19"/>
                    <a:pt x="389" y="19"/>
                    <a:pt x="389" y="16"/>
                  </a:cubicBezTo>
                  <a:cubicBezTo>
                    <a:pt x="386" y="16"/>
                    <a:pt x="385" y="11"/>
                    <a:pt x="383" y="11"/>
                  </a:cubicBezTo>
                  <a:cubicBezTo>
                    <a:pt x="383" y="11"/>
                    <a:pt x="382" y="11"/>
                    <a:pt x="381" y="12"/>
                  </a:cubicBezTo>
                  <a:lnTo>
                    <a:pt x="363" y="12"/>
                  </a:lnTo>
                  <a:cubicBezTo>
                    <a:pt x="359" y="12"/>
                    <a:pt x="359" y="12"/>
                    <a:pt x="356" y="16"/>
                  </a:cubicBezTo>
                  <a:cubicBezTo>
                    <a:pt x="352" y="19"/>
                    <a:pt x="352" y="23"/>
                    <a:pt x="349" y="26"/>
                  </a:cubicBezTo>
                  <a:cubicBezTo>
                    <a:pt x="349" y="26"/>
                    <a:pt x="349" y="30"/>
                    <a:pt x="345" y="30"/>
                  </a:cubicBezTo>
                  <a:cubicBezTo>
                    <a:pt x="345" y="34"/>
                    <a:pt x="341" y="38"/>
                    <a:pt x="337" y="38"/>
                  </a:cubicBezTo>
                  <a:lnTo>
                    <a:pt x="334" y="38"/>
                  </a:lnTo>
                  <a:cubicBezTo>
                    <a:pt x="334" y="36"/>
                    <a:pt x="333" y="35"/>
                    <a:pt x="332" y="35"/>
                  </a:cubicBezTo>
                  <a:cubicBezTo>
                    <a:pt x="331" y="35"/>
                    <a:pt x="330" y="36"/>
                    <a:pt x="330" y="38"/>
                  </a:cubicBezTo>
                  <a:lnTo>
                    <a:pt x="327" y="38"/>
                  </a:lnTo>
                  <a:lnTo>
                    <a:pt x="327" y="41"/>
                  </a:lnTo>
                  <a:cubicBezTo>
                    <a:pt x="327" y="48"/>
                    <a:pt x="327" y="52"/>
                    <a:pt x="323" y="60"/>
                  </a:cubicBezTo>
                  <a:lnTo>
                    <a:pt x="323" y="74"/>
                  </a:lnTo>
                  <a:cubicBezTo>
                    <a:pt x="323" y="78"/>
                    <a:pt x="319" y="85"/>
                    <a:pt x="319" y="89"/>
                  </a:cubicBezTo>
                  <a:lnTo>
                    <a:pt x="319" y="96"/>
                  </a:lnTo>
                  <a:lnTo>
                    <a:pt x="319" y="100"/>
                  </a:lnTo>
                  <a:lnTo>
                    <a:pt x="319" y="107"/>
                  </a:lnTo>
                  <a:cubicBezTo>
                    <a:pt x="315" y="114"/>
                    <a:pt x="315" y="126"/>
                    <a:pt x="312" y="133"/>
                  </a:cubicBezTo>
                  <a:cubicBezTo>
                    <a:pt x="312" y="140"/>
                    <a:pt x="312" y="148"/>
                    <a:pt x="308" y="155"/>
                  </a:cubicBezTo>
                  <a:cubicBezTo>
                    <a:pt x="308" y="166"/>
                    <a:pt x="308" y="173"/>
                    <a:pt x="305" y="180"/>
                  </a:cubicBezTo>
                  <a:cubicBezTo>
                    <a:pt x="305" y="184"/>
                    <a:pt x="305" y="188"/>
                    <a:pt x="301" y="188"/>
                  </a:cubicBezTo>
                  <a:cubicBezTo>
                    <a:pt x="301" y="192"/>
                    <a:pt x="305" y="195"/>
                    <a:pt x="301" y="195"/>
                  </a:cubicBezTo>
                  <a:lnTo>
                    <a:pt x="301" y="206"/>
                  </a:lnTo>
                  <a:cubicBezTo>
                    <a:pt x="301" y="210"/>
                    <a:pt x="297" y="214"/>
                    <a:pt x="297" y="214"/>
                  </a:cubicBezTo>
                  <a:lnTo>
                    <a:pt x="297" y="221"/>
                  </a:lnTo>
                  <a:lnTo>
                    <a:pt x="297" y="239"/>
                  </a:lnTo>
                  <a:cubicBezTo>
                    <a:pt x="293" y="246"/>
                    <a:pt x="290" y="258"/>
                    <a:pt x="290" y="265"/>
                  </a:cubicBezTo>
                  <a:cubicBezTo>
                    <a:pt x="286" y="280"/>
                    <a:pt x="286" y="294"/>
                    <a:pt x="283" y="309"/>
                  </a:cubicBezTo>
                  <a:lnTo>
                    <a:pt x="283" y="312"/>
                  </a:lnTo>
                  <a:lnTo>
                    <a:pt x="283" y="316"/>
                  </a:lnTo>
                  <a:cubicBezTo>
                    <a:pt x="283" y="324"/>
                    <a:pt x="283" y="327"/>
                    <a:pt x="279" y="331"/>
                  </a:cubicBezTo>
                  <a:cubicBezTo>
                    <a:pt x="275" y="334"/>
                    <a:pt x="275" y="338"/>
                    <a:pt x="275" y="338"/>
                  </a:cubicBezTo>
                  <a:cubicBezTo>
                    <a:pt x="279" y="342"/>
                    <a:pt x="275" y="342"/>
                    <a:pt x="275" y="346"/>
                  </a:cubicBezTo>
                  <a:lnTo>
                    <a:pt x="275" y="356"/>
                  </a:lnTo>
                  <a:lnTo>
                    <a:pt x="268" y="364"/>
                  </a:lnTo>
                  <a:lnTo>
                    <a:pt x="271" y="368"/>
                  </a:lnTo>
                  <a:lnTo>
                    <a:pt x="268" y="368"/>
                  </a:lnTo>
                  <a:lnTo>
                    <a:pt x="268" y="371"/>
                  </a:lnTo>
                  <a:cubicBezTo>
                    <a:pt x="268" y="375"/>
                    <a:pt x="268" y="378"/>
                    <a:pt x="264" y="382"/>
                  </a:cubicBezTo>
                  <a:cubicBezTo>
                    <a:pt x="264" y="386"/>
                    <a:pt x="264" y="390"/>
                    <a:pt x="261" y="393"/>
                  </a:cubicBezTo>
                  <a:lnTo>
                    <a:pt x="261" y="397"/>
                  </a:lnTo>
                  <a:lnTo>
                    <a:pt x="261" y="400"/>
                  </a:lnTo>
                  <a:lnTo>
                    <a:pt x="257" y="404"/>
                  </a:lnTo>
                  <a:lnTo>
                    <a:pt x="257" y="408"/>
                  </a:lnTo>
                  <a:cubicBezTo>
                    <a:pt x="257" y="412"/>
                    <a:pt x="257" y="412"/>
                    <a:pt x="253" y="415"/>
                  </a:cubicBezTo>
                  <a:lnTo>
                    <a:pt x="253" y="419"/>
                  </a:lnTo>
                  <a:cubicBezTo>
                    <a:pt x="253" y="419"/>
                    <a:pt x="249" y="422"/>
                    <a:pt x="249" y="426"/>
                  </a:cubicBezTo>
                  <a:lnTo>
                    <a:pt x="249" y="434"/>
                  </a:lnTo>
                  <a:cubicBezTo>
                    <a:pt x="246" y="434"/>
                    <a:pt x="246" y="437"/>
                    <a:pt x="246" y="441"/>
                  </a:cubicBezTo>
                  <a:cubicBezTo>
                    <a:pt x="246" y="444"/>
                    <a:pt x="242" y="448"/>
                    <a:pt x="242" y="452"/>
                  </a:cubicBezTo>
                  <a:lnTo>
                    <a:pt x="242" y="456"/>
                  </a:lnTo>
                  <a:cubicBezTo>
                    <a:pt x="239" y="459"/>
                    <a:pt x="239" y="459"/>
                    <a:pt x="239" y="463"/>
                  </a:cubicBezTo>
                  <a:cubicBezTo>
                    <a:pt x="235" y="470"/>
                    <a:pt x="235" y="481"/>
                    <a:pt x="231" y="488"/>
                  </a:cubicBezTo>
                  <a:cubicBezTo>
                    <a:pt x="231" y="488"/>
                    <a:pt x="231" y="492"/>
                    <a:pt x="227" y="496"/>
                  </a:cubicBezTo>
                  <a:lnTo>
                    <a:pt x="227" y="503"/>
                  </a:lnTo>
                  <a:cubicBezTo>
                    <a:pt x="224" y="503"/>
                    <a:pt x="227" y="507"/>
                    <a:pt x="227" y="510"/>
                  </a:cubicBezTo>
                  <a:lnTo>
                    <a:pt x="224" y="510"/>
                  </a:lnTo>
                  <a:lnTo>
                    <a:pt x="224" y="518"/>
                  </a:lnTo>
                  <a:cubicBezTo>
                    <a:pt x="224" y="522"/>
                    <a:pt x="220" y="522"/>
                    <a:pt x="220" y="525"/>
                  </a:cubicBezTo>
                  <a:lnTo>
                    <a:pt x="220" y="532"/>
                  </a:lnTo>
                  <a:cubicBezTo>
                    <a:pt x="220" y="536"/>
                    <a:pt x="217" y="536"/>
                    <a:pt x="220" y="540"/>
                  </a:cubicBezTo>
                  <a:cubicBezTo>
                    <a:pt x="217" y="540"/>
                    <a:pt x="217" y="544"/>
                    <a:pt x="217" y="547"/>
                  </a:cubicBezTo>
                  <a:cubicBezTo>
                    <a:pt x="213" y="562"/>
                    <a:pt x="209" y="573"/>
                    <a:pt x="205" y="588"/>
                  </a:cubicBezTo>
                  <a:lnTo>
                    <a:pt x="205" y="595"/>
                  </a:lnTo>
                  <a:cubicBezTo>
                    <a:pt x="205" y="598"/>
                    <a:pt x="202" y="598"/>
                    <a:pt x="205" y="602"/>
                  </a:cubicBezTo>
                  <a:lnTo>
                    <a:pt x="202" y="606"/>
                  </a:lnTo>
                  <a:cubicBezTo>
                    <a:pt x="202" y="610"/>
                    <a:pt x="198" y="613"/>
                    <a:pt x="198" y="617"/>
                  </a:cubicBezTo>
                  <a:cubicBezTo>
                    <a:pt x="198" y="624"/>
                    <a:pt x="195" y="632"/>
                    <a:pt x="195" y="639"/>
                  </a:cubicBezTo>
                  <a:cubicBezTo>
                    <a:pt x="195" y="642"/>
                    <a:pt x="191" y="642"/>
                    <a:pt x="191" y="646"/>
                  </a:cubicBezTo>
                  <a:lnTo>
                    <a:pt x="191" y="654"/>
                  </a:lnTo>
                  <a:lnTo>
                    <a:pt x="187" y="657"/>
                  </a:lnTo>
                  <a:cubicBezTo>
                    <a:pt x="191" y="661"/>
                    <a:pt x="187" y="661"/>
                    <a:pt x="187" y="664"/>
                  </a:cubicBezTo>
                  <a:cubicBezTo>
                    <a:pt x="187" y="668"/>
                    <a:pt x="183" y="672"/>
                    <a:pt x="187" y="676"/>
                  </a:cubicBezTo>
                  <a:cubicBezTo>
                    <a:pt x="183" y="679"/>
                    <a:pt x="183" y="683"/>
                    <a:pt x="183" y="683"/>
                  </a:cubicBezTo>
                  <a:lnTo>
                    <a:pt x="183" y="694"/>
                  </a:lnTo>
                  <a:cubicBezTo>
                    <a:pt x="180" y="705"/>
                    <a:pt x="176" y="716"/>
                    <a:pt x="173" y="730"/>
                  </a:cubicBezTo>
                  <a:lnTo>
                    <a:pt x="173" y="734"/>
                  </a:lnTo>
                  <a:lnTo>
                    <a:pt x="173" y="738"/>
                  </a:lnTo>
                  <a:lnTo>
                    <a:pt x="173" y="745"/>
                  </a:lnTo>
                  <a:lnTo>
                    <a:pt x="173" y="756"/>
                  </a:lnTo>
                  <a:cubicBezTo>
                    <a:pt x="173" y="764"/>
                    <a:pt x="169" y="767"/>
                    <a:pt x="169" y="771"/>
                  </a:cubicBezTo>
                  <a:cubicBezTo>
                    <a:pt x="169" y="774"/>
                    <a:pt x="169" y="778"/>
                    <a:pt x="165" y="782"/>
                  </a:cubicBezTo>
                  <a:lnTo>
                    <a:pt x="165" y="786"/>
                  </a:lnTo>
                  <a:lnTo>
                    <a:pt x="165" y="789"/>
                  </a:lnTo>
                  <a:lnTo>
                    <a:pt x="165" y="796"/>
                  </a:lnTo>
                  <a:cubicBezTo>
                    <a:pt x="165" y="800"/>
                    <a:pt x="161" y="804"/>
                    <a:pt x="161" y="808"/>
                  </a:cubicBezTo>
                  <a:lnTo>
                    <a:pt x="161" y="818"/>
                  </a:lnTo>
                  <a:cubicBezTo>
                    <a:pt x="161" y="822"/>
                    <a:pt x="158" y="822"/>
                    <a:pt x="161" y="822"/>
                  </a:cubicBezTo>
                  <a:lnTo>
                    <a:pt x="158" y="826"/>
                  </a:lnTo>
                  <a:lnTo>
                    <a:pt x="158" y="833"/>
                  </a:lnTo>
                  <a:cubicBezTo>
                    <a:pt x="158" y="837"/>
                    <a:pt x="158" y="844"/>
                    <a:pt x="154" y="848"/>
                  </a:cubicBezTo>
                  <a:lnTo>
                    <a:pt x="154" y="852"/>
                  </a:lnTo>
                  <a:lnTo>
                    <a:pt x="154" y="859"/>
                  </a:lnTo>
                  <a:cubicBezTo>
                    <a:pt x="154" y="862"/>
                    <a:pt x="154" y="862"/>
                    <a:pt x="151" y="866"/>
                  </a:cubicBezTo>
                  <a:cubicBezTo>
                    <a:pt x="151" y="884"/>
                    <a:pt x="143" y="899"/>
                    <a:pt x="143" y="918"/>
                  </a:cubicBezTo>
                  <a:cubicBezTo>
                    <a:pt x="143" y="921"/>
                    <a:pt x="139" y="921"/>
                    <a:pt x="139" y="925"/>
                  </a:cubicBezTo>
                  <a:lnTo>
                    <a:pt x="139" y="936"/>
                  </a:lnTo>
                  <a:cubicBezTo>
                    <a:pt x="136" y="940"/>
                    <a:pt x="136" y="947"/>
                    <a:pt x="136" y="950"/>
                  </a:cubicBezTo>
                  <a:lnTo>
                    <a:pt x="136" y="954"/>
                  </a:lnTo>
                  <a:cubicBezTo>
                    <a:pt x="136" y="962"/>
                    <a:pt x="136" y="965"/>
                    <a:pt x="132" y="969"/>
                  </a:cubicBezTo>
                  <a:cubicBezTo>
                    <a:pt x="136" y="972"/>
                    <a:pt x="132" y="976"/>
                    <a:pt x="132" y="980"/>
                  </a:cubicBezTo>
                  <a:lnTo>
                    <a:pt x="132" y="987"/>
                  </a:lnTo>
                  <a:cubicBezTo>
                    <a:pt x="129" y="998"/>
                    <a:pt x="125" y="1013"/>
                    <a:pt x="125" y="1024"/>
                  </a:cubicBezTo>
                  <a:cubicBezTo>
                    <a:pt x="125" y="1031"/>
                    <a:pt x="121" y="1035"/>
                    <a:pt x="125" y="1038"/>
                  </a:cubicBezTo>
                  <a:lnTo>
                    <a:pt x="125" y="1042"/>
                  </a:lnTo>
                  <a:cubicBezTo>
                    <a:pt x="121" y="1050"/>
                    <a:pt x="121" y="1060"/>
                    <a:pt x="117" y="1068"/>
                  </a:cubicBezTo>
                  <a:lnTo>
                    <a:pt x="117" y="1072"/>
                  </a:lnTo>
                  <a:cubicBezTo>
                    <a:pt x="121" y="1072"/>
                    <a:pt x="121" y="1075"/>
                    <a:pt x="117" y="1075"/>
                  </a:cubicBezTo>
                  <a:cubicBezTo>
                    <a:pt x="117" y="1082"/>
                    <a:pt x="117" y="1094"/>
                    <a:pt x="114" y="1101"/>
                  </a:cubicBezTo>
                  <a:lnTo>
                    <a:pt x="114" y="1116"/>
                  </a:lnTo>
                  <a:lnTo>
                    <a:pt x="114" y="1119"/>
                  </a:lnTo>
                  <a:lnTo>
                    <a:pt x="114" y="1130"/>
                  </a:lnTo>
                  <a:lnTo>
                    <a:pt x="114" y="1134"/>
                  </a:lnTo>
                  <a:cubicBezTo>
                    <a:pt x="114" y="1138"/>
                    <a:pt x="114" y="1141"/>
                    <a:pt x="110" y="1148"/>
                  </a:cubicBezTo>
                  <a:lnTo>
                    <a:pt x="110" y="1156"/>
                  </a:lnTo>
                  <a:cubicBezTo>
                    <a:pt x="110" y="1156"/>
                    <a:pt x="110" y="1152"/>
                    <a:pt x="114" y="1152"/>
                  </a:cubicBezTo>
                  <a:cubicBezTo>
                    <a:pt x="114" y="1152"/>
                    <a:pt x="114" y="1156"/>
                    <a:pt x="110" y="1156"/>
                  </a:cubicBezTo>
                  <a:lnTo>
                    <a:pt x="110" y="1163"/>
                  </a:lnTo>
                  <a:lnTo>
                    <a:pt x="110" y="1167"/>
                  </a:lnTo>
                  <a:lnTo>
                    <a:pt x="110" y="1170"/>
                  </a:lnTo>
                  <a:lnTo>
                    <a:pt x="110" y="1178"/>
                  </a:lnTo>
                  <a:cubicBezTo>
                    <a:pt x="110" y="1185"/>
                    <a:pt x="110" y="1192"/>
                    <a:pt x="107" y="1200"/>
                  </a:cubicBezTo>
                  <a:lnTo>
                    <a:pt x="107" y="1211"/>
                  </a:lnTo>
                  <a:lnTo>
                    <a:pt x="107" y="1218"/>
                  </a:lnTo>
                  <a:lnTo>
                    <a:pt x="107" y="1222"/>
                  </a:lnTo>
                  <a:lnTo>
                    <a:pt x="107" y="1229"/>
                  </a:lnTo>
                  <a:lnTo>
                    <a:pt x="107" y="1236"/>
                  </a:lnTo>
                  <a:cubicBezTo>
                    <a:pt x="103" y="1240"/>
                    <a:pt x="107" y="1244"/>
                    <a:pt x="103" y="1248"/>
                  </a:cubicBezTo>
                  <a:cubicBezTo>
                    <a:pt x="107" y="1255"/>
                    <a:pt x="103" y="1258"/>
                    <a:pt x="103" y="1266"/>
                  </a:cubicBezTo>
                  <a:lnTo>
                    <a:pt x="103" y="1277"/>
                  </a:lnTo>
                  <a:cubicBezTo>
                    <a:pt x="103" y="1280"/>
                    <a:pt x="99" y="1284"/>
                    <a:pt x="99" y="1288"/>
                  </a:cubicBezTo>
                  <a:lnTo>
                    <a:pt x="99" y="1299"/>
                  </a:lnTo>
                  <a:cubicBezTo>
                    <a:pt x="99" y="1302"/>
                    <a:pt x="95" y="1310"/>
                    <a:pt x="95" y="1314"/>
                  </a:cubicBezTo>
                  <a:lnTo>
                    <a:pt x="95" y="1321"/>
                  </a:lnTo>
                  <a:lnTo>
                    <a:pt x="95" y="1328"/>
                  </a:lnTo>
                  <a:cubicBezTo>
                    <a:pt x="92" y="1332"/>
                    <a:pt x="92" y="1339"/>
                    <a:pt x="92" y="1346"/>
                  </a:cubicBezTo>
                  <a:cubicBezTo>
                    <a:pt x="92" y="1350"/>
                    <a:pt x="92" y="1350"/>
                    <a:pt x="88" y="1354"/>
                  </a:cubicBezTo>
                  <a:lnTo>
                    <a:pt x="88" y="1358"/>
                  </a:lnTo>
                  <a:lnTo>
                    <a:pt x="88" y="1365"/>
                  </a:lnTo>
                  <a:lnTo>
                    <a:pt x="88" y="1368"/>
                  </a:lnTo>
                  <a:cubicBezTo>
                    <a:pt x="88" y="1372"/>
                    <a:pt x="85" y="1372"/>
                    <a:pt x="88" y="1376"/>
                  </a:cubicBezTo>
                  <a:lnTo>
                    <a:pt x="85" y="1380"/>
                  </a:lnTo>
                  <a:cubicBezTo>
                    <a:pt x="88" y="1383"/>
                    <a:pt x="85" y="1383"/>
                    <a:pt x="85" y="1383"/>
                  </a:cubicBezTo>
                  <a:lnTo>
                    <a:pt x="85" y="1390"/>
                  </a:lnTo>
                  <a:lnTo>
                    <a:pt x="85" y="1394"/>
                  </a:lnTo>
                  <a:cubicBezTo>
                    <a:pt x="81" y="1398"/>
                    <a:pt x="81" y="1405"/>
                    <a:pt x="81" y="1409"/>
                  </a:cubicBezTo>
                  <a:lnTo>
                    <a:pt x="81" y="1412"/>
                  </a:lnTo>
                  <a:cubicBezTo>
                    <a:pt x="81" y="1416"/>
                    <a:pt x="77" y="1416"/>
                    <a:pt x="77" y="1420"/>
                  </a:cubicBezTo>
                  <a:lnTo>
                    <a:pt x="77" y="1431"/>
                  </a:lnTo>
                  <a:cubicBezTo>
                    <a:pt x="77" y="1434"/>
                    <a:pt x="73" y="1438"/>
                    <a:pt x="73" y="1442"/>
                  </a:cubicBezTo>
                  <a:lnTo>
                    <a:pt x="73" y="1453"/>
                  </a:lnTo>
                  <a:cubicBezTo>
                    <a:pt x="70" y="1456"/>
                    <a:pt x="70" y="1460"/>
                    <a:pt x="70" y="1464"/>
                  </a:cubicBezTo>
                  <a:cubicBezTo>
                    <a:pt x="70" y="1464"/>
                    <a:pt x="70" y="1468"/>
                    <a:pt x="66" y="1471"/>
                  </a:cubicBezTo>
                  <a:lnTo>
                    <a:pt x="66" y="1482"/>
                  </a:lnTo>
                  <a:cubicBezTo>
                    <a:pt x="63" y="1486"/>
                    <a:pt x="66" y="1490"/>
                    <a:pt x="63" y="1493"/>
                  </a:cubicBezTo>
                  <a:cubicBezTo>
                    <a:pt x="63" y="1497"/>
                    <a:pt x="66" y="1497"/>
                    <a:pt x="63" y="1497"/>
                  </a:cubicBezTo>
                  <a:lnTo>
                    <a:pt x="63" y="1500"/>
                  </a:lnTo>
                  <a:lnTo>
                    <a:pt x="63" y="1508"/>
                  </a:lnTo>
                  <a:lnTo>
                    <a:pt x="59" y="1508"/>
                  </a:lnTo>
                  <a:lnTo>
                    <a:pt x="63" y="1512"/>
                  </a:lnTo>
                  <a:cubicBezTo>
                    <a:pt x="59" y="1522"/>
                    <a:pt x="59" y="1530"/>
                    <a:pt x="55" y="1537"/>
                  </a:cubicBezTo>
                  <a:lnTo>
                    <a:pt x="55" y="1544"/>
                  </a:lnTo>
                  <a:cubicBezTo>
                    <a:pt x="55" y="1548"/>
                    <a:pt x="55" y="1552"/>
                    <a:pt x="51" y="1556"/>
                  </a:cubicBezTo>
                  <a:lnTo>
                    <a:pt x="51" y="1563"/>
                  </a:lnTo>
                  <a:cubicBezTo>
                    <a:pt x="51" y="1566"/>
                    <a:pt x="48" y="1566"/>
                    <a:pt x="51" y="1566"/>
                  </a:cubicBezTo>
                  <a:lnTo>
                    <a:pt x="51" y="1570"/>
                  </a:lnTo>
                  <a:cubicBezTo>
                    <a:pt x="48" y="1570"/>
                    <a:pt x="48" y="1570"/>
                    <a:pt x="51" y="1574"/>
                  </a:cubicBezTo>
                  <a:lnTo>
                    <a:pt x="48" y="1578"/>
                  </a:lnTo>
                  <a:lnTo>
                    <a:pt x="48" y="1581"/>
                  </a:lnTo>
                  <a:lnTo>
                    <a:pt x="48" y="1585"/>
                  </a:lnTo>
                  <a:cubicBezTo>
                    <a:pt x="48" y="1588"/>
                    <a:pt x="48" y="1588"/>
                    <a:pt x="44" y="1588"/>
                  </a:cubicBezTo>
                  <a:lnTo>
                    <a:pt x="44" y="1592"/>
                  </a:lnTo>
                  <a:lnTo>
                    <a:pt x="44" y="1596"/>
                  </a:lnTo>
                  <a:cubicBezTo>
                    <a:pt x="41" y="1596"/>
                    <a:pt x="44" y="1600"/>
                    <a:pt x="44" y="1600"/>
                  </a:cubicBezTo>
                  <a:lnTo>
                    <a:pt x="41" y="1603"/>
                  </a:lnTo>
                  <a:cubicBezTo>
                    <a:pt x="41" y="1607"/>
                    <a:pt x="44" y="1607"/>
                    <a:pt x="41" y="1607"/>
                  </a:cubicBezTo>
                  <a:lnTo>
                    <a:pt x="41" y="1610"/>
                  </a:lnTo>
                  <a:cubicBezTo>
                    <a:pt x="44" y="1610"/>
                    <a:pt x="41" y="1614"/>
                    <a:pt x="44" y="1614"/>
                  </a:cubicBezTo>
                  <a:cubicBezTo>
                    <a:pt x="48" y="1614"/>
                    <a:pt x="48" y="1614"/>
                    <a:pt x="48" y="1610"/>
                  </a:cubicBezTo>
                  <a:cubicBezTo>
                    <a:pt x="48" y="1607"/>
                    <a:pt x="51" y="1600"/>
                    <a:pt x="55" y="1596"/>
                  </a:cubicBezTo>
                  <a:lnTo>
                    <a:pt x="55" y="1588"/>
                  </a:lnTo>
                  <a:lnTo>
                    <a:pt x="55" y="1585"/>
                  </a:lnTo>
                  <a:lnTo>
                    <a:pt x="55" y="1581"/>
                  </a:lnTo>
                  <a:cubicBezTo>
                    <a:pt x="59" y="1574"/>
                    <a:pt x="59" y="1566"/>
                    <a:pt x="63" y="1559"/>
                  </a:cubicBezTo>
                  <a:cubicBezTo>
                    <a:pt x="63" y="1556"/>
                    <a:pt x="63" y="1556"/>
                    <a:pt x="66" y="1552"/>
                  </a:cubicBezTo>
                  <a:cubicBezTo>
                    <a:pt x="63" y="1548"/>
                    <a:pt x="63" y="1548"/>
                    <a:pt x="66" y="1541"/>
                  </a:cubicBezTo>
                  <a:cubicBezTo>
                    <a:pt x="70" y="1544"/>
                    <a:pt x="73" y="1544"/>
                    <a:pt x="70" y="1552"/>
                  </a:cubicBezTo>
                  <a:lnTo>
                    <a:pt x="70" y="1559"/>
                  </a:lnTo>
                  <a:lnTo>
                    <a:pt x="70" y="1563"/>
                  </a:lnTo>
                  <a:cubicBezTo>
                    <a:pt x="66" y="1570"/>
                    <a:pt x="66" y="1574"/>
                    <a:pt x="66" y="1578"/>
                  </a:cubicBezTo>
                  <a:cubicBezTo>
                    <a:pt x="63" y="1581"/>
                    <a:pt x="66" y="1588"/>
                    <a:pt x="63" y="1592"/>
                  </a:cubicBezTo>
                  <a:lnTo>
                    <a:pt x="63" y="1596"/>
                  </a:lnTo>
                  <a:cubicBezTo>
                    <a:pt x="63" y="1596"/>
                    <a:pt x="59" y="1600"/>
                    <a:pt x="63" y="1600"/>
                  </a:cubicBezTo>
                  <a:lnTo>
                    <a:pt x="63" y="1603"/>
                  </a:lnTo>
                  <a:cubicBezTo>
                    <a:pt x="59" y="1603"/>
                    <a:pt x="59" y="1607"/>
                    <a:pt x="59" y="1607"/>
                  </a:cubicBezTo>
                  <a:cubicBezTo>
                    <a:pt x="59" y="1610"/>
                    <a:pt x="59" y="1610"/>
                    <a:pt x="55" y="1614"/>
                  </a:cubicBezTo>
                  <a:cubicBezTo>
                    <a:pt x="59" y="1618"/>
                    <a:pt x="55" y="1622"/>
                    <a:pt x="55" y="1622"/>
                  </a:cubicBezTo>
                  <a:lnTo>
                    <a:pt x="55" y="1629"/>
                  </a:lnTo>
                  <a:lnTo>
                    <a:pt x="51" y="1632"/>
                  </a:lnTo>
                  <a:cubicBezTo>
                    <a:pt x="55" y="1636"/>
                    <a:pt x="51" y="1636"/>
                    <a:pt x="51" y="1636"/>
                  </a:cubicBezTo>
                  <a:lnTo>
                    <a:pt x="51" y="1644"/>
                  </a:lnTo>
                  <a:lnTo>
                    <a:pt x="48" y="1647"/>
                  </a:lnTo>
                  <a:cubicBezTo>
                    <a:pt x="48" y="1654"/>
                    <a:pt x="44" y="1666"/>
                    <a:pt x="44" y="1673"/>
                  </a:cubicBezTo>
                  <a:cubicBezTo>
                    <a:pt x="44" y="1676"/>
                    <a:pt x="41" y="1680"/>
                    <a:pt x="41" y="1684"/>
                  </a:cubicBezTo>
                  <a:lnTo>
                    <a:pt x="41" y="1695"/>
                  </a:lnTo>
                  <a:cubicBezTo>
                    <a:pt x="44" y="1698"/>
                    <a:pt x="41" y="1706"/>
                    <a:pt x="41" y="1710"/>
                  </a:cubicBezTo>
                  <a:lnTo>
                    <a:pt x="41" y="1713"/>
                  </a:lnTo>
                  <a:lnTo>
                    <a:pt x="37" y="1720"/>
                  </a:lnTo>
                  <a:lnTo>
                    <a:pt x="37" y="1732"/>
                  </a:lnTo>
                  <a:cubicBezTo>
                    <a:pt x="37" y="1735"/>
                    <a:pt x="33" y="1735"/>
                    <a:pt x="33" y="1739"/>
                  </a:cubicBezTo>
                  <a:cubicBezTo>
                    <a:pt x="33" y="1746"/>
                    <a:pt x="33" y="1746"/>
                    <a:pt x="29" y="1754"/>
                  </a:cubicBezTo>
                  <a:lnTo>
                    <a:pt x="29" y="1757"/>
                  </a:lnTo>
                  <a:cubicBezTo>
                    <a:pt x="33" y="1761"/>
                    <a:pt x="29" y="1764"/>
                    <a:pt x="29" y="1768"/>
                  </a:cubicBezTo>
                  <a:cubicBezTo>
                    <a:pt x="26" y="1772"/>
                    <a:pt x="26" y="1776"/>
                    <a:pt x="26" y="1779"/>
                  </a:cubicBezTo>
                  <a:cubicBezTo>
                    <a:pt x="26" y="1783"/>
                    <a:pt x="26" y="1786"/>
                    <a:pt x="22" y="1790"/>
                  </a:cubicBezTo>
                  <a:cubicBezTo>
                    <a:pt x="22" y="1790"/>
                    <a:pt x="22" y="1794"/>
                    <a:pt x="26" y="1798"/>
                  </a:cubicBezTo>
                  <a:cubicBezTo>
                    <a:pt x="22" y="1798"/>
                    <a:pt x="22" y="1798"/>
                    <a:pt x="22" y="1801"/>
                  </a:cubicBezTo>
                  <a:cubicBezTo>
                    <a:pt x="22" y="1805"/>
                    <a:pt x="22" y="1805"/>
                    <a:pt x="19" y="1808"/>
                  </a:cubicBezTo>
                  <a:lnTo>
                    <a:pt x="19" y="1820"/>
                  </a:lnTo>
                  <a:cubicBezTo>
                    <a:pt x="15" y="1827"/>
                    <a:pt x="15" y="1830"/>
                    <a:pt x="15" y="1838"/>
                  </a:cubicBezTo>
                  <a:cubicBezTo>
                    <a:pt x="11" y="1842"/>
                    <a:pt x="15" y="1849"/>
                    <a:pt x="11" y="1852"/>
                  </a:cubicBezTo>
                  <a:lnTo>
                    <a:pt x="11" y="1860"/>
                  </a:lnTo>
                  <a:cubicBezTo>
                    <a:pt x="7" y="1860"/>
                    <a:pt x="11" y="1864"/>
                    <a:pt x="7" y="1864"/>
                  </a:cubicBezTo>
                  <a:cubicBezTo>
                    <a:pt x="7" y="1864"/>
                    <a:pt x="11" y="1867"/>
                    <a:pt x="7" y="1867"/>
                  </a:cubicBezTo>
                  <a:cubicBezTo>
                    <a:pt x="4" y="1871"/>
                    <a:pt x="7" y="1878"/>
                    <a:pt x="4" y="1882"/>
                  </a:cubicBezTo>
                  <a:lnTo>
                    <a:pt x="4" y="1886"/>
                  </a:lnTo>
                  <a:cubicBezTo>
                    <a:pt x="0" y="1889"/>
                    <a:pt x="4" y="1893"/>
                    <a:pt x="4" y="1896"/>
                  </a:cubicBezTo>
                  <a:cubicBezTo>
                    <a:pt x="4" y="1900"/>
                    <a:pt x="7" y="1900"/>
                    <a:pt x="4" y="1904"/>
                  </a:cubicBezTo>
                  <a:lnTo>
                    <a:pt x="7" y="1908"/>
                  </a:lnTo>
                  <a:lnTo>
                    <a:pt x="7" y="1911"/>
                  </a:lnTo>
                  <a:cubicBezTo>
                    <a:pt x="7" y="1915"/>
                    <a:pt x="4" y="1915"/>
                    <a:pt x="4" y="1915"/>
                  </a:cubicBezTo>
                  <a:lnTo>
                    <a:pt x="4" y="1930"/>
                  </a:lnTo>
                  <a:cubicBezTo>
                    <a:pt x="4" y="1933"/>
                    <a:pt x="4" y="1937"/>
                    <a:pt x="7" y="1937"/>
                  </a:cubicBezTo>
                  <a:lnTo>
                    <a:pt x="7" y="1940"/>
                  </a:lnTo>
                  <a:lnTo>
                    <a:pt x="7" y="1944"/>
                  </a:lnTo>
                  <a:cubicBezTo>
                    <a:pt x="11" y="1944"/>
                    <a:pt x="7" y="1948"/>
                    <a:pt x="11" y="1948"/>
                  </a:cubicBezTo>
                  <a:lnTo>
                    <a:pt x="11" y="1955"/>
                  </a:lnTo>
                  <a:lnTo>
                    <a:pt x="19" y="1955"/>
                  </a:lnTo>
                  <a:cubicBezTo>
                    <a:pt x="19" y="1959"/>
                    <a:pt x="19" y="1962"/>
                    <a:pt x="22" y="1962"/>
                  </a:cubicBezTo>
                  <a:cubicBezTo>
                    <a:pt x="22" y="1966"/>
                    <a:pt x="26" y="1966"/>
                    <a:pt x="26" y="1970"/>
                  </a:cubicBezTo>
                  <a:lnTo>
                    <a:pt x="26" y="1977"/>
                  </a:lnTo>
                  <a:cubicBezTo>
                    <a:pt x="29" y="1977"/>
                    <a:pt x="29" y="1981"/>
                    <a:pt x="29" y="1984"/>
                  </a:cubicBezTo>
                  <a:cubicBezTo>
                    <a:pt x="29" y="1988"/>
                    <a:pt x="33" y="1992"/>
                    <a:pt x="37" y="1996"/>
                  </a:cubicBezTo>
                  <a:cubicBezTo>
                    <a:pt x="37" y="1999"/>
                    <a:pt x="37" y="2003"/>
                    <a:pt x="41" y="2003"/>
                  </a:cubicBezTo>
                  <a:lnTo>
                    <a:pt x="41" y="2006"/>
                  </a:lnTo>
                  <a:cubicBezTo>
                    <a:pt x="41" y="2008"/>
                    <a:pt x="41" y="2008"/>
                    <a:pt x="42" y="2008"/>
                  </a:cubicBezTo>
                  <a:cubicBezTo>
                    <a:pt x="43" y="2008"/>
                    <a:pt x="44" y="2008"/>
                    <a:pt x="44" y="2010"/>
                  </a:cubicBezTo>
                  <a:cubicBezTo>
                    <a:pt x="44" y="2014"/>
                    <a:pt x="44" y="2014"/>
                    <a:pt x="48" y="2014"/>
                  </a:cubicBezTo>
                  <a:cubicBezTo>
                    <a:pt x="51" y="2014"/>
                    <a:pt x="55" y="2018"/>
                    <a:pt x="55" y="2018"/>
                  </a:cubicBezTo>
                  <a:cubicBezTo>
                    <a:pt x="59" y="2018"/>
                    <a:pt x="59" y="2018"/>
                    <a:pt x="59" y="2021"/>
                  </a:cubicBezTo>
                  <a:cubicBezTo>
                    <a:pt x="60" y="2020"/>
                    <a:pt x="61" y="2020"/>
                    <a:pt x="62" y="2020"/>
                  </a:cubicBezTo>
                  <a:cubicBezTo>
                    <a:pt x="63" y="2020"/>
                    <a:pt x="63" y="2021"/>
                    <a:pt x="63" y="2021"/>
                  </a:cubicBezTo>
                  <a:lnTo>
                    <a:pt x="66" y="2021"/>
                  </a:lnTo>
                  <a:cubicBezTo>
                    <a:pt x="66" y="2021"/>
                    <a:pt x="70" y="2021"/>
                    <a:pt x="70" y="2025"/>
                  </a:cubicBezTo>
                  <a:cubicBezTo>
                    <a:pt x="70" y="2025"/>
                    <a:pt x="73" y="2025"/>
                    <a:pt x="77" y="2028"/>
                  </a:cubicBezTo>
                  <a:lnTo>
                    <a:pt x="77" y="2025"/>
                  </a:lnTo>
                  <a:lnTo>
                    <a:pt x="81" y="2025"/>
                  </a:lnTo>
                  <a:lnTo>
                    <a:pt x="81" y="2028"/>
                  </a:lnTo>
                  <a:lnTo>
                    <a:pt x="92" y="2028"/>
                  </a:lnTo>
                  <a:cubicBezTo>
                    <a:pt x="93" y="2029"/>
                    <a:pt x="94" y="2030"/>
                    <a:pt x="94" y="2030"/>
                  </a:cubicBezTo>
                  <a:cubicBezTo>
                    <a:pt x="95" y="2030"/>
                    <a:pt x="95" y="2028"/>
                    <a:pt x="95" y="2028"/>
                  </a:cubicBezTo>
                  <a:lnTo>
                    <a:pt x="99" y="2032"/>
                  </a:lnTo>
                  <a:cubicBezTo>
                    <a:pt x="102" y="2032"/>
                    <a:pt x="104" y="2030"/>
                    <a:pt x="107" y="2030"/>
                  </a:cubicBezTo>
                  <a:cubicBezTo>
                    <a:pt x="108" y="2030"/>
                    <a:pt x="109" y="2031"/>
                    <a:pt x="110" y="2032"/>
                  </a:cubicBezTo>
                  <a:lnTo>
                    <a:pt x="114" y="2032"/>
                  </a:lnTo>
                  <a:cubicBezTo>
                    <a:pt x="117" y="2028"/>
                    <a:pt x="121" y="2028"/>
                    <a:pt x="125" y="2025"/>
                  </a:cubicBezTo>
                  <a:lnTo>
                    <a:pt x="125" y="2028"/>
                  </a:lnTo>
                  <a:cubicBezTo>
                    <a:pt x="125" y="2025"/>
                    <a:pt x="129" y="2025"/>
                    <a:pt x="129" y="2025"/>
                  </a:cubicBezTo>
                  <a:cubicBezTo>
                    <a:pt x="132" y="2025"/>
                    <a:pt x="132" y="2021"/>
                    <a:pt x="132" y="2021"/>
                  </a:cubicBezTo>
                  <a:cubicBezTo>
                    <a:pt x="132" y="2018"/>
                    <a:pt x="136" y="2018"/>
                    <a:pt x="139" y="2014"/>
                  </a:cubicBezTo>
                  <a:lnTo>
                    <a:pt x="139" y="2010"/>
                  </a:lnTo>
                  <a:lnTo>
                    <a:pt x="143" y="2010"/>
                  </a:lnTo>
                  <a:lnTo>
                    <a:pt x="147" y="2006"/>
                  </a:lnTo>
                  <a:cubicBezTo>
                    <a:pt x="149" y="2008"/>
                    <a:pt x="151" y="2008"/>
                    <a:pt x="151" y="2008"/>
                  </a:cubicBezTo>
                  <a:cubicBezTo>
                    <a:pt x="152" y="2008"/>
                    <a:pt x="152" y="2008"/>
                    <a:pt x="151" y="2010"/>
                  </a:cubicBezTo>
                  <a:cubicBezTo>
                    <a:pt x="154" y="2014"/>
                    <a:pt x="154" y="2018"/>
                    <a:pt x="154" y="2021"/>
                  </a:cubicBezTo>
                  <a:lnTo>
                    <a:pt x="154" y="2028"/>
                  </a:lnTo>
                  <a:cubicBezTo>
                    <a:pt x="151" y="2032"/>
                    <a:pt x="154" y="2036"/>
                    <a:pt x="158" y="2036"/>
                  </a:cubicBezTo>
                  <a:cubicBezTo>
                    <a:pt x="158" y="2040"/>
                    <a:pt x="161" y="2043"/>
                    <a:pt x="158" y="2043"/>
                  </a:cubicBezTo>
                  <a:cubicBezTo>
                    <a:pt x="158" y="2047"/>
                    <a:pt x="158" y="2050"/>
                    <a:pt x="154" y="2050"/>
                  </a:cubicBezTo>
                  <a:lnTo>
                    <a:pt x="151" y="2050"/>
                  </a:lnTo>
                  <a:lnTo>
                    <a:pt x="151" y="2054"/>
                  </a:lnTo>
                  <a:cubicBezTo>
                    <a:pt x="143" y="2058"/>
                    <a:pt x="139" y="2058"/>
                    <a:pt x="136" y="2058"/>
                  </a:cubicBezTo>
                  <a:lnTo>
                    <a:pt x="132" y="2058"/>
                  </a:lnTo>
                  <a:cubicBezTo>
                    <a:pt x="132" y="2062"/>
                    <a:pt x="129" y="2062"/>
                    <a:pt x="125" y="2062"/>
                  </a:cubicBezTo>
                  <a:lnTo>
                    <a:pt x="125" y="2065"/>
                  </a:lnTo>
                  <a:lnTo>
                    <a:pt x="117" y="2065"/>
                  </a:lnTo>
                  <a:cubicBezTo>
                    <a:pt x="117" y="2067"/>
                    <a:pt x="116" y="2067"/>
                    <a:pt x="115" y="2067"/>
                  </a:cubicBezTo>
                  <a:cubicBezTo>
                    <a:pt x="114" y="2067"/>
                    <a:pt x="112" y="2067"/>
                    <a:pt x="110" y="2069"/>
                  </a:cubicBezTo>
                  <a:cubicBezTo>
                    <a:pt x="110" y="2065"/>
                    <a:pt x="114" y="2065"/>
                    <a:pt x="114" y="2065"/>
                  </a:cubicBezTo>
                  <a:cubicBezTo>
                    <a:pt x="110" y="2065"/>
                    <a:pt x="107" y="2069"/>
                    <a:pt x="107" y="2072"/>
                  </a:cubicBezTo>
                  <a:lnTo>
                    <a:pt x="103" y="2072"/>
                  </a:lnTo>
                  <a:cubicBezTo>
                    <a:pt x="99" y="2072"/>
                    <a:pt x="99" y="2076"/>
                    <a:pt x="95" y="2076"/>
                  </a:cubicBezTo>
                  <a:cubicBezTo>
                    <a:pt x="95" y="2080"/>
                    <a:pt x="92" y="2080"/>
                    <a:pt x="92" y="2080"/>
                  </a:cubicBezTo>
                  <a:cubicBezTo>
                    <a:pt x="89" y="2080"/>
                    <a:pt x="88" y="2078"/>
                    <a:pt x="88" y="2078"/>
                  </a:cubicBezTo>
                  <a:cubicBezTo>
                    <a:pt x="88" y="2078"/>
                    <a:pt x="88" y="2079"/>
                    <a:pt x="88" y="2080"/>
                  </a:cubicBezTo>
                  <a:cubicBezTo>
                    <a:pt x="85" y="2080"/>
                    <a:pt x="85" y="2080"/>
                    <a:pt x="81" y="2084"/>
                  </a:cubicBezTo>
                  <a:cubicBezTo>
                    <a:pt x="81" y="2084"/>
                    <a:pt x="81" y="2085"/>
                    <a:pt x="80" y="2086"/>
                  </a:cubicBezTo>
                  <a:lnTo>
                    <a:pt x="80" y="2086"/>
                  </a:lnTo>
                  <a:cubicBezTo>
                    <a:pt x="81" y="2085"/>
                    <a:pt x="82" y="2085"/>
                    <a:pt x="83" y="2085"/>
                  </a:cubicBezTo>
                  <a:cubicBezTo>
                    <a:pt x="85" y="2085"/>
                    <a:pt x="86" y="2085"/>
                    <a:pt x="88" y="2084"/>
                  </a:cubicBezTo>
                  <a:lnTo>
                    <a:pt x="92" y="2084"/>
                  </a:lnTo>
                  <a:cubicBezTo>
                    <a:pt x="92" y="2083"/>
                    <a:pt x="92" y="2082"/>
                    <a:pt x="93" y="2082"/>
                  </a:cubicBezTo>
                  <a:cubicBezTo>
                    <a:pt x="94" y="2082"/>
                    <a:pt x="96" y="2084"/>
                    <a:pt x="99" y="2084"/>
                  </a:cubicBezTo>
                  <a:lnTo>
                    <a:pt x="103" y="2084"/>
                  </a:lnTo>
                  <a:lnTo>
                    <a:pt x="110" y="2080"/>
                  </a:lnTo>
                  <a:cubicBezTo>
                    <a:pt x="114" y="2080"/>
                    <a:pt x="114" y="2080"/>
                    <a:pt x="117" y="2076"/>
                  </a:cubicBezTo>
                  <a:lnTo>
                    <a:pt x="121" y="2076"/>
                  </a:lnTo>
                  <a:cubicBezTo>
                    <a:pt x="122" y="2077"/>
                    <a:pt x="123" y="2078"/>
                    <a:pt x="124" y="2078"/>
                  </a:cubicBezTo>
                  <a:cubicBezTo>
                    <a:pt x="125" y="2078"/>
                    <a:pt x="125" y="2076"/>
                    <a:pt x="125" y="2076"/>
                  </a:cubicBezTo>
                  <a:lnTo>
                    <a:pt x="125" y="2084"/>
                  </a:lnTo>
                  <a:lnTo>
                    <a:pt x="129" y="2084"/>
                  </a:lnTo>
                  <a:lnTo>
                    <a:pt x="129" y="2072"/>
                  </a:lnTo>
                  <a:lnTo>
                    <a:pt x="139" y="2072"/>
                  </a:lnTo>
                  <a:cubicBezTo>
                    <a:pt x="139" y="2069"/>
                    <a:pt x="143" y="2069"/>
                    <a:pt x="147" y="2065"/>
                  </a:cubicBezTo>
                  <a:lnTo>
                    <a:pt x="151" y="2065"/>
                  </a:lnTo>
                  <a:cubicBezTo>
                    <a:pt x="154" y="2062"/>
                    <a:pt x="158" y="2062"/>
                    <a:pt x="158" y="2062"/>
                  </a:cubicBezTo>
                  <a:lnTo>
                    <a:pt x="165" y="2062"/>
                  </a:lnTo>
                  <a:cubicBezTo>
                    <a:pt x="165" y="2063"/>
                    <a:pt x="165" y="2063"/>
                    <a:pt x="166" y="2063"/>
                  </a:cubicBezTo>
                  <a:cubicBezTo>
                    <a:pt x="167" y="2063"/>
                    <a:pt x="169" y="2062"/>
                    <a:pt x="169" y="2062"/>
                  </a:cubicBezTo>
                  <a:cubicBezTo>
                    <a:pt x="169" y="2062"/>
                    <a:pt x="173" y="2062"/>
                    <a:pt x="173" y="2065"/>
                  </a:cubicBezTo>
                  <a:cubicBezTo>
                    <a:pt x="176" y="2065"/>
                    <a:pt x="176" y="2069"/>
                    <a:pt x="176" y="2069"/>
                  </a:cubicBezTo>
                  <a:cubicBezTo>
                    <a:pt x="180" y="2069"/>
                    <a:pt x="180" y="2069"/>
                    <a:pt x="180" y="2065"/>
                  </a:cubicBezTo>
                  <a:cubicBezTo>
                    <a:pt x="181" y="2066"/>
                    <a:pt x="182" y="2067"/>
                    <a:pt x="182" y="2067"/>
                  </a:cubicBezTo>
                  <a:cubicBezTo>
                    <a:pt x="183" y="2067"/>
                    <a:pt x="183" y="2065"/>
                    <a:pt x="183" y="2065"/>
                  </a:cubicBezTo>
                  <a:cubicBezTo>
                    <a:pt x="187" y="2062"/>
                    <a:pt x="191" y="2062"/>
                    <a:pt x="195" y="2062"/>
                  </a:cubicBezTo>
                  <a:lnTo>
                    <a:pt x="202" y="2062"/>
                  </a:lnTo>
                  <a:cubicBezTo>
                    <a:pt x="204" y="2059"/>
                    <a:pt x="207" y="2056"/>
                    <a:pt x="209" y="2056"/>
                  </a:cubicBezTo>
                  <a:cubicBezTo>
                    <a:pt x="211" y="2056"/>
                    <a:pt x="212" y="2057"/>
                    <a:pt x="213" y="2058"/>
                  </a:cubicBezTo>
                  <a:cubicBezTo>
                    <a:pt x="215" y="2058"/>
                    <a:pt x="216" y="2056"/>
                    <a:pt x="216" y="2056"/>
                  </a:cubicBezTo>
                  <a:cubicBezTo>
                    <a:pt x="217" y="2056"/>
                    <a:pt x="217" y="2057"/>
                    <a:pt x="217" y="2058"/>
                  </a:cubicBezTo>
                  <a:lnTo>
                    <a:pt x="220" y="2058"/>
                  </a:lnTo>
                  <a:cubicBezTo>
                    <a:pt x="222" y="2060"/>
                    <a:pt x="224" y="2060"/>
                    <a:pt x="225" y="2060"/>
                  </a:cubicBezTo>
                  <a:cubicBezTo>
                    <a:pt x="226" y="2060"/>
                    <a:pt x="227" y="2060"/>
                    <a:pt x="227" y="2062"/>
                  </a:cubicBezTo>
                  <a:cubicBezTo>
                    <a:pt x="227" y="2063"/>
                    <a:pt x="228" y="2063"/>
                    <a:pt x="228" y="2063"/>
                  </a:cubicBezTo>
                  <a:cubicBezTo>
                    <a:pt x="229" y="2063"/>
                    <a:pt x="231" y="2062"/>
                    <a:pt x="231" y="2062"/>
                  </a:cubicBezTo>
                  <a:lnTo>
                    <a:pt x="235" y="2065"/>
                  </a:lnTo>
                  <a:lnTo>
                    <a:pt x="239" y="2069"/>
                  </a:lnTo>
                  <a:cubicBezTo>
                    <a:pt x="246" y="2072"/>
                    <a:pt x="249" y="2076"/>
                    <a:pt x="253" y="2080"/>
                  </a:cubicBezTo>
                  <a:cubicBezTo>
                    <a:pt x="253" y="2080"/>
                    <a:pt x="253" y="2084"/>
                    <a:pt x="257" y="2084"/>
                  </a:cubicBezTo>
                  <a:cubicBezTo>
                    <a:pt x="261" y="2084"/>
                    <a:pt x="261" y="2087"/>
                    <a:pt x="264" y="2087"/>
                  </a:cubicBezTo>
                  <a:cubicBezTo>
                    <a:pt x="264" y="2091"/>
                    <a:pt x="268" y="2091"/>
                    <a:pt x="271" y="2094"/>
                  </a:cubicBezTo>
                  <a:cubicBezTo>
                    <a:pt x="275" y="2094"/>
                    <a:pt x="275" y="2094"/>
                    <a:pt x="279" y="2098"/>
                  </a:cubicBezTo>
                  <a:lnTo>
                    <a:pt x="283" y="2098"/>
                  </a:lnTo>
                  <a:lnTo>
                    <a:pt x="283" y="2102"/>
                  </a:lnTo>
                  <a:cubicBezTo>
                    <a:pt x="286" y="2102"/>
                    <a:pt x="286" y="2102"/>
                    <a:pt x="290" y="2106"/>
                  </a:cubicBezTo>
                  <a:cubicBezTo>
                    <a:pt x="297" y="2106"/>
                    <a:pt x="297" y="2109"/>
                    <a:pt x="301" y="2113"/>
                  </a:cubicBezTo>
                  <a:cubicBezTo>
                    <a:pt x="305" y="2113"/>
                    <a:pt x="305" y="2113"/>
                    <a:pt x="308" y="2116"/>
                  </a:cubicBezTo>
                  <a:cubicBezTo>
                    <a:pt x="309" y="2115"/>
                    <a:pt x="310" y="2115"/>
                    <a:pt x="311" y="2115"/>
                  </a:cubicBezTo>
                  <a:cubicBezTo>
                    <a:pt x="312" y="2115"/>
                    <a:pt x="313" y="2116"/>
                    <a:pt x="315" y="2116"/>
                  </a:cubicBezTo>
                  <a:cubicBezTo>
                    <a:pt x="315" y="2116"/>
                    <a:pt x="315" y="2118"/>
                    <a:pt x="316" y="2118"/>
                  </a:cubicBezTo>
                  <a:cubicBezTo>
                    <a:pt x="317" y="2118"/>
                    <a:pt x="318" y="2117"/>
                    <a:pt x="319" y="2116"/>
                  </a:cubicBezTo>
                  <a:lnTo>
                    <a:pt x="323" y="2120"/>
                  </a:lnTo>
                  <a:lnTo>
                    <a:pt x="327" y="2120"/>
                  </a:lnTo>
                  <a:lnTo>
                    <a:pt x="327" y="2124"/>
                  </a:lnTo>
                  <a:cubicBezTo>
                    <a:pt x="327" y="2123"/>
                    <a:pt x="327" y="2122"/>
                    <a:pt x="328" y="2122"/>
                  </a:cubicBezTo>
                  <a:cubicBezTo>
                    <a:pt x="329" y="2122"/>
                    <a:pt x="330" y="2124"/>
                    <a:pt x="330" y="2124"/>
                  </a:cubicBezTo>
                  <a:cubicBezTo>
                    <a:pt x="334" y="2124"/>
                    <a:pt x="334" y="2128"/>
                    <a:pt x="337" y="2128"/>
                  </a:cubicBezTo>
                  <a:lnTo>
                    <a:pt x="341" y="2128"/>
                  </a:lnTo>
                  <a:cubicBezTo>
                    <a:pt x="345" y="2131"/>
                    <a:pt x="349" y="2131"/>
                    <a:pt x="349" y="2131"/>
                  </a:cubicBezTo>
                  <a:lnTo>
                    <a:pt x="352" y="2131"/>
                  </a:lnTo>
                  <a:cubicBezTo>
                    <a:pt x="352" y="2133"/>
                    <a:pt x="353" y="2134"/>
                    <a:pt x="354" y="2134"/>
                  </a:cubicBezTo>
                  <a:cubicBezTo>
                    <a:pt x="355" y="2134"/>
                    <a:pt x="356" y="2133"/>
                    <a:pt x="356" y="2131"/>
                  </a:cubicBezTo>
                  <a:lnTo>
                    <a:pt x="359" y="2135"/>
                  </a:lnTo>
                  <a:lnTo>
                    <a:pt x="363" y="2135"/>
                  </a:lnTo>
                  <a:lnTo>
                    <a:pt x="367" y="2138"/>
                  </a:lnTo>
                  <a:cubicBezTo>
                    <a:pt x="371" y="2138"/>
                    <a:pt x="371" y="2138"/>
                    <a:pt x="374" y="2142"/>
                  </a:cubicBezTo>
                  <a:lnTo>
                    <a:pt x="378" y="2142"/>
                  </a:lnTo>
                  <a:lnTo>
                    <a:pt x="381" y="2146"/>
                  </a:lnTo>
                  <a:cubicBezTo>
                    <a:pt x="381" y="2147"/>
                    <a:pt x="382" y="2148"/>
                    <a:pt x="382" y="2148"/>
                  </a:cubicBezTo>
                  <a:cubicBezTo>
                    <a:pt x="383" y="2148"/>
                    <a:pt x="385" y="2146"/>
                    <a:pt x="385" y="2146"/>
                  </a:cubicBezTo>
                  <a:cubicBezTo>
                    <a:pt x="389" y="2150"/>
                    <a:pt x="389" y="2150"/>
                    <a:pt x="393" y="2150"/>
                  </a:cubicBezTo>
                  <a:cubicBezTo>
                    <a:pt x="396" y="2150"/>
                    <a:pt x="400" y="2150"/>
                    <a:pt x="403" y="2153"/>
                  </a:cubicBezTo>
                  <a:lnTo>
                    <a:pt x="407" y="2157"/>
                  </a:lnTo>
                  <a:lnTo>
                    <a:pt x="407" y="2150"/>
                  </a:lnTo>
                  <a:cubicBezTo>
                    <a:pt x="411" y="2146"/>
                    <a:pt x="411" y="2146"/>
                    <a:pt x="415" y="2146"/>
                  </a:cubicBezTo>
                  <a:lnTo>
                    <a:pt x="429" y="2146"/>
                  </a:lnTo>
                  <a:cubicBezTo>
                    <a:pt x="429" y="2146"/>
                    <a:pt x="431" y="2144"/>
                    <a:pt x="432" y="2144"/>
                  </a:cubicBezTo>
                  <a:cubicBezTo>
                    <a:pt x="433" y="2144"/>
                    <a:pt x="433" y="2145"/>
                    <a:pt x="433" y="2146"/>
                  </a:cubicBezTo>
                  <a:cubicBezTo>
                    <a:pt x="437" y="2146"/>
                    <a:pt x="437" y="2146"/>
                    <a:pt x="437" y="2142"/>
                  </a:cubicBezTo>
                  <a:cubicBezTo>
                    <a:pt x="440" y="2142"/>
                    <a:pt x="444" y="2138"/>
                    <a:pt x="447" y="2138"/>
                  </a:cubicBezTo>
                  <a:cubicBezTo>
                    <a:pt x="451" y="2138"/>
                    <a:pt x="451" y="2135"/>
                    <a:pt x="451" y="2135"/>
                  </a:cubicBezTo>
                  <a:lnTo>
                    <a:pt x="459" y="2135"/>
                  </a:lnTo>
                  <a:cubicBezTo>
                    <a:pt x="459" y="2131"/>
                    <a:pt x="459" y="2131"/>
                    <a:pt x="462" y="2131"/>
                  </a:cubicBezTo>
                  <a:lnTo>
                    <a:pt x="462" y="2128"/>
                  </a:lnTo>
                  <a:cubicBezTo>
                    <a:pt x="464" y="2128"/>
                    <a:pt x="465" y="2129"/>
                    <a:pt x="466" y="2129"/>
                  </a:cubicBezTo>
                  <a:cubicBezTo>
                    <a:pt x="466" y="2129"/>
                    <a:pt x="466" y="2129"/>
                    <a:pt x="466" y="2128"/>
                  </a:cubicBezTo>
                  <a:cubicBezTo>
                    <a:pt x="469" y="2128"/>
                    <a:pt x="466" y="2124"/>
                    <a:pt x="469" y="2124"/>
                  </a:cubicBezTo>
                  <a:lnTo>
                    <a:pt x="473" y="2124"/>
                  </a:lnTo>
                  <a:cubicBezTo>
                    <a:pt x="477" y="2124"/>
                    <a:pt x="477" y="2124"/>
                    <a:pt x="481" y="2120"/>
                  </a:cubicBezTo>
                  <a:cubicBezTo>
                    <a:pt x="483" y="2120"/>
                    <a:pt x="485" y="2118"/>
                    <a:pt x="488" y="2118"/>
                  </a:cubicBezTo>
                  <a:cubicBezTo>
                    <a:pt x="489" y="2118"/>
                    <a:pt x="490" y="2119"/>
                    <a:pt x="491" y="2120"/>
                  </a:cubicBezTo>
                  <a:lnTo>
                    <a:pt x="491" y="2124"/>
                  </a:lnTo>
                  <a:cubicBezTo>
                    <a:pt x="491" y="2120"/>
                    <a:pt x="495" y="2120"/>
                    <a:pt x="495" y="2120"/>
                  </a:cubicBezTo>
                  <a:cubicBezTo>
                    <a:pt x="497" y="2122"/>
                    <a:pt x="499" y="2122"/>
                    <a:pt x="500" y="2122"/>
                  </a:cubicBezTo>
                  <a:cubicBezTo>
                    <a:pt x="502" y="2122"/>
                    <a:pt x="503" y="2122"/>
                    <a:pt x="503" y="2124"/>
                  </a:cubicBezTo>
                  <a:cubicBezTo>
                    <a:pt x="503" y="2124"/>
                    <a:pt x="503" y="2128"/>
                    <a:pt x="506" y="2128"/>
                  </a:cubicBezTo>
                  <a:lnTo>
                    <a:pt x="510" y="2131"/>
                  </a:lnTo>
                  <a:lnTo>
                    <a:pt x="513" y="2135"/>
                  </a:lnTo>
                  <a:cubicBezTo>
                    <a:pt x="510" y="2135"/>
                    <a:pt x="510" y="2138"/>
                    <a:pt x="510" y="2138"/>
                  </a:cubicBezTo>
                  <a:cubicBezTo>
                    <a:pt x="510" y="2142"/>
                    <a:pt x="513" y="2142"/>
                    <a:pt x="513" y="2146"/>
                  </a:cubicBezTo>
                  <a:cubicBezTo>
                    <a:pt x="510" y="2150"/>
                    <a:pt x="513" y="2150"/>
                    <a:pt x="513" y="2150"/>
                  </a:cubicBezTo>
                  <a:cubicBezTo>
                    <a:pt x="517" y="2153"/>
                    <a:pt x="521" y="2157"/>
                    <a:pt x="525" y="2157"/>
                  </a:cubicBezTo>
                  <a:lnTo>
                    <a:pt x="525" y="2160"/>
                  </a:lnTo>
                  <a:lnTo>
                    <a:pt x="539" y="2160"/>
                  </a:lnTo>
                  <a:cubicBezTo>
                    <a:pt x="539" y="2160"/>
                    <a:pt x="539" y="2162"/>
                    <a:pt x="540" y="2162"/>
                  </a:cubicBezTo>
                  <a:cubicBezTo>
                    <a:pt x="541" y="2162"/>
                    <a:pt x="542" y="2161"/>
                    <a:pt x="543" y="2160"/>
                  </a:cubicBezTo>
                  <a:lnTo>
                    <a:pt x="543" y="2164"/>
                  </a:lnTo>
                  <a:lnTo>
                    <a:pt x="550" y="2164"/>
                  </a:lnTo>
                  <a:cubicBezTo>
                    <a:pt x="554" y="2168"/>
                    <a:pt x="557" y="2168"/>
                    <a:pt x="557" y="2172"/>
                  </a:cubicBezTo>
                  <a:lnTo>
                    <a:pt x="561" y="2172"/>
                  </a:lnTo>
                  <a:cubicBezTo>
                    <a:pt x="561" y="2175"/>
                    <a:pt x="565" y="2179"/>
                    <a:pt x="565" y="2179"/>
                  </a:cubicBezTo>
                  <a:lnTo>
                    <a:pt x="569" y="2182"/>
                  </a:lnTo>
                  <a:cubicBezTo>
                    <a:pt x="572" y="2186"/>
                    <a:pt x="576" y="2186"/>
                    <a:pt x="576" y="2190"/>
                  </a:cubicBezTo>
                  <a:lnTo>
                    <a:pt x="579" y="2190"/>
                  </a:lnTo>
                  <a:cubicBezTo>
                    <a:pt x="583" y="2190"/>
                    <a:pt x="583" y="2194"/>
                    <a:pt x="587" y="2194"/>
                  </a:cubicBezTo>
                  <a:cubicBezTo>
                    <a:pt x="587" y="2194"/>
                    <a:pt x="591" y="2197"/>
                    <a:pt x="594" y="2197"/>
                  </a:cubicBezTo>
                  <a:lnTo>
                    <a:pt x="594" y="2201"/>
                  </a:lnTo>
                  <a:cubicBezTo>
                    <a:pt x="598" y="2201"/>
                    <a:pt x="601" y="2204"/>
                    <a:pt x="601" y="2204"/>
                  </a:cubicBezTo>
                  <a:cubicBezTo>
                    <a:pt x="602" y="2203"/>
                    <a:pt x="603" y="2203"/>
                    <a:pt x="604" y="2203"/>
                  </a:cubicBezTo>
                  <a:cubicBezTo>
                    <a:pt x="605" y="2203"/>
                    <a:pt x="605" y="2204"/>
                    <a:pt x="605" y="2204"/>
                  </a:cubicBezTo>
                  <a:cubicBezTo>
                    <a:pt x="609" y="2204"/>
                    <a:pt x="609" y="2204"/>
                    <a:pt x="613" y="2208"/>
                  </a:cubicBezTo>
                  <a:cubicBezTo>
                    <a:pt x="616" y="2208"/>
                    <a:pt x="620" y="2208"/>
                    <a:pt x="623" y="2212"/>
                  </a:cubicBezTo>
                  <a:cubicBezTo>
                    <a:pt x="623" y="2212"/>
                    <a:pt x="627" y="2212"/>
                    <a:pt x="627" y="2216"/>
                  </a:cubicBezTo>
                  <a:cubicBezTo>
                    <a:pt x="631" y="2219"/>
                    <a:pt x="635" y="2223"/>
                    <a:pt x="638" y="2226"/>
                  </a:cubicBezTo>
                  <a:cubicBezTo>
                    <a:pt x="638" y="2226"/>
                    <a:pt x="638" y="2230"/>
                    <a:pt x="642" y="2230"/>
                  </a:cubicBezTo>
                  <a:cubicBezTo>
                    <a:pt x="645" y="2230"/>
                    <a:pt x="645" y="2238"/>
                    <a:pt x="649" y="2238"/>
                  </a:cubicBezTo>
                  <a:cubicBezTo>
                    <a:pt x="657" y="2238"/>
                    <a:pt x="657" y="2245"/>
                    <a:pt x="660" y="2245"/>
                  </a:cubicBezTo>
                  <a:lnTo>
                    <a:pt x="664" y="2245"/>
                  </a:lnTo>
                  <a:cubicBezTo>
                    <a:pt x="664" y="2245"/>
                    <a:pt x="667" y="2248"/>
                    <a:pt x="667" y="2252"/>
                  </a:cubicBezTo>
                  <a:lnTo>
                    <a:pt x="671" y="2248"/>
                  </a:lnTo>
                  <a:cubicBezTo>
                    <a:pt x="675" y="2248"/>
                    <a:pt x="679" y="2248"/>
                    <a:pt x="682" y="2245"/>
                  </a:cubicBezTo>
                  <a:lnTo>
                    <a:pt x="686" y="2245"/>
                  </a:lnTo>
                  <a:cubicBezTo>
                    <a:pt x="689" y="2245"/>
                    <a:pt x="689" y="2245"/>
                    <a:pt x="693" y="2241"/>
                  </a:cubicBezTo>
                  <a:cubicBezTo>
                    <a:pt x="697" y="2241"/>
                    <a:pt x="701" y="2238"/>
                    <a:pt x="701" y="2238"/>
                  </a:cubicBezTo>
                  <a:cubicBezTo>
                    <a:pt x="704" y="2230"/>
                    <a:pt x="704" y="2226"/>
                    <a:pt x="704" y="2223"/>
                  </a:cubicBezTo>
                  <a:lnTo>
                    <a:pt x="708" y="2219"/>
                  </a:lnTo>
                  <a:cubicBezTo>
                    <a:pt x="711" y="2216"/>
                    <a:pt x="711" y="2212"/>
                    <a:pt x="715" y="2208"/>
                  </a:cubicBezTo>
                  <a:cubicBezTo>
                    <a:pt x="715" y="2204"/>
                    <a:pt x="715" y="2201"/>
                    <a:pt x="719" y="2197"/>
                  </a:cubicBezTo>
                  <a:cubicBezTo>
                    <a:pt x="719" y="2194"/>
                    <a:pt x="723" y="2190"/>
                    <a:pt x="723" y="2190"/>
                  </a:cubicBezTo>
                  <a:cubicBezTo>
                    <a:pt x="723" y="2186"/>
                    <a:pt x="723" y="2186"/>
                    <a:pt x="726" y="2182"/>
                  </a:cubicBezTo>
                  <a:cubicBezTo>
                    <a:pt x="730" y="2179"/>
                    <a:pt x="730" y="2175"/>
                    <a:pt x="730" y="2175"/>
                  </a:cubicBezTo>
                  <a:cubicBezTo>
                    <a:pt x="730" y="2172"/>
                    <a:pt x="730" y="2172"/>
                    <a:pt x="733" y="2168"/>
                  </a:cubicBezTo>
                  <a:cubicBezTo>
                    <a:pt x="733" y="2160"/>
                    <a:pt x="737" y="2157"/>
                    <a:pt x="737" y="2150"/>
                  </a:cubicBezTo>
                  <a:lnTo>
                    <a:pt x="741" y="2146"/>
                  </a:lnTo>
                  <a:cubicBezTo>
                    <a:pt x="737" y="2142"/>
                    <a:pt x="745" y="2138"/>
                    <a:pt x="741" y="2138"/>
                  </a:cubicBezTo>
                  <a:lnTo>
                    <a:pt x="745" y="2135"/>
                  </a:lnTo>
                  <a:cubicBezTo>
                    <a:pt x="741" y="2131"/>
                    <a:pt x="741" y="2131"/>
                    <a:pt x="745" y="2128"/>
                  </a:cubicBezTo>
                  <a:cubicBezTo>
                    <a:pt x="745" y="2128"/>
                    <a:pt x="748" y="2124"/>
                    <a:pt x="748" y="2120"/>
                  </a:cubicBezTo>
                  <a:lnTo>
                    <a:pt x="748" y="2116"/>
                  </a:lnTo>
                  <a:lnTo>
                    <a:pt x="748" y="2113"/>
                  </a:lnTo>
                  <a:cubicBezTo>
                    <a:pt x="752" y="2109"/>
                    <a:pt x="752" y="2106"/>
                    <a:pt x="752" y="2102"/>
                  </a:cubicBezTo>
                  <a:lnTo>
                    <a:pt x="755" y="2098"/>
                  </a:lnTo>
                  <a:cubicBezTo>
                    <a:pt x="752" y="2094"/>
                    <a:pt x="755" y="2094"/>
                    <a:pt x="755" y="2091"/>
                  </a:cubicBezTo>
                  <a:lnTo>
                    <a:pt x="759" y="2087"/>
                  </a:lnTo>
                  <a:lnTo>
                    <a:pt x="759" y="2084"/>
                  </a:lnTo>
                  <a:lnTo>
                    <a:pt x="759" y="2080"/>
                  </a:lnTo>
                  <a:cubicBezTo>
                    <a:pt x="759" y="2076"/>
                    <a:pt x="763" y="2076"/>
                    <a:pt x="763" y="2072"/>
                  </a:cubicBezTo>
                  <a:cubicBezTo>
                    <a:pt x="767" y="2065"/>
                    <a:pt x="767" y="2054"/>
                    <a:pt x="770" y="2047"/>
                  </a:cubicBezTo>
                  <a:cubicBezTo>
                    <a:pt x="774" y="2043"/>
                    <a:pt x="774" y="2040"/>
                    <a:pt x="774" y="2036"/>
                  </a:cubicBezTo>
                  <a:cubicBezTo>
                    <a:pt x="774" y="2032"/>
                    <a:pt x="774" y="2028"/>
                    <a:pt x="777" y="2025"/>
                  </a:cubicBezTo>
                  <a:lnTo>
                    <a:pt x="777" y="2021"/>
                  </a:lnTo>
                  <a:cubicBezTo>
                    <a:pt x="781" y="2018"/>
                    <a:pt x="781" y="2014"/>
                    <a:pt x="781" y="2010"/>
                  </a:cubicBezTo>
                  <a:cubicBezTo>
                    <a:pt x="781" y="2006"/>
                    <a:pt x="785" y="2006"/>
                    <a:pt x="785" y="2003"/>
                  </a:cubicBezTo>
                  <a:cubicBezTo>
                    <a:pt x="785" y="1992"/>
                    <a:pt x="789" y="1984"/>
                    <a:pt x="789" y="1977"/>
                  </a:cubicBezTo>
                  <a:cubicBezTo>
                    <a:pt x="789" y="1974"/>
                    <a:pt x="789" y="1974"/>
                    <a:pt x="792" y="1970"/>
                  </a:cubicBezTo>
                  <a:cubicBezTo>
                    <a:pt x="792" y="1966"/>
                    <a:pt x="792" y="1962"/>
                    <a:pt x="796" y="1959"/>
                  </a:cubicBezTo>
                  <a:cubicBezTo>
                    <a:pt x="792" y="1952"/>
                    <a:pt x="796" y="1948"/>
                    <a:pt x="796" y="1944"/>
                  </a:cubicBezTo>
                  <a:cubicBezTo>
                    <a:pt x="799" y="1940"/>
                    <a:pt x="796" y="1937"/>
                    <a:pt x="799" y="1933"/>
                  </a:cubicBezTo>
                  <a:lnTo>
                    <a:pt x="799" y="1918"/>
                  </a:lnTo>
                  <a:cubicBezTo>
                    <a:pt x="799" y="1915"/>
                    <a:pt x="799" y="1915"/>
                    <a:pt x="803" y="1911"/>
                  </a:cubicBezTo>
                  <a:lnTo>
                    <a:pt x="803" y="1904"/>
                  </a:lnTo>
                  <a:cubicBezTo>
                    <a:pt x="803" y="1900"/>
                    <a:pt x="803" y="1896"/>
                    <a:pt x="807" y="1893"/>
                  </a:cubicBezTo>
                  <a:lnTo>
                    <a:pt x="807" y="1889"/>
                  </a:lnTo>
                  <a:lnTo>
                    <a:pt x="807" y="1886"/>
                  </a:lnTo>
                  <a:cubicBezTo>
                    <a:pt x="811" y="1874"/>
                    <a:pt x="814" y="1864"/>
                    <a:pt x="814" y="1849"/>
                  </a:cubicBezTo>
                  <a:lnTo>
                    <a:pt x="818" y="1849"/>
                  </a:lnTo>
                  <a:lnTo>
                    <a:pt x="814" y="1845"/>
                  </a:lnTo>
                  <a:cubicBezTo>
                    <a:pt x="818" y="1842"/>
                    <a:pt x="821" y="1842"/>
                    <a:pt x="818" y="1842"/>
                  </a:cubicBezTo>
                  <a:lnTo>
                    <a:pt x="818" y="1838"/>
                  </a:lnTo>
                  <a:cubicBezTo>
                    <a:pt x="821" y="1838"/>
                    <a:pt x="818" y="1838"/>
                    <a:pt x="818" y="1834"/>
                  </a:cubicBezTo>
                  <a:cubicBezTo>
                    <a:pt x="818" y="1834"/>
                    <a:pt x="821" y="1830"/>
                    <a:pt x="821" y="1827"/>
                  </a:cubicBezTo>
                  <a:cubicBezTo>
                    <a:pt x="825" y="1823"/>
                    <a:pt x="821" y="1820"/>
                    <a:pt x="825" y="1816"/>
                  </a:cubicBezTo>
                  <a:lnTo>
                    <a:pt x="825" y="1812"/>
                  </a:lnTo>
                  <a:cubicBezTo>
                    <a:pt x="825" y="1812"/>
                    <a:pt x="825" y="1808"/>
                    <a:pt x="829" y="1805"/>
                  </a:cubicBezTo>
                  <a:lnTo>
                    <a:pt x="829" y="1798"/>
                  </a:lnTo>
                  <a:cubicBezTo>
                    <a:pt x="833" y="1794"/>
                    <a:pt x="833" y="1794"/>
                    <a:pt x="833" y="1790"/>
                  </a:cubicBezTo>
                  <a:lnTo>
                    <a:pt x="833" y="1779"/>
                  </a:lnTo>
                  <a:lnTo>
                    <a:pt x="833" y="1772"/>
                  </a:lnTo>
                  <a:cubicBezTo>
                    <a:pt x="836" y="1772"/>
                    <a:pt x="836" y="1768"/>
                    <a:pt x="836" y="1764"/>
                  </a:cubicBezTo>
                  <a:lnTo>
                    <a:pt x="836" y="1761"/>
                  </a:lnTo>
                  <a:cubicBezTo>
                    <a:pt x="840" y="1754"/>
                    <a:pt x="840" y="1746"/>
                    <a:pt x="840" y="1742"/>
                  </a:cubicBezTo>
                  <a:cubicBezTo>
                    <a:pt x="843" y="1735"/>
                    <a:pt x="843" y="1732"/>
                    <a:pt x="843" y="1724"/>
                  </a:cubicBezTo>
                  <a:cubicBezTo>
                    <a:pt x="847" y="1713"/>
                    <a:pt x="847" y="1706"/>
                    <a:pt x="847" y="1695"/>
                  </a:cubicBezTo>
                  <a:cubicBezTo>
                    <a:pt x="851" y="1691"/>
                    <a:pt x="851" y="1684"/>
                    <a:pt x="851" y="1676"/>
                  </a:cubicBezTo>
                  <a:lnTo>
                    <a:pt x="851" y="1673"/>
                  </a:lnTo>
                  <a:lnTo>
                    <a:pt x="855" y="1676"/>
                  </a:lnTo>
                  <a:cubicBezTo>
                    <a:pt x="855" y="1669"/>
                    <a:pt x="855" y="1662"/>
                    <a:pt x="858" y="1658"/>
                  </a:cubicBezTo>
                  <a:lnTo>
                    <a:pt x="856" y="1658"/>
                  </a:lnTo>
                  <a:cubicBezTo>
                    <a:pt x="858" y="1649"/>
                    <a:pt x="859" y="1642"/>
                    <a:pt x="862" y="1632"/>
                  </a:cubicBezTo>
                  <a:lnTo>
                    <a:pt x="862" y="1614"/>
                  </a:lnTo>
                  <a:lnTo>
                    <a:pt x="858" y="1614"/>
                  </a:lnTo>
                  <a:cubicBezTo>
                    <a:pt x="862" y="1610"/>
                    <a:pt x="862" y="1610"/>
                    <a:pt x="862" y="1607"/>
                  </a:cubicBezTo>
                  <a:lnTo>
                    <a:pt x="855" y="1600"/>
                  </a:lnTo>
                  <a:cubicBezTo>
                    <a:pt x="858" y="1596"/>
                    <a:pt x="858" y="1592"/>
                    <a:pt x="858" y="1592"/>
                  </a:cubicBezTo>
                  <a:lnTo>
                    <a:pt x="862" y="1588"/>
                  </a:lnTo>
                  <a:lnTo>
                    <a:pt x="862" y="1585"/>
                  </a:lnTo>
                  <a:lnTo>
                    <a:pt x="862" y="1581"/>
                  </a:lnTo>
                  <a:cubicBezTo>
                    <a:pt x="862" y="1578"/>
                    <a:pt x="862" y="1574"/>
                    <a:pt x="865" y="1574"/>
                  </a:cubicBezTo>
                  <a:cubicBezTo>
                    <a:pt x="865" y="1566"/>
                    <a:pt x="865" y="1559"/>
                    <a:pt x="869" y="1552"/>
                  </a:cubicBezTo>
                  <a:cubicBezTo>
                    <a:pt x="869" y="1548"/>
                    <a:pt x="869" y="1548"/>
                    <a:pt x="865" y="1548"/>
                  </a:cubicBezTo>
                  <a:cubicBezTo>
                    <a:pt x="869" y="1544"/>
                    <a:pt x="869" y="1544"/>
                    <a:pt x="869" y="1541"/>
                  </a:cubicBezTo>
                  <a:lnTo>
                    <a:pt x="869" y="1537"/>
                  </a:lnTo>
                  <a:cubicBezTo>
                    <a:pt x="873" y="1537"/>
                    <a:pt x="873" y="1534"/>
                    <a:pt x="873" y="1534"/>
                  </a:cubicBezTo>
                  <a:cubicBezTo>
                    <a:pt x="869" y="1530"/>
                    <a:pt x="873" y="1526"/>
                    <a:pt x="873" y="1519"/>
                  </a:cubicBezTo>
                  <a:cubicBezTo>
                    <a:pt x="873" y="1515"/>
                    <a:pt x="873" y="1508"/>
                    <a:pt x="877" y="1504"/>
                  </a:cubicBezTo>
                  <a:lnTo>
                    <a:pt x="877" y="1500"/>
                  </a:lnTo>
                  <a:cubicBezTo>
                    <a:pt x="877" y="1497"/>
                    <a:pt x="880" y="1493"/>
                    <a:pt x="877" y="1493"/>
                  </a:cubicBezTo>
                  <a:cubicBezTo>
                    <a:pt x="877" y="1490"/>
                    <a:pt x="880" y="1486"/>
                    <a:pt x="880" y="1482"/>
                  </a:cubicBezTo>
                  <a:cubicBezTo>
                    <a:pt x="877" y="1478"/>
                    <a:pt x="880" y="1475"/>
                    <a:pt x="880" y="1475"/>
                  </a:cubicBezTo>
                  <a:lnTo>
                    <a:pt x="880" y="1468"/>
                  </a:lnTo>
                  <a:cubicBezTo>
                    <a:pt x="880" y="1464"/>
                    <a:pt x="880" y="1460"/>
                    <a:pt x="884" y="1453"/>
                  </a:cubicBezTo>
                  <a:lnTo>
                    <a:pt x="884" y="1434"/>
                  </a:lnTo>
                  <a:cubicBezTo>
                    <a:pt x="887" y="1427"/>
                    <a:pt x="884" y="1424"/>
                    <a:pt x="887" y="1420"/>
                  </a:cubicBezTo>
                  <a:lnTo>
                    <a:pt x="887" y="1409"/>
                  </a:lnTo>
                  <a:lnTo>
                    <a:pt x="887" y="1394"/>
                  </a:lnTo>
                  <a:cubicBezTo>
                    <a:pt x="891" y="1390"/>
                    <a:pt x="891" y="1387"/>
                    <a:pt x="891" y="1383"/>
                  </a:cubicBezTo>
                  <a:lnTo>
                    <a:pt x="891" y="1376"/>
                  </a:lnTo>
                  <a:lnTo>
                    <a:pt x="887" y="1376"/>
                  </a:lnTo>
                  <a:cubicBezTo>
                    <a:pt x="887" y="1372"/>
                    <a:pt x="887" y="1372"/>
                    <a:pt x="891" y="1368"/>
                  </a:cubicBezTo>
                  <a:lnTo>
                    <a:pt x="891" y="1365"/>
                  </a:lnTo>
                  <a:cubicBezTo>
                    <a:pt x="891" y="1365"/>
                    <a:pt x="895" y="1361"/>
                    <a:pt x="891" y="1358"/>
                  </a:cubicBezTo>
                  <a:lnTo>
                    <a:pt x="891" y="1350"/>
                  </a:lnTo>
                  <a:cubicBezTo>
                    <a:pt x="895" y="1346"/>
                    <a:pt x="891" y="1343"/>
                    <a:pt x="895" y="1339"/>
                  </a:cubicBezTo>
                  <a:cubicBezTo>
                    <a:pt x="891" y="1332"/>
                    <a:pt x="895" y="1328"/>
                    <a:pt x="895" y="1324"/>
                  </a:cubicBezTo>
                  <a:cubicBezTo>
                    <a:pt x="899" y="1321"/>
                    <a:pt x="899" y="1321"/>
                    <a:pt x="899" y="1317"/>
                  </a:cubicBezTo>
                  <a:lnTo>
                    <a:pt x="899" y="1314"/>
                  </a:lnTo>
                  <a:lnTo>
                    <a:pt x="899" y="1310"/>
                  </a:lnTo>
                  <a:lnTo>
                    <a:pt x="899" y="1302"/>
                  </a:lnTo>
                  <a:lnTo>
                    <a:pt x="899" y="1295"/>
                  </a:lnTo>
                  <a:cubicBezTo>
                    <a:pt x="895" y="1292"/>
                    <a:pt x="895" y="1288"/>
                    <a:pt x="895" y="1284"/>
                  </a:cubicBezTo>
                  <a:cubicBezTo>
                    <a:pt x="895" y="1280"/>
                    <a:pt x="899" y="1277"/>
                    <a:pt x="899" y="1277"/>
                  </a:cubicBezTo>
                  <a:cubicBezTo>
                    <a:pt x="895" y="1273"/>
                    <a:pt x="899" y="1270"/>
                    <a:pt x="899" y="1270"/>
                  </a:cubicBezTo>
                  <a:lnTo>
                    <a:pt x="899" y="1258"/>
                  </a:lnTo>
                  <a:lnTo>
                    <a:pt x="899" y="1251"/>
                  </a:lnTo>
                  <a:lnTo>
                    <a:pt x="902" y="1248"/>
                  </a:lnTo>
                  <a:cubicBezTo>
                    <a:pt x="899" y="1248"/>
                    <a:pt x="899" y="1244"/>
                    <a:pt x="899" y="1244"/>
                  </a:cubicBezTo>
                  <a:cubicBezTo>
                    <a:pt x="899" y="1236"/>
                    <a:pt x="906" y="1233"/>
                    <a:pt x="902" y="1229"/>
                  </a:cubicBezTo>
                  <a:lnTo>
                    <a:pt x="902" y="1226"/>
                  </a:lnTo>
                  <a:lnTo>
                    <a:pt x="902" y="1218"/>
                  </a:lnTo>
                  <a:cubicBezTo>
                    <a:pt x="902" y="1218"/>
                    <a:pt x="902" y="1214"/>
                    <a:pt x="906" y="1211"/>
                  </a:cubicBezTo>
                  <a:cubicBezTo>
                    <a:pt x="906" y="1207"/>
                    <a:pt x="906" y="1207"/>
                    <a:pt x="902" y="1204"/>
                  </a:cubicBezTo>
                  <a:lnTo>
                    <a:pt x="902" y="1196"/>
                  </a:lnTo>
                  <a:cubicBezTo>
                    <a:pt x="903" y="1197"/>
                    <a:pt x="904" y="1198"/>
                    <a:pt x="905" y="1198"/>
                  </a:cubicBezTo>
                  <a:cubicBezTo>
                    <a:pt x="906" y="1198"/>
                    <a:pt x="906" y="1196"/>
                    <a:pt x="906" y="1196"/>
                  </a:cubicBezTo>
                  <a:lnTo>
                    <a:pt x="906" y="1192"/>
                  </a:lnTo>
                  <a:cubicBezTo>
                    <a:pt x="909" y="1189"/>
                    <a:pt x="906" y="1185"/>
                    <a:pt x="906" y="1185"/>
                  </a:cubicBezTo>
                  <a:cubicBezTo>
                    <a:pt x="906" y="1182"/>
                    <a:pt x="909" y="1182"/>
                    <a:pt x="906" y="1178"/>
                  </a:cubicBezTo>
                  <a:lnTo>
                    <a:pt x="909" y="1178"/>
                  </a:lnTo>
                  <a:lnTo>
                    <a:pt x="909" y="1170"/>
                  </a:lnTo>
                  <a:cubicBezTo>
                    <a:pt x="913" y="1167"/>
                    <a:pt x="913" y="1163"/>
                    <a:pt x="909" y="1160"/>
                  </a:cubicBezTo>
                  <a:cubicBezTo>
                    <a:pt x="913" y="1160"/>
                    <a:pt x="913" y="1156"/>
                    <a:pt x="913" y="1156"/>
                  </a:cubicBezTo>
                  <a:lnTo>
                    <a:pt x="913" y="1152"/>
                  </a:lnTo>
                  <a:cubicBezTo>
                    <a:pt x="913" y="1145"/>
                    <a:pt x="917" y="1138"/>
                    <a:pt x="917" y="1130"/>
                  </a:cubicBezTo>
                  <a:lnTo>
                    <a:pt x="917" y="1126"/>
                  </a:lnTo>
                  <a:cubicBezTo>
                    <a:pt x="917" y="1123"/>
                    <a:pt x="917" y="1119"/>
                    <a:pt x="921" y="1119"/>
                  </a:cubicBezTo>
                  <a:lnTo>
                    <a:pt x="921" y="1112"/>
                  </a:lnTo>
                  <a:lnTo>
                    <a:pt x="921" y="1104"/>
                  </a:lnTo>
                  <a:lnTo>
                    <a:pt x="921" y="1101"/>
                  </a:lnTo>
                  <a:lnTo>
                    <a:pt x="921" y="1097"/>
                  </a:lnTo>
                  <a:lnTo>
                    <a:pt x="921" y="1094"/>
                  </a:lnTo>
                  <a:lnTo>
                    <a:pt x="921" y="1086"/>
                  </a:lnTo>
                  <a:cubicBezTo>
                    <a:pt x="921" y="1082"/>
                    <a:pt x="924" y="1079"/>
                    <a:pt x="924" y="1075"/>
                  </a:cubicBezTo>
                  <a:cubicBezTo>
                    <a:pt x="928" y="1075"/>
                    <a:pt x="928" y="1072"/>
                    <a:pt x="928" y="1072"/>
                  </a:cubicBezTo>
                  <a:cubicBezTo>
                    <a:pt x="928" y="1064"/>
                    <a:pt x="931" y="1060"/>
                    <a:pt x="931" y="1057"/>
                  </a:cubicBezTo>
                  <a:lnTo>
                    <a:pt x="931" y="1042"/>
                  </a:lnTo>
                  <a:cubicBezTo>
                    <a:pt x="935" y="1038"/>
                    <a:pt x="931" y="1038"/>
                    <a:pt x="931" y="1035"/>
                  </a:cubicBezTo>
                  <a:lnTo>
                    <a:pt x="935" y="1035"/>
                  </a:lnTo>
                  <a:lnTo>
                    <a:pt x="935" y="1031"/>
                  </a:lnTo>
                  <a:lnTo>
                    <a:pt x="935" y="1016"/>
                  </a:lnTo>
                  <a:lnTo>
                    <a:pt x="935" y="1013"/>
                  </a:lnTo>
                  <a:lnTo>
                    <a:pt x="939" y="1009"/>
                  </a:lnTo>
                  <a:lnTo>
                    <a:pt x="939" y="1006"/>
                  </a:lnTo>
                  <a:lnTo>
                    <a:pt x="939" y="1002"/>
                  </a:lnTo>
                  <a:lnTo>
                    <a:pt x="939" y="998"/>
                  </a:lnTo>
                  <a:lnTo>
                    <a:pt x="943" y="994"/>
                  </a:lnTo>
                  <a:lnTo>
                    <a:pt x="943" y="991"/>
                  </a:lnTo>
                  <a:cubicBezTo>
                    <a:pt x="939" y="991"/>
                    <a:pt x="939" y="987"/>
                    <a:pt x="943" y="987"/>
                  </a:cubicBezTo>
                  <a:cubicBezTo>
                    <a:pt x="939" y="987"/>
                    <a:pt x="943" y="984"/>
                    <a:pt x="943" y="984"/>
                  </a:cubicBezTo>
                  <a:lnTo>
                    <a:pt x="943" y="976"/>
                  </a:lnTo>
                  <a:lnTo>
                    <a:pt x="943" y="972"/>
                  </a:lnTo>
                  <a:cubicBezTo>
                    <a:pt x="946" y="969"/>
                    <a:pt x="946" y="965"/>
                    <a:pt x="946" y="962"/>
                  </a:cubicBezTo>
                  <a:cubicBezTo>
                    <a:pt x="946" y="962"/>
                    <a:pt x="946" y="954"/>
                    <a:pt x="950" y="950"/>
                  </a:cubicBezTo>
                  <a:cubicBezTo>
                    <a:pt x="950" y="947"/>
                    <a:pt x="950" y="947"/>
                    <a:pt x="946" y="947"/>
                  </a:cubicBezTo>
                  <a:lnTo>
                    <a:pt x="946" y="943"/>
                  </a:lnTo>
                  <a:cubicBezTo>
                    <a:pt x="946" y="940"/>
                    <a:pt x="950" y="936"/>
                    <a:pt x="950" y="932"/>
                  </a:cubicBezTo>
                  <a:cubicBezTo>
                    <a:pt x="953" y="932"/>
                    <a:pt x="950" y="928"/>
                    <a:pt x="950" y="928"/>
                  </a:cubicBezTo>
                  <a:lnTo>
                    <a:pt x="950" y="925"/>
                  </a:lnTo>
                  <a:cubicBezTo>
                    <a:pt x="950" y="921"/>
                    <a:pt x="950" y="918"/>
                    <a:pt x="953" y="918"/>
                  </a:cubicBezTo>
                  <a:cubicBezTo>
                    <a:pt x="953" y="914"/>
                    <a:pt x="950" y="910"/>
                    <a:pt x="953" y="906"/>
                  </a:cubicBezTo>
                  <a:lnTo>
                    <a:pt x="953" y="903"/>
                  </a:lnTo>
                  <a:lnTo>
                    <a:pt x="953" y="899"/>
                  </a:lnTo>
                  <a:cubicBezTo>
                    <a:pt x="953" y="892"/>
                    <a:pt x="957" y="884"/>
                    <a:pt x="957" y="881"/>
                  </a:cubicBezTo>
                  <a:lnTo>
                    <a:pt x="961" y="881"/>
                  </a:lnTo>
                  <a:lnTo>
                    <a:pt x="961" y="866"/>
                  </a:lnTo>
                  <a:cubicBezTo>
                    <a:pt x="961" y="862"/>
                    <a:pt x="961" y="859"/>
                    <a:pt x="965" y="859"/>
                  </a:cubicBezTo>
                  <a:cubicBezTo>
                    <a:pt x="965" y="855"/>
                    <a:pt x="968" y="852"/>
                    <a:pt x="968" y="848"/>
                  </a:cubicBezTo>
                  <a:lnTo>
                    <a:pt x="968" y="840"/>
                  </a:lnTo>
                  <a:lnTo>
                    <a:pt x="968" y="833"/>
                  </a:lnTo>
                  <a:lnTo>
                    <a:pt x="968" y="830"/>
                  </a:lnTo>
                  <a:lnTo>
                    <a:pt x="968" y="826"/>
                  </a:lnTo>
                  <a:cubicBezTo>
                    <a:pt x="968" y="822"/>
                    <a:pt x="972" y="818"/>
                    <a:pt x="968" y="815"/>
                  </a:cubicBezTo>
                  <a:cubicBezTo>
                    <a:pt x="972" y="815"/>
                    <a:pt x="972" y="811"/>
                    <a:pt x="972" y="808"/>
                  </a:cubicBezTo>
                  <a:lnTo>
                    <a:pt x="975" y="804"/>
                  </a:lnTo>
                  <a:cubicBezTo>
                    <a:pt x="979" y="800"/>
                    <a:pt x="979" y="800"/>
                    <a:pt x="979" y="796"/>
                  </a:cubicBezTo>
                  <a:lnTo>
                    <a:pt x="979" y="793"/>
                  </a:lnTo>
                  <a:lnTo>
                    <a:pt x="983" y="789"/>
                  </a:lnTo>
                  <a:cubicBezTo>
                    <a:pt x="979" y="789"/>
                    <a:pt x="983" y="786"/>
                    <a:pt x="983" y="786"/>
                  </a:cubicBezTo>
                  <a:lnTo>
                    <a:pt x="983" y="778"/>
                  </a:lnTo>
                  <a:lnTo>
                    <a:pt x="983" y="774"/>
                  </a:lnTo>
                  <a:cubicBezTo>
                    <a:pt x="983" y="767"/>
                    <a:pt x="987" y="764"/>
                    <a:pt x="987" y="760"/>
                  </a:cubicBezTo>
                  <a:lnTo>
                    <a:pt x="987" y="756"/>
                  </a:lnTo>
                  <a:cubicBezTo>
                    <a:pt x="987" y="752"/>
                    <a:pt x="990" y="752"/>
                    <a:pt x="990" y="752"/>
                  </a:cubicBezTo>
                  <a:lnTo>
                    <a:pt x="990" y="749"/>
                  </a:lnTo>
                  <a:cubicBezTo>
                    <a:pt x="990" y="745"/>
                    <a:pt x="994" y="742"/>
                    <a:pt x="994" y="738"/>
                  </a:cubicBezTo>
                  <a:lnTo>
                    <a:pt x="994" y="730"/>
                  </a:lnTo>
                  <a:cubicBezTo>
                    <a:pt x="994" y="727"/>
                    <a:pt x="997" y="727"/>
                    <a:pt x="997" y="723"/>
                  </a:cubicBezTo>
                  <a:lnTo>
                    <a:pt x="997" y="720"/>
                  </a:lnTo>
                  <a:cubicBezTo>
                    <a:pt x="997" y="716"/>
                    <a:pt x="1001" y="712"/>
                    <a:pt x="1001" y="708"/>
                  </a:cubicBezTo>
                  <a:cubicBezTo>
                    <a:pt x="997" y="701"/>
                    <a:pt x="997" y="698"/>
                    <a:pt x="1001" y="694"/>
                  </a:cubicBezTo>
                  <a:lnTo>
                    <a:pt x="1005" y="686"/>
                  </a:lnTo>
                  <a:cubicBezTo>
                    <a:pt x="1005" y="683"/>
                    <a:pt x="1009" y="683"/>
                    <a:pt x="1005" y="679"/>
                  </a:cubicBezTo>
                  <a:cubicBezTo>
                    <a:pt x="1005" y="679"/>
                    <a:pt x="1005" y="676"/>
                    <a:pt x="1009" y="676"/>
                  </a:cubicBezTo>
                  <a:cubicBezTo>
                    <a:pt x="1009" y="672"/>
                    <a:pt x="1009" y="672"/>
                    <a:pt x="1012" y="668"/>
                  </a:cubicBezTo>
                  <a:cubicBezTo>
                    <a:pt x="1012" y="661"/>
                    <a:pt x="1016" y="650"/>
                    <a:pt x="1019" y="642"/>
                  </a:cubicBezTo>
                  <a:lnTo>
                    <a:pt x="1019" y="635"/>
                  </a:lnTo>
                  <a:lnTo>
                    <a:pt x="1023" y="632"/>
                  </a:lnTo>
                  <a:cubicBezTo>
                    <a:pt x="1023" y="628"/>
                    <a:pt x="1023" y="624"/>
                    <a:pt x="1027" y="624"/>
                  </a:cubicBezTo>
                  <a:lnTo>
                    <a:pt x="1027" y="617"/>
                  </a:lnTo>
                  <a:cubicBezTo>
                    <a:pt x="1027" y="617"/>
                    <a:pt x="1027" y="613"/>
                    <a:pt x="1031" y="613"/>
                  </a:cubicBezTo>
                  <a:lnTo>
                    <a:pt x="1031" y="606"/>
                  </a:lnTo>
                  <a:cubicBezTo>
                    <a:pt x="1031" y="602"/>
                    <a:pt x="1034" y="602"/>
                    <a:pt x="1034" y="598"/>
                  </a:cubicBezTo>
                  <a:lnTo>
                    <a:pt x="1034" y="591"/>
                  </a:lnTo>
                  <a:cubicBezTo>
                    <a:pt x="1034" y="591"/>
                    <a:pt x="1038" y="588"/>
                    <a:pt x="1034" y="584"/>
                  </a:cubicBezTo>
                  <a:lnTo>
                    <a:pt x="1038" y="580"/>
                  </a:lnTo>
                  <a:lnTo>
                    <a:pt x="1038" y="573"/>
                  </a:lnTo>
                  <a:cubicBezTo>
                    <a:pt x="1041" y="569"/>
                    <a:pt x="1041" y="566"/>
                    <a:pt x="1041" y="566"/>
                  </a:cubicBezTo>
                  <a:cubicBezTo>
                    <a:pt x="1041" y="562"/>
                    <a:pt x="1041" y="558"/>
                    <a:pt x="1045" y="558"/>
                  </a:cubicBezTo>
                  <a:lnTo>
                    <a:pt x="1045" y="554"/>
                  </a:lnTo>
                  <a:cubicBezTo>
                    <a:pt x="1049" y="551"/>
                    <a:pt x="1045" y="551"/>
                    <a:pt x="1049" y="547"/>
                  </a:cubicBezTo>
                  <a:lnTo>
                    <a:pt x="1049" y="544"/>
                  </a:lnTo>
                  <a:lnTo>
                    <a:pt x="1049" y="536"/>
                  </a:lnTo>
                  <a:cubicBezTo>
                    <a:pt x="1049" y="532"/>
                    <a:pt x="1053" y="532"/>
                    <a:pt x="1053" y="529"/>
                  </a:cubicBezTo>
                  <a:lnTo>
                    <a:pt x="1049" y="525"/>
                  </a:lnTo>
                  <a:lnTo>
                    <a:pt x="1053" y="525"/>
                  </a:lnTo>
                  <a:lnTo>
                    <a:pt x="1053" y="522"/>
                  </a:lnTo>
                  <a:lnTo>
                    <a:pt x="1053" y="518"/>
                  </a:lnTo>
                  <a:lnTo>
                    <a:pt x="1053" y="514"/>
                  </a:lnTo>
                  <a:lnTo>
                    <a:pt x="1056" y="514"/>
                  </a:lnTo>
                  <a:cubicBezTo>
                    <a:pt x="1053" y="510"/>
                    <a:pt x="1053" y="507"/>
                    <a:pt x="1056" y="503"/>
                  </a:cubicBezTo>
                  <a:lnTo>
                    <a:pt x="1060" y="500"/>
                  </a:lnTo>
                  <a:cubicBezTo>
                    <a:pt x="1060" y="500"/>
                    <a:pt x="1056" y="500"/>
                    <a:pt x="1056" y="496"/>
                  </a:cubicBezTo>
                  <a:lnTo>
                    <a:pt x="1060" y="496"/>
                  </a:lnTo>
                  <a:lnTo>
                    <a:pt x="1056" y="492"/>
                  </a:lnTo>
                  <a:cubicBezTo>
                    <a:pt x="1060" y="492"/>
                    <a:pt x="1060" y="488"/>
                    <a:pt x="1060" y="488"/>
                  </a:cubicBezTo>
                  <a:cubicBezTo>
                    <a:pt x="1060" y="485"/>
                    <a:pt x="1063" y="485"/>
                    <a:pt x="1063" y="481"/>
                  </a:cubicBezTo>
                  <a:cubicBezTo>
                    <a:pt x="1060" y="478"/>
                    <a:pt x="1063" y="474"/>
                    <a:pt x="1063" y="470"/>
                  </a:cubicBezTo>
                  <a:lnTo>
                    <a:pt x="1060" y="470"/>
                  </a:lnTo>
                  <a:cubicBezTo>
                    <a:pt x="1063" y="466"/>
                    <a:pt x="1063" y="463"/>
                    <a:pt x="1063" y="459"/>
                  </a:cubicBezTo>
                  <a:cubicBezTo>
                    <a:pt x="1063" y="456"/>
                    <a:pt x="1063" y="448"/>
                    <a:pt x="1067" y="444"/>
                  </a:cubicBezTo>
                  <a:lnTo>
                    <a:pt x="1067" y="434"/>
                  </a:lnTo>
                  <a:cubicBezTo>
                    <a:pt x="1067" y="430"/>
                    <a:pt x="1067" y="430"/>
                    <a:pt x="1071" y="422"/>
                  </a:cubicBezTo>
                  <a:lnTo>
                    <a:pt x="1067" y="419"/>
                  </a:lnTo>
                  <a:cubicBezTo>
                    <a:pt x="1067" y="415"/>
                    <a:pt x="1071" y="415"/>
                    <a:pt x="1067" y="412"/>
                  </a:cubicBezTo>
                  <a:cubicBezTo>
                    <a:pt x="1067" y="408"/>
                    <a:pt x="1067" y="404"/>
                    <a:pt x="1071" y="404"/>
                  </a:cubicBezTo>
                  <a:lnTo>
                    <a:pt x="1071" y="397"/>
                  </a:lnTo>
                  <a:cubicBezTo>
                    <a:pt x="1071" y="397"/>
                    <a:pt x="1075" y="393"/>
                    <a:pt x="1071" y="393"/>
                  </a:cubicBezTo>
                  <a:cubicBezTo>
                    <a:pt x="1071" y="390"/>
                    <a:pt x="1075" y="390"/>
                    <a:pt x="1075" y="386"/>
                  </a:cubicBezTo>
                  <a:lnTo>
                    <a:pt x="1075" y="382"/>
                  </a:lnTo>
                  <a:cubicBezTo>
                    <a:pt x="1078" y="368"/>
                    <a:pt x="1078" y="356"/>
                    <a:pt x="1082" y="346"/>
                  </a:cubicBezTo>
                  <a:cubicBezTo>
                    <a:pt x="1082" y="346"/>
                    <a:pt x="1082" y="342"/>
                    <a:pt x="1078" y="342"/>
                  </a:cubicBezTo>
                  <a:lnTo>
                    <a:pt x="1082" y="338"/>
                  </a:lnTo>
                  <a:lnTo>
                    <a:pt x="1082" y="331"/>
                  </a:lnTo>
                  <a:cubicBezTo>
                    <a:pt x="1085" y="327"/>
                    <a:pt x="1082" y="324"/>
                    <a:pt x="1085" y="324"/>
                  </a:cubicBezTo>
                  <a:lnTo>
                    <a:pt x="1085" y="320"/>
                  </a:lnTo>
                  <a:cubicBezTo>
                    <a:pt x="1082" y="320"/>
                    <a:pt x="1082" y="316"/>
                    <a:pt x="1082" y="316"/>
                  </a:cubicBezTo>
                  <a:cubicBezTo>
                    <a:pt x="1085" y="312"/>
                    <a:pt x="1085" y="309"/>
                    <a:pt x="1085" y="305"/>
                  </a:cubicBezTo>
                  <a:lnTo>
                    <a:pt x="1085" y="298"/>
                  </a:lnTo>
                  <a:lnTo>
                    <a:pt x="1085" y="294"/>
                  </a:lnTo>
                  <a:cubicBezTo>
                    <a:pt x="1085" y="294"/>
                    <a:pt x="1085" y="290"/>
                    <a:pt x="1089" y="290"/>
                  </a:cubicBezTo>
                  <a:lnTo>
                    <a:pt x="1089" y="283"/>
                  </a:lnTo>
                  <a:lnTo>
                    <a:pt x="1089" y="276"/>
                  </a:lnTo>
                  <a:lnTo>
                    <a:pt x="1089" y="265"/>
                  </a:lnTo>
                  <a:cubicBezTo>
                    <a:pt x="1093" y="261"/>
                    <a:pt x="1093" y="258"/>
                    <a:pt x="1093" y="254"/>
                  </a:cubicBezTo>
                  <a:lnTo>
                    <a:pt x="1093" y="243"/>
                  </a:lnTo>
                  <a:lnTo>
                    <a:pt x="1093" y="236"/>
                  </a:lnTo>
                  <a:cubicBezTo>
                    <a:pt x="1093" y="236"/>
                    <a:pt x="1093" y="232"/>
                    <a:pt x="1097" y="232"/>
                  </a:cubicBezTo>
                  <a:lnTo>
                    <a:pt x="1097" y="228"/>
                  </a:lnTo>
                  <a:lnTo>
                    <a:pt x="1097" y="224"/>
                  </a:lnTo>
                  <a:lnTo>
                    <a:pt x="1097" y="217"/>
                  </a:lnTo>
                  <a:lnTo>
                    <a:pt x="1100" y="217"/>
                  </a:lnTo>
                  <a:cubicBezTo>
                    <a:pt x="1100" y="214"/>
                    <a:pt x="1104" y="214"/>
                    <a:pt x="1100" y="210"/>
                  </a:cubicBezTo>
                  <a:cubicBezTo>
                    <a:pt x="1100" y="206"/>
                    <a:pt x="1104" y="206"/>
                    <a:pt x="1104" y="206"/>
                  </a:cubicBezTo>
                  <a:lnTo>
                    <a:pt x="1104" y="199"/>
                  </a:lnTo>
                  <a:cubicBezTo>
                    <a:pt x="1104" y="195"/>
                    <a:pt x="1107" y="195"/>
                    <a:pt x="1107" y="192"/>
                  </a:cubicBezTo>
                  <a:cubicBezTo>
                    <a:pt x="1107" y="192"/>
                    <a:pt x="1111" y="184"/>
                    <a:pt x="1115" y="180"/>
                  </a:cubicBezTo>
                  <a:cubicBezTo>
                    <a:pt x="1119" y="180"/>
                    <a:pt x="1119" y="177"/>
                    <a:pt x="1119" y="173"/>
                  </a:cubicBezTo>
                  <a:lnTo>
                    <a:pt x="1115" y="173"/>
                  </a:lnTo>
                  <a:cubicBezTo>
                    <a:pt x="1119" y="170"/>
                    <a:pt x="1119" y="166"/>
                    <a:pt x="1119" y="162"/>
                  </a:cubicBezTo>
                  <a:cubicBezTo>
                    <a:pt x="1115" y="162"/>
                    <a:pt x="1115" y="158"/>
                    <a:pt x="1119" y="155"/>
                  </a:cubicBezTo>
                  <a:lnTo>
                    <a:pt x="1115" y="155"/>
                  </a:lnTo>
                  <a:cubicBezTo>
                    <a:pt x="1107" y="155"/>
                    <a:pt x="1104" y="151"/>
                    <a:pt x="1100" y="148"/>
                  </a:cubicBezTo>
                  <a:cubicBezTo>
                    <a:pt x="1104" y="144"/>
                    <a:pt x="1097" y="144"/>
                    <a:pt x="1097" y="140"/>
                  </a:cubicBezTo>
                  <a:lnTo>
                    <a:pt x="1093" y="136"/>
                  </a:lnTo>
                  <a:lnTo>
                    <a:pt x="1082" y="136"/>
                  </a:lnTo>
                  <a:cubicBezTo>
                    <a:pt x="1078" y="136"/>
                    <a:pt x="1075" y="133"/>
                    <a:pt x="1075" y="133"/>
                  </a:cubicBezTo>
                  <a:lnTo>
                    <a:pt x="1075" y="129"/>
                  </a:lnTo>
                  <a:lnTo>
                    <a:pt x="1071" y="133"/>
                  </a:lnTo>
                  <a:cubicBezTo>
                    <a:pt x="1067" y="133"/>
                    <a:pt x="1067" y="129"/>
                    <a:pt x="1063" y="129"/>
                  </a:cubicBezTo>
                  <a:cubicBezTo>
                    <a:pt x="1063" y="126"/>
                    <a:pt x="1060" y="126"/>
                    <a:pt x="1056" y="126"/>
                  </a:cubicBezTo>
                  <a:cubicBezTo>
                    <a:pt x="1053" y="129"/>
                    <a:pt x="1049" y="133"/>
                    <a:pt x="1041" y="133"/>
                  </a:cubicBezTo>
                  <a:cubicBezTo>
                    <a:pt x="1038" y="133"/>
                    <a:pt x="1034" y="133"/>
                    <a:pt x="1031" y="136"/>
                  </a:cubicBezTo>
                  <a:lnTo>
                    <a:pt x="1031" y="133"/>
                  </a:lnTo>
                  <a:lnTo>
                    <a:pt x="983" y="133"/>
                  </a:lnTo>
                  <a:lnTo>
                    <a:pt x="983" y="129"/>
                  </a:lnTo>
                  <a:lnTo>
                    <a:pt x="979" y="133"/>
                  </a:lnTo>
                  <a:cubicBezTo>
                    <a:pt x="975" y="133"/>
                    <a:pt x="972" y="133"/>
                    <a:pt x="968" y="136"/>
                  </a:cubicBezTo>
                  <a:lnTo>
                    <a:pt x="965" y="136"/>
                  </a:lnTo>
                  <a:cubicBezTo>
                    <a:pt x="965" y="133"/>
                    <a:pt x="965" y="133"/>
                    <a:pt x="961" y="133"/>
                  </a:cubicBezTo>
                  <a:lnTo>
                    <a:pt x="953" y="133"/>
                  </a:lnTo>
                  <a:cubicBezTo>
                    <a:pt x="950" y="133"/>
                    <a:pt x="946" y="129"/>
                    <a:pt x="943" y="129"/>
                  </a:cubicBezTo>
                  <a:lnTo>
                    <a:pt x="939" y="129"/>
                  </a:lnTo>
                  <a:cubicBezTo>
                    <a:pt x="938" y="128"/>
                    <a:pt x="936" y="128"/>
                    <a:pt x="935" y="128"/>
                  </a:cubicBezTo>
                  <a:cubicBezTo>
                    <a:pt x="933" y="128"/>
                    <a:pt x="931" y="129"/>
                    <a:pt x="931" y="129"/>
                  </a:cubicBezTo>
                  <a:lnTo>
                    <a:pt x="928" y="129"/>
                  </a:lnTo>
                  <a:cubicBezTo>
                    <a:pt x="924" y="133"/>
                    <a:pt x="924" y="133"/>
                    <a:pt x="921" y="133"/>
                  </a:cubicBezTo>
                  <a:lnTo>
                    <a:pt x="909" y="133"/>
                  </a:lnTo>
                  <a:cubicBezTo>
                    <a:pt x="909" y="134"/>
                    <a:pt x="908" y="135"/>
                    <a:pt x="907" y="135"/>
                  </a:cubicBezTo>
                  <a:cubicBezTo>
                    <a:pt x="907" y="135"/>
                    <a:pt x="906" y="134"/>
                    <a:pt x="906" y="133"/>
                  </a:cubicBezTo>
                  <a:lnTo>
                    <a:pt x="895" y="133"/>
                  </a:lnTo>
                  <a:cubicBezTo>
                    <a:pt x="892" y="133"/>
                    <a:pt x="891" y="134"/>
                    <a:pt x="890" y="134"/>
                  </a:cubicBezTo>
                  <a:cubicBezTo>
                    <a:pt x="889" y="134"/>
                    <a:pt x="888" y="134"/>
                    <a:pt x="887" y="133"/>
                  </a:cubicBezTo>
                  <a:lnTo>
                    <a:pt x="884" y="133"/>
                  </a:lnTo>
                  <a:cubicBezTo>
                    <a:pt x="884" y="133"/>
                    <a:pt x="880" y="133"/>
                    <a:pt x="880" y="129"/>
                  </a:cubicBezTo>
                  <a:cubicBezTo>
                    <a:pt x="877" y="129"/>
                    <a:pt x="873" y="129"/>
                    <a:pt x="873" y="126"/>
                  </a:cubicBezTo>
                  <a:lnTo>
                    <a:pt x="869" y="126"/>
                  </a:lnTo>
                  <a:lnTo>
                    <a:pt x="869" y="122"/>
                  </a:lnTo>
                  <a:cubicBezTo>
                    <a:pt x="865" y="122"/>
                    <a:pt x="862" y="118"/>
                    <a:pt x="862" y="118"/>
                  </a:cubicBezTo>
                  <a:cubicBezTo>
                    <a:pt x="858" y="118"/>
                    <a:pt x="858" y="114"/>
                    <a:pt x="855" y="114"/>
                  </a:cubicBezTo>
                  <a:lnTo>
                    <a:pt x="855" y="111"/>
                  </a:lnTo>
                  <a:lnTo>
                    <a:pt x="851" y="111"/>
                  </a:lnTo>
                  <a:cubicBezTo>
                    <a:pt x="847" y="107"/>
                    <a:pt x="847" y="107"/>
                    <a:pt x="843" y="107"/>
                  </a:cubicBezTo>
                  <a:cubicBezTo>
                    <a:pt x="843" y="107"/>
                    <a:pt x="843" y="104"/>
                    <a:pt x="840" y="104"/>
                  </a:cubicBezTo>
                  <a:lnTo>
                    <a:pt x="833" y="104"/>
                  </a:lnTo>
                  <a:cubicBezTo>
                    <a:pt x="829" y="104"/>
                    <a:pt x="821" y="100"/>
                    <a:pt x="818" y="96"/>
                  </a:cubicBezTo>
                  <a:cubicBezTo>
                    <a:pt x="818" y="92"/>
                    <a:pt x="818" y="92"/>
                    <a:pt x="814" y="92"/>
                  </a:cubicBezTo>
                  <a:cubicBezTo>
                    <a:pt x="812" y="92"/>
                    <a:pt x="811" y="91"/>
                    <a:pt x="810" y="91"/>
                  </a:cubicBezTo>
                  <a:cubicBezTo>
                    <a:pt x="809" y="91"/>
                    <a:pt x="808" y="91"/>
                    <a:pt x="807" y="92"/>
                  </a:cubicBezTo>
                  <a:lnTo>
                    <a:pt x="803" y="89"/>
                  </a:lnTo>
                  <a:lnTo>
                    <a:pt x="792" y="89"/>
                  </a:lnTo>
                  <a:lnTo>
                    <a:pt x="792" y="85"/>
                  </a:lnTo>
                  <a:cubicBezTo>
                    <a:pt x="789" y="86"/>
                    <a:pt x="786" y="86"/>
                    <a:pt x="783" y="86"/>
                  </a:cubicBezTo>
                  <a:cubicBezTo>
                    <a:pt x="775" y="86"/>
                    <a:pt x="768" y="83"/>
                    <a:pt x="763" y="78"/>
                  </a:cubicBezTo>
                  <a:cubicBezTo>
                    <a:pt x="763" y="82"/>
                    <a:pt x="759" y="82"/>
                    <a:pt x="759" y="85"/>
                  </a:cubicBezTo>
                  <a:cubicBezTo>
                    <a:pt x="757" y="87"/>
                    <a:pt x="756" y="88"/>
                    <a:pt x="755" y="88"/>
                  </a:cubicBezTo>
                  <a:cubicBezTo>
                    <a:pt x="754" y="88"/>
                    <a:pt x="753" y="87"/>
                    <a:pt x="752" y="85"/>
                  </a:cubicBezTo>
                  <a:lnTo>
                    <a:pt x="748" y="82"/>
                  </a:lnTo>
                  <a:lnTo>
                    <a:pt x="745" y="82"/>
                  </a:lnTo>
                  <a:cubicBezTo>
                    <a:pt x="741" y="78"/>
                    <a:pt x="741" y="78"/>
                    <a:pt x="741" y="74"/>
                  </a:cubicBezTo>
                  <a:lnTo>
                    <a:pt x="741" y="70"/>
                  </a:lnTo>
                  <a:lnTo>
                    <a:pt x="737" y="70"/>
                  </a:lnTo>
                  <a:cubicBezTo>
                    <a:pt x="737" y="72"/>
                    <a:pt x="737" y="72"/>
                    <a:pt x="736" y="72"/>
                  </a:cubicBezTo>
                  <a:cubicBezTo>
                    <a:pt x="736" y="72"/>
                    <a:pt x="735" y="72"/>
                    <a:pt x="733" y="74"/>
                  </a:cubicBezTo>
                  <a:cubicBezTo>
                    <a:pt x="733" y="72"/>
                    <a:pt x="732" y="72"/>
                    <a:pt x="731" y="72"/>
                  </a:cubicBezTo>
                  <a:cubicBezTo>
                    <a:pt x="730" y="72"/>
                    <a:pt x="728" y="72"/>
                    <a:pt x="726" y="70"/>
                  </a:cubicBezTo>
                  <a:cubicBezTo>
                    <a:pt x="725" y="71"/>
                    <a:pt x="724" y="72"/>
                    <a:pt x="724" y="72"/>
                  </a:cubicBezTo>
                  <a:cubicBezTo>
                    <a:pt x="722" y="72"/>
                    <a:pt x="721" y="70"/>
                    <a:pt x="719" y="70"/>
                  </a:cubicBezTo>
                  <a:cubicBezTo>
                    <a:pt x="719" y="70"/>
                    <a:pt x="715" y="70"/>
                    <a:pt x="715" y="67"/>
                  </a:cubicBezTo>
                  <a:cubicBezTo>
                    <a:pt x="715" y="63"/>
                    <a:pt x="711" y="63"/>
                    <a:pt x="711" y="60"/>
                  </a:cubicBezTo>
                  <a:lnTo>
                    <a:pt x="708" y="60"/>
                  </a:lnTo>
                  <a:cubicBezTo>
                    <a:pt x="708" y="58"/>
                    <a:pt x="707" y="58"/>
                    <a:pt x="707" y="58"/>
                  </a:cubicBezTo>
                  <a:cubicBezTo>
                    <a:pt x="706" y="58"/>
                    <a:pt x="704" y="60"/>
                    <a:pt x="704" y="60"/>
                  </a:cubicBezTo>
                  <a:cubicBezTo>
                    <a:pt x="703" y="60"/>
                    <a:pt x="703" y="61"/>
                    <a:pt x="702" y="61"/>
                  </a:cubicBezTo>
                  <a:cubicBezTo>
                    <a:pt x="701" y="61"/>
                    <a:pt x="701" y="59"/>
                    <a:pt x="701" y="59"/>
                  </a:cubicBezTo>
                  <a:cubicBezTo>
                    <a:pt x="701" y="59"/>
                    <a:pt x="701" y="59"/>
                    <a:pt x="701" y="60"/>
                  </a:cubicBezTo>
                  <a:cubicBezTo>
                    <a:pt x="697" y="56"/>
                    <a:pt x="693" y="56"/>
                    <a:pt x="693" y="56"/>
                  </a:cubicBezTo>
                  <a:cubicBezTo>
                    <a:pt x="693" y="52"/>
                    <a:pt x="689" y="52"/>
                    <a:pt x="689" y="48"/>
                  </a:cubicBezTo>
                  <a:lnTo>
                    <a:pt x="689" y="52"/>
                  </a:lnTo>
                  <a:cubicBezTo>
                    <a:pt x="686" y="56"/>
                    <a:pt x="686" y="56"/>
                    <a:pt x="682" y="56"/>
                  </a:cubicBezTo>
                  <a:lnTo>
                    <a:pt x="679" y="56"/>
                  </a:lnTo>
                  <a:cubicBezTo>
                    <a:pt x="679" y="52"/>
                    <a:pt x="671" y="52"/>
                    <a:pt x="671" y="52"/>
                  </a:cubicBezTo>
                  <a:cubicBezTo>
                    <a:pt x="667" y="52"/>
                    <a:pt x="664" y="52"/>
                    <a:pt x="664" y="56"/>
                  </a:cubicBezTo>
                  <a:lnTo>
                    <a:pt x="660" y="60"/>
                  </a:lnTo>
                  <a:cubicBezTo>
                    <a:pt x="657" y="60"/>
                    <a:pt x="653" y="56"/>
                    <a:pt x="649" y="56"/>
                  </a:cubicBezTo>
                  <a:lnTo>
                    <a:pt x="645" y="56"/>
                  </a:lnTo>
                  <a:cubicBezTo>
                    <a:pt x="645" y="52"/>
                    <a:pt x="642" y="52"/>
                    <a:pt x="638" y="52"/>
                  </a:cubicBezTo>
                  <a:lnTo>
                    <a:pt x="638" y="45"/>
                  </a:lnTo>
                  <a:lnTo>
                    <a:pt x="638" y="41"/>
                  </a:lnTo>
                  <a:cubicBezTo>
                    <a:pt x="635" y="45"/>
                    <a:pt x="635" y="45"/>
                    <a:pt x="631" y="45"/>
                  </a:cubicBezTo>
                  <a:cubicBezTo>
                    <a:pt x="631" y="48"/>
                    <a:pt x="627" y="48"/>
                    <a:pt x="627" y="48"/>
                  </a:cubicBezTo>
                  <a:cubicBezTo>
                    <a:pt x="623" y="45"/>
                    <a:pt x="620" y="45"/>
                    <a:pt x="620" y="41"/>
                  </a:cubicBezTo>
                  <a:cubicBezTo>
                    <a:pt x="616" y="41"/>
                    <a:pt x="616" y="41"/>
                    <a:pt x="620" y="38"/>
                  </a:cubicBezTo>
                  <a:lnTo>
                    <a:pt x="616" y="38"/>
                  </a:lnTo>
                  <a:cubicBezTo>
                    <a:pt x="613" y="38"/>
                    <a:pt x="613" y="41"/>
                    <a:pt x="609" y="41"/>
                  </a:cubicBezTo>
                  <a:cubicBezTo>
                    <a:pt x="605" y="45"/>
                    <a:pt x="601" y="45"/>
                    <a:pt x="598" y="45"/>
                  </a:cubicBezTo>
                  <a:cubicBezTo>
                    <a:pt x="595" y="45"/>
                    <a:pt x="593" y="43"/>
                    <a:pt x="592" y="43"/>
                  </a:cubicBezTo>
                  <a:cubicBezTo>
                    <a:pt x="591" y="43"/>
                    <a:pt x="591" y="43"/>
                    <a:pt x="591" y="45"/>
                  </a:cubicBezTo>
                  <a:lnTo>
                    <a:pt x="583" y="45"/>
                  </a:lnTo>
                  <a:cubicBezTo>
                    <a:pt x="583" y="45"/>
                    <a:pt x="579" y="45"/>
                    <a:pt x="579" y="41"/>
                  </a:cubicBezTo>
                  <a:lnTo>
                    <a:pt x="579" y="38"/>
                  </a:lnTo>
                  <a:lnTo>
                    <a:pt x="576" y="41"/>
                  </a:lnTo>
                  <a:cubicBezTo>
                    <a:pt x="576" y="41"/>
                    <a:pt x="572" y="41"/>
                    <a:pt x="572" y="45"/>
                  </a:cubicBezTo>
                  <a:cubicBezTo>
                    <a:pt x="572" y="45"/>
                    <a:pt x="569" y="45"/>
                    <a:pt x="569" y="48"/>
                  </a:cubicBezTo>
                  <a:lnTo>
                    <a:pt x="561" y="48"/>
                  </a:lnTo>
                  <a:cubicBezTo>
                    <a:pt x="561" y="48"/>
                    <a:pt x="559" y="47"/>
                    <a:pt x="557" y="47"/>
                  </a:cubicBezTo>
                  <a:cubicBezTo>
                    <a:pt x="556" y="47"/>
                    <a:pt x="555" y="47"/>
                    <a:pt x="554" y="48"/>
                  </a:cubicBezTo>
                  <a:cubicBezTo>
                    <a:pt x="554" y="48"/>
                    <a:pt x="550" y="45"/>
                    <a:pt x="547" y="45"/>
                  </a:cubicBezTo>
                  <a:lnTo>
                    <a:pt x="543" y="45"/>
                  </a:lnTo>
                  <a:cubicBezTo>
                    <a:pt x="539" y="45"/>
                    <a:pt x="539" y="45"/>
                    <a:pt x="535" y="48"/>
                  </a:cubicBezTo>
                  <a:lnTo>
                    <a:pt x="532" y="48"/>
                  </a:lnTo>
                  <a:cubicBezTo>
                    <a:pt x="528" y="48"/>
                    <a:pt x="525" y="48"/>
                    <a:pt x="521" y="45"/>
                  </a:cubicBezTo>
                  <a:lnTo>
                    <a:pt x="517" y="45"/>
                  </a:lnTo>
                  <a:lnTo>
                    <a:pt x="517" y="41"/>
                  </a:lnTo>
                  <a:lnTo>
                    <a:pt x="513" y="38"/>
                  </a:lnTo>
                  <a:lnTo>
                    <a:pt x="510" y="38"/>
                  </a:lnTo>
                  <a:cubicBezTo>
                    <a:pt x="510" y="36"/>
                    <a:pt x="509" y="36"/>
                    <a:pt x="508" y="36"/>
                  </a:cubicBezTo>
                  <a:cubicBezTo>
                    <a:pt x="507" y="36"/>
                    <a:pt x="506" y="36"/>
                    <a:pt x="506" y="34"/>
                  </a:cubicBezTo>
                  <a:lnTo>
                    <a:pt x="503" y="30"/>
                  </a:lnTo>
                  <a:lnTo>
                    <a:pt x="503" y="26"/>
                  </a:lnTo>
                  <a:lnTo>
                    <a:pt x="491" y="26"/>
                  </a:lnTo>
                  <a:cubicBezTo>
                    <a:pt x="488" y="23"/>
                    <a:pt x="484" y="23"/>
                    <a:pt x="484" y="23"/>
                  </a:cubicBezTo>
                  <a:lnTo>
                    <a:pt x="481" y="19"/>
                  </a:lnTo>
                  <a:cubicBezTo>
                    <a:pt x="477" y="16"/>
                    <a:pt x="477" y="12"/>
                    <a:pt x="473" y="8"/>
                  </a:cubicBezTo>
                  <a:cubicBezTo>
                    <a:pt x="469" y="8"/>
                    <a:pt x="469" y="12"/>
                    <a:pt x="469" y="12"/>
                  </a:cubicBezTo>
                  <a:cubicBezTo>
                    <a:pt x="469" y="16"/>
                    <a:pt x="466" y="16"/>
                    <a:pt x="466" y="16"/>
                  </a:cubicBezTo>
                  <a:lnTo>
                    <a:pt x="466" y="19"/>
                  </a:lnTo>
                  <a:lnTo>
                    <a:pt x="451" y="19"/>
                  </a:lnTo>
                  <a:cubicBezTo>
                    <a:pt x="444" y="16"/>
                    <a:pt x="444" y="16"/>
                    <a:pt x="440" y="8"/>
                  </a:cubicBezTo>
                  <a:cubicBezTo>
                    <a:pt x="437" y="8"/>
                    <a:pt x="437" y="1"/>
                    <a:pt x="4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3"/>
            <p:cNvSpPr/>
            <p:nvPr/>
          </p:nvSpPr>
          <p:spPr>
            <a:xfrm>
              <a:off x="754513" y="3020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3"/>
            <p:cNvSpPr/>
            <p:nvPr/>
          </p:nvSpPr>
          <p:spPr>
            <a:xfrm>
              <a:off x="756713" y="301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3"/>
            <p:cNvSpPr/>
            <p:nvPr/>
          </p:nvSpPr>
          <p:spPr>
            <a:xfrm>
              <a:off x="741763" y="2975325"/>
              <a:ext cx="125" cy="100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3"/>
            <p:cNvSpPr/>
            <p:nvPr/>
          </p:nvSpPr>
          <p:spPr>
            <a:xfrm>
              <a:off x="568513" y="3029975"/>
              <a:ext cx="60600" cy="48500"/>
            </a:xfrm>
            <a:custGeom>
              <a:avLst/>
              <a:gdLst/>
              <a:ahLst/>
              <a:cxnLst/>
              <a:rect l="l" t="t" r="r" b="b"/>
              <a:pathLst>
                <a:path w="2424" h="1940" extrusionOk="0">
                  <a:moveTo>
                    <a:pt x="506" y="99"/>
                  </a:moveTo>
                  <a:lnTo>
                    <a:pt x="506" y="102"/>
                  </a:lnTo>
                  <a:lnTo>
                    <a:pt x="506" y="106"/>
                  </a:lnTo>
                  <a:cubicBezTo>
                    <a:pt x="506" y="102"/>
                    <a:pt x="506" y="102"/>
                    <a:pt x="503" y="102"/>
                  </a:cubicBezTo>
                  <a:lnTo>
                    <a:pt x="506" y="99"/>
                  </a:lnTo>
                  <a:close/>
                  <a:moveTo>
                    <a:pt x="701" y="183"/>
                  </a:moveTo>
                  <a:lnTo>
                    <a:pt x="704" y="187"/>
                  </a:lnTo>
                  <a:lnTo>
                    <a:pt x="701" y="187"/>
                  </a:lnTo>
                  <a:lnTo>
                    <a:pt x="701" y="183"/>
                  </a:lnTo>
                  <a:close/>
                  <a:moveTo>
                    <a:pt x="723" y="264"/>
                  </a:moveTo>
                  <a:lnTo>
                    <a:pt x="723" y="268"/>
                  </a:lnTo>
                  <a:lnTo>
                    <a:pt x="718" y="264"/>
                  </a:lnTo>
                  <a:close/>
                  <a:moveTo>
                    <a:pt x="1852" y="972"/>
                  </a:moveTo>
                  <a:cubicBezTo>
                    <a:pt x="1852" y="975"/>
                    <a:pt x="1852" y="975"/>
                    <a:pt x="1855" y="975"/>
                  </a:cubicBezTo>
                  <a:lnTo>
                    <a:pt x="1855" y="975"/>
                  </a:lnTo>
                  <a:cubicBezTo>
                    <a:pt x="1854" y="974"/>
                    <a:pt x="1853" y="973"/>
                    <a:pt x="1852" y="972"/>
                  </a:cubicBezTo>
                  <a:close/>
                  <a:moveTo>
                    <a:pt x="440" y="0"/>
                  </a:moveTo>
                  <a:cubicBezTo>
                    <a:pt x="440" y="7"/>
                    <a:pt x="437" y="7"/>
                    <a:pt x="429" y="11"/>
                  </a:cubicBezTo>
                  <a:cubicBezTo>
                    <a:pt x="427" y="10"/>
                    <a:pt x="427" y="9"/>
                    <a:pt x="426" y="9"/>
                  </a:cubicBezTo>
                  <a:cubicBezTo>
                    <a:pt x="425" y="9"/>
                    <a:pt x="424" y="11"/>
                    <a:pt x="422" y="11"/>
                  </a:cubicBezTo>
                  <a:cubicBezTo>
                    <a:pt x="418" y="11"/>
                    <a:pt x="418" y="11"/>
                    <a:pt x="415" y="14"/>
                  </a:cubicBezTo>
                  <a:cubicBezTo>
                    <a:pt x="415" y="18"/>
                    <a:pt x="410" y="18"/>
                    <a:pt x="407" y="22"/>
                  </a:cubicBezTo>
                  <a:cubicBezTo>
                    <a:pt x="407" y="26"/>
                    <a:pt x="407" y="26"/>
                    <a:pt x="403" y="26"/>
                  </a:cubicBezTo>
                  <a:lnTo>
                    <a:pt x="400" y="29"/>
                  </a:lnTo>
                  <a:cubicBezTo>
                    <a:pt x="403" y="29"/>
                    <a:pt x="403" y="29"/>
                    <a:pt x="403" y="33"/>
                  </a:cubicBezTo>
                  <a:lnTo>
                    <a:pt x="396" y="33"/>
                  </a:lnTo>
                  <a:cubicBezTo>
                    <a:pt x="393" y="33"/>
                    <a:pt x="393" y="36"/>
                    <a:pt x="393" y="40"/>
                  </a:cubicBezTo>
                  <a:lnTo>
                    <a:pt x="393" y="58"/>
                  </a:lnTo>
                  <a:cubicBezTo>
                    <a:pt x="388" y="62"/>
                    <a:pt x="388" y="62"/>
                    <a:pt x="388" y="70"/>
                  </a:cubicBezTo>
                  <a:cubicBezTo>
                    <a:pt x="385" y="70"/>
                    <a:pt x="385" y="73"/>
                    <a:pt x="385" y="73"/>
                  </a:cubicBezTo>
                  <a:cubicBezTo>
                    <a:pt x="385" y="77"/>
                    <a:pt x="381" y="77"/>
                    <a:pt x="381" y="80"/>
                  </a:cubicBezTo>
                  <a:lnTo>
                    <a:pt x="381" y="84"/>
                  </a:lnTo>
                  <a:cubicBezTo>
                    <a:pt x="378" y="88"/>
                    <a:pt x="378" y="92"/>
                    <a:pt x="374" y="95"/>
                  </a:cubicBezTo>
                  <a:cubicBezTo>
                    <a:pt x="374" y="95"/>
                    <a:pt x="371" y="99"/>
                    <a:pt x="371" y="102"/>
                  </a:cubicBezTo>
                  <a:lnTo>
                    <a:pt x="371" y="106"/>
                  </a:lnTo>
                  <a:lnTo>
                    <a:pt x="371" y="114"/>
                  </a:lnTo>
                  <a:lnTo>
                    <a:pt x="363" y="114"/>
                  </a:lnTo>
                  <a:cubicBezTo>
                    <a:pt x="366" y="114"/>
                    <a:pt x="366" y="117"/>
                    <a:pt x="366" y="117"/>
                  </a:cubicBezTo>
                  <a:cubicBezTo>
                    <a:pt x="363" y="117"/>
                    <a:pt x="363" y="121"/>
                    <a:pt x="366" y="124"/>
                  </a:cubicBezTo>
                  <a:cubicBezTo>
                    <a:pt x="366" y="128"/>
                    <a:pt x="366" y="128"/>
                    <a:pt x="363" y="132"/>
                  </a:cubicBezTo>
                  <a:lnTo>
                    <a:pt x="359" y="136"/>
                  </a:lnTo>
                  <a:cubicBezTo>
                    <a:pt x="356" y="136"/>
                    <a:pt x="356" y="139"/>
                    <a:pt x="356" y="139"/>
                  </a:cubicBezTo>
                  <a:cubicBezTo>
                    <a:pt x="352" y="143"/>
                    <a:pt x="352" y="146"/>
                    <a:pt x="349" y="150"/>
                  </a:cubicBezTo>
                  <a:lnTo>
                    <a:pt x="349" y="154"/>
                  </a:lnTo>
                  <a:cubicBezTo>
                    <a:pt x="344" y="154"/>
                    <a:pt x="344" y="158"/>
                    <a:pt x="344" y="158"/>
                  </a:cubicBezTo>
                  <a:lnTo>
                    <a:pt x="344" y="161"/>
                  </a:lnTo>
                  <a:lnTo>
                    <a:pt x="344" y="172"/>
                  </a:lnTo>
                  <a:cubicBezTo>
                    <a:pt x="341" y="172"/>
                    <a:pt x="344" y="176"/>
                    <a:pt x="341" y="180"/>
                  </a:cubicBezTo>
                  <a:cubicBezTo>
                    <a:pt x="344" y="183"/>
                    <a:pt x="341" y="183"/>
                    <a:pt x="337" y="187"/>
                  </a:cubicBezTo>
                  <a:lnTo>
                    <a:pt x="334" y="187"/>
                  </a:lnTo>
                  <a:lnTo>
                    <a:pt x="334" y="194"/>
                  </a:lnTo>
                  <a:lnTo>
                    <a:pt x="334" y="202"/>
                  </a:lnTo>
                  <a:lnTo>
                    <a:pt x="330" y="205"/>
                  </a:lnTo>
                  <a:lnTo>
                    <a:pt x="327" y="205"/>
                  </a:lnTo>
                  <a:cubicBezTo>
                    <a:pt x="323" y="208"/>
                    <a:pt x="323" y="210"/>
                    <a:pt x="321" y="210"/>
                  </a:cubicBezTo>
                  <a:cubicBezTo>
                    <a:pt x="320" y="210"/>
                    <a:pt x="320" y="210"/>
                    <a:pt x="319" y="209"/>
                  </a:cubicBezTo>
                  <a:lnTo>
                    <a:pt x="315" y="212"/>
                  </a:lnTo>
                  <a:cubicBezTo>
                    <a:pt x="312" y="216"/>
                    <a:pt x="308" y="216"/>
                    <a:pt x="305" y="216"/>
                  </a:cubicBezTo>
                  <a:cubicBezTo>
                    <a:pt x="305" y="220"/>
                    <a:pt x="300" y="220"/>
                    <a:pt x="297" y="220"/>
                  </a:cubicBezTo>
                  <a:lnTo>
                    <a:pt x="293" y="220"/>
                  </a:lnTo>
                  <a:lnTo>
                    <a:pt x="293" y="224"/>
                  </a:lnTo>
                  <a:cubicBezTo>
                    <a:pt x="290" y="224"/>
                    <a:pt x="290" y="227"/>
                    <a:pt x="286" y="227"/>
                  </a:cubicBezTo>
                  <a:cubicBezTo>
                    <a:pt x="286" y="227"/>
                    <a:pt x="286" y="231"/>
                    <a:pt x="283" y="231"/>
                  </a:cubicBezTo>
                  <a:lnTo>
                    <a:pt x="278" y="234"/>
                  </a:lnTo>
                  <a:cubicBezTo>
                    <a:pt x="278" y="238"/>
                    <a:pt x="271" y="246"/>
                    <a:pt x="268" y="246"/>
                  </a:cubicBezTo>
                  <a:cubicBezTo>
                    <a:pt x="264" y="246"/>
                    <a:pt x="261" y="246"/>
                    <a:pt x="261" y="249"/>
                  </a:cubicBezTo>
                  <a:lnTo>
                    <a:pt x="256" y="253"/>
                  </a:lnTo>
                  <a:cubicBezTo>
                    <a:pt x="256" y="256"/>
                    <a:pt x="253" y="256"/>
                    <a:pt x="253" y="256"/>
                  </a:cubicBezTo>
                  <a:cubicBezTo>
                    <a:pt x="249" y="260"/>
                    <a:pt x="249" y="264"/>
                    <a:pt x="249" y="268"/>
                  </a:cubicBezTo>
                  <a:lnTo>
                    <a:pt x="246" y="268"/>
                  </a:lnTo>
                  <a:cubicBezTo>
                    <a:pt x="246" y="278"/>
                    <a:pt x="239" y="286"/>
                    <a:pt x="227" y="290"/>
                  </a:cubicBezTo>
                  <a:cubicBezTo>
                    <a:pt x="227" y="290"/>
                    <a:pt x="227" y="293"/>
                    <a:pt x="231" y="297"/>
                  </a:cubicBezTo>
                  <a:cubicBezTo>
                    <a:pt x="234" y="300"/>
                    <a:pt x="231" y="304"/>
                    <a:pt x="227" y="304"/>
                  </a:cubicBezTo>
                  <a:lnTo>
                    <a:pt x="224" y="304"/>
                  </a:lnTo>
                  <a:cubicBezTo>
                    <a:pt x="224" y="304"/>
                    <a:pt x="224" y="308"/>
                    <a:pt x="220" y="308"/>
                  </a:cubicBezTo>
                  <a:lnTo>
                    <a:pt x="209" y="308"/>
                  </a:lnTo>
                  <a:cubicBezTo>
                    <a:pt x="212" y="308"/>
                    <a:pt x="209" y="312"/>
                    <a:pt x="209" y="312"/>
                  </a:cubicBezTo>
                  <a:cubicBezTo>
                    <a:pt x="205" y="312"/>
                    <a:pt x="209" y="319"/>
                    <a:pt x="205" y="319"/>
                  </a:cubicBezTo>
                  <a:cubicBezTo>
                    <a:pt x="205" y="322"/>
                    <a:pt x="205" y="322"/>
                    <a:pt x="202" y="326"/>
                  </a:cubicBezTo>
                  <a:cubicBezTo>
                    <a:pt x="202" y="326"/>
                    <a:pt x="200" y="328"/>
                    <a:pt x="198" y="328"/>
                  </a:cubicBezTo>
                  <a:cubicBezTo>
                    <a:pt x="197" y="328"/>
                    <a:pt x="196" y="327"/>
                    <a:pt x="195" y="326"/>
                  </a:cubicBezTo>
                  <a:cubicBezTo>
                    <a:pt x="190" y="326"/>
                    <a:pt x="190" y="326"/>
                    <a:pt x="187" y="330"/>
                  </a:cubicBezTo>
                  <a:cubicBezTo>
                    <a:pt x="183" y="330"/>
                    <a:pt x="183" y="334"/>
                    <a:pt x="183" y="334"/>
                  </a:cubicBezTo>
                  <a:cubicBezTo>
                    <a:pt x="187" y="337"/>
                    <a:pt x="180" y="337"/>
                    <a:pt x="183" y="337"/>
                  </a:cubicBezTo>
                  <a:cubicBezTo>
                    <a:pt x="176" y="337"/>
                    <a:pt x="176" y="341"/>
                    <a:pt x="176" y="344"/>
                  </a:cubicBezTo>
                  <a:cubicBezTo>
                    <a:pt x="173" y="344"/>
                    <a:pt x="173" y="344"/>
                    <a:pt x="168" y="341"/>
                  </a:cubicBezTo>
                  <a:lnTo>
                    <a:pt x="168" y="341"/>
                  </a:lnTo>
                  <a:cubicBezTo>
                    <a:pt x="168" y="344"/>
                    <a:pt x="173" y="344"/>
                    <a:pt x="173" y="348"/>
                  </a:cubicBezTo>
                  <a:lnTo>
                    <a:pt x="173" y="352"/>
                  </a:lnTo>
                  <a:lnTo>
                    <a:pt x="173" y="356"/>
                  </a:lnTo>
                  <a:cubicBezTo>
                    <a:pt x="168" y="356"/>
                    <a:pt x="165" y="359"/>
                    <a:pt x="165" y="363"/>
                  </a:cubicBezTo>
                  <a:cubicBezTo>
                    <a:pt x="161" y="366"/>
                    <a:pt x="161" y="366"/>
                    <a:pt x="165" y="370"/>
                  </a:cubicBezTo>
                  <a:lnTo>
                    <a:pt x="165" y="378"/>
                  </a:lnTo>
                  <a:cubicBezTo>
                    <a:pt x="165" y="381"/>
                    <a:pt x="161" y="381"/>
                    <a:pt x="158" y="381"/>
                  </a:cubicBezTo>
                  <a:lnTo>
                    <a:pt x="158" y="385"/>
                  </a:lnTo>
                  <a:cubicBezTo>
                    <a:pt x="154" y="385"/>
                    <a:pt x="154" y="388"/>
                    <a:pt x="151" y="388"/>
                  </a:cubicBezTo>
                  <a:lnTo>
                    <a:pt x="146" y="388"/>
                  </a:lnTo>
                  <a:cubicBezTo>
                    <a:pt x="143" y="388"/>
                    <a:pt x="143" y="388"/>
                    <a:pt x="139" y="385"/>
                  </a:cubicBezTo>
                  <a:lnTo>
                    <a:pt x="139" y="385"/>
                  </a:lnTo>
                  <a:cubicBezTo>
                    <a:pt x="143" y="388"/>
                    <a:pt x="143" y="392"/>
                    <a:pt x="143" y="396"/>
                  </a:cubicBezTo>
                  <a:cubicBezTo>
                    <a:pt x="143" y="396"/>
                    <a:pt x="143" y="400"/>
                    <a:pt x="139" y="400"/>
                  </a:cubicBezTo>
                  <a:cubicBezTo>
                    <a:pt x="139" y="403"/>
                    <a:pt x="136" y="403"/>
                    <a:pt x="132" y="407"/>
                  </a:cubicBezTo>
                  <a:lnTo>
                    <a:pt x="129" y="403"/>
                  </a:lnTo>
                  <a:lnTo>
                    <a:pt x="129" y="414"/>
                  </a:lnTo>
                  <a:cubicBezTo>
                    <a:pt x="129" y="418"/>
                    <a:pt x="129" y="425"/>
                    <a:pt x="124" y="425"/>
                  </a:cubicBezTo>
                  <a:lnTo>
                    <a:pt x="124" y="432"/>
                  </a:lnTo>
                  <a:lnTo>
                    <a:pt x="121" y="436"/>
                  </a:lnTo>
                  <a:cubicBezTo>
                    <a:pt x="121" y="440"/>
                    <a:pt x="121" y="440"/>
                    <a:pt x="117" y="440"/>
                  </a:cubicBezTo>
                  <a:lnTo>
                    <a:pt x="114" y="440"/>
                  </a:lnTo>
                  <a:lnTo>
                    <a:pt x="117" y="444"/>
                  </a:lnTo>
                  <a:cubicBezTo>
                    <a:pt x="114" y="444"/>
                    <a:pt x="117" y="447"/>
                    <a:pt x="117" y="447"/>
                  </a:cubicBezTo>
                  <a:lnTo>
                    <a:pt x="117" y="451"/>
                  </a:lnTo>
                  <a:lnTo>
                    <a:pt x="121" y="454"/>
                  </a:lnTo>
                  <a:cubicBezTo>
                    <a:pt x="121" y="454"/>
                    <a:pt x="121" y="458"/>
                    <a:pt x="117" y="462"/>
                  </a:cubicBezTo>
                  <a:lnTo>
                    <a:pt x="114" y="466"/>
                  </a:lnTo>
                  <a:cubicBezTo>
                    <a:pt x="114" y="469"/>
                    <a:pt x="110" y="473"/>
                    <a:pt x="110" y="473"/>
                  </a:cubicBezTo>
                  <a:lnTo>
                    <a:pt x="107" y="476"/>
                  </a:lnTo>
                  <a:lnTo>
                    <a:pt x="107" y="484"/>
                  </a:lnTo>
                  <a:lnTo>
                    <a:pt x="107" y="491"/>
                  </a:lnTo>
                  <a:cubicBezTo>
                    <a:pt x="102" y="495"/>
                    <a:pt x="102" y="495"/>
                    <a:pt x="95" y="498"/>
                  </a:cubicBezTo>
                  <a:lnTo>
                    <a:pt x="88" y="498"/>
                  </a:lnTo>
                  <a:cubicBezTo>
                    <a:pt x="88" y="501"/>
                    <a:pt x="88" y="504"/>
                    <a:pt x="87" y="504"/>
                  </a:cubicBezTo>
                  <a:cubicBezTo>
                    <a:pt x="86" y="504"/>
                    <a:pt x="86" y="503"/>
                    <a:pt x="85" y="502"/>
                  </a:cubicBezTo>
                  <a:cubicBezTo>
                    <a:pt x="85" y="502"/>
                    <a:pt x="85" y="506"/>
                    <a:pt x="80" y="506"/>
                  </a:cubicBezTo>
                  <a:lnTo>
                    <a:pt x="70" y="506"/>
                  </a:lnTo>
                  <a:lnTo>
                    <a:pt x="70" y="510"/>
                  </a:lnTo>
                  <a:lnTo>
                    <a:pt x="70" y="513"/>
                  </a:lnTo>
                  <a:lnTo>
                    <a:pt x="66" y="517"/>
                  </a:lnTo>
                  <a:cubicBezTo>
                    <a:pt x="63" y="517"/>
                    <a:pt x="63" y="520"/>
                    <a:pt x="58" y="520"/>
                  </a:cubicBezTo>
                  <a:lnTo>
                    <a:pt x="55" y="520"/>
                  </a:lnTo>
                  <a:cubicBezTo>
                    <a:pt x="51" y="520"/>
                    <a:pt x="48" y="520"/>
                    <a:pt x="41" y="524"/>
                  </a:cubicBezTo>
                  <a:lnTo>
                    <a:pt x="44" y="528"/>
                  </a:lnTo>
                  <a:cubicBezTo>
                    <a:pt x="44" y="532"/>
                    <a:pt x="48" y="532"/>
                    <a:pt x="48" y="535"/>
                  </a:cubicBezTo>
                  <a:lnTo>
                    <a:pt x="48" y="542"/>
                  </a:lnTo>
                  <a:lnTo>
                    <a:pt x="48" y="546"/>
                  </a:lnTo>
                  <a:cubicBezTo>
                    <a:pt x="44" y="546"/>
                    <a:pt x="44" y="550"/>
                    <a:pt x="44" y="550"/>
                  </a:cubicBezTo>
                  <a:cubicBezTo>
                    <a:pt x="41" y="554"/>
                    <a:pt x="36" y="554"/>
                    <a:pt x="29" y="554"/>
                  </a:cubicBezTo>
                  <a:lnTo>
                    <a:pt x="26" y="554"/>
                  </a:lnTo>
                  <a:cubicBezTo>
                    <a:pt x="26" y="554"/>
                    <a:pt x="22" y="554"/>
                    <a:pt x="22" y="557"/>
                  </a:cubicBezTo>
                  <a:cubicBezTo>
                    <a:pt x="26" y="557"/>
                    <a:pt x="26" y="561"/>
                    <a:pt x="29" y="561"/>
                  </a:cubicBezTo>
                  <a:cubicBezTo>
                    <a:pt x="33" y="561"/>
                    <a:pt x="33" y="568"/>
                    <a:pt x="36" y="568"/>
                  </a:cubicBezTo>
                  <a:cubicBezTo>
                    <a:pt x="36" y="572"/>
                    <a:pt x="33" y="572"/>
                    <a:pt x="33" y="576"/>
                  </a:cubicBezTo>
                  <a:cubicBezTo>
                    <a:pt x="33" y="576"/>
                    <a:pt x="33" y="579"/>
                    <a:pt x="29" y="579"/>
                  </a:cubicBezTo>
                  <a:cubicBezTo>
                    <a:pt x="33" y="583"/>
                    <a:pt x="33" y="586"/>
                    <a:pt x="33" y="586"/>
                  </a:cubicBezTo>
                  <a:cubicBezTo>
                    <a:pt x="33" y="590"/>
                    <a:pt x="33" y="594"/>
                    <a:pt x="29" y="598"/>
                  </a:cubicBezTo>
                  <a:cubicBezTo>
                    <a:pt x="29" y="598"/>
                    <a:pt x="29" y="601"/>
                    <a:pt x="26" y="601"/>
                  </a:cubicBezTo>
                  <a:cubicBezTo>
                    <a:pt x="22" y="601"/>
                    <a:pt x="19" y="605"/>
                    <a:pt x="14" y="605"/>
                  </a:cubicBezTo>
                  <a:cubicBezTo>
                    <a:pt x="14" y="608"/>
                    <a:pt x="7" y="605"/>
                    <a:pt x="7" y="612"/>
                  </a:cubicBezTo>
                  <a:cubicBezTo>
                    <a:pt x="7" y="612"/>
                    <a:pt x="7" y="616"/>
                    <a:pt x="4" y="616"/>
                  </a:cubicBezTo>
                  <a:cubicBezTo>
                    <a:pt x="4" y="620"/>
                    <a:pt x="4" y="623"/>
                    <a:pt x="0" y="627"/>
                  </a:cubicBezTo>
                  <a:cubicBezTo>
                    <a:pt x="0" y="630"/>
                    <a:pt x="0" y="630"/>
                    <a:pt x="4" y="638"/>
                  </a:cubicBezTo>
                  <a:cubicBezTo>
                    <a:pt x="7" y="642"/>
                    <a:pt x="11" y="642"/>
                    <a:pt x="11" y="645"/>
                  </a:cubicBezTo>
                  <a:cubicBezTo>
                    <a:pt x="11" y="649"/>
                    <a:pt x="14" y="649"/>
                    <a:pt x="14" y="652"/>
                  </a:cubicBezTo>
                  <a:cubicBezTo>
                    <a:pt x="19" y="656"/>
                    <a:pt x="22" y="660"/>
                    <a:pt x="22" y="664"/>
                  </a:cubicBezTo>
                  <a:cubicBezTo>
                    <a:pt x="19" y="664"/>
                    <a:pt x="19" y="667"/>
                    <a:pt x="19" y="667"/>
                  </a:cubicBezTo>
                  <a:cubicBezTo>
                    <a:pt x="14" y="667"/>
                    <a:pt x="14" y="667"/>
                    <a:pt x="14" y="671"/>
                  </a:cubicBezTo>
                  <a:lnTo>
                    <a:pt x="14" y="674"/>
                  </a:lnTo>
                  <a:lnTo>
                    <a:pt x="19" y="674"/>
                  </a:lnTo>
                  <a:cubicBezTo>
                    <a:pt x="26" y="678"/>
                    <a:pt x="29" y="682"/>
                    <a:pt x="36" y="686"/>
                  </a:cubicBezTo>
                  <a:cubicBezTo>
                    <a:pt x="41" y="689"/>
                    <a:pt x="48" y="693"/>
                    <a:pt x="51" y="696"/>
                  </a:cubicBezTo>
                  <a:cubicBezTo>
                    <a:pt x="55" y="700"/>
                    <a:pt x="58" y="704"/>
                    <a:pt x="66" y="704"/>
                  </a:cubicBezTo>
                  <a:cubicBezTo>
                    <a:pt x="66" y="708"/>
                    <a:pt x="70" y="708"/>
                    <a:pt x="70" y="711"/>
                  </a:cubicBezTo>
                  <a:cubicBezTo>
                    <a:pt x="73" y="711"/>
                    <a:pt x="73" y="711"/>
                    <a:pt x="77" y="715"/>
                  </a:cubicBezTo>
                  <a:cubicBezTo>
                    <a:pt x="77" y="715"/>
                    <a:pt x="80" y="715"/>
                    <a:pt x="85" y="718"/>
                  </a:cubicBezTo>
                  <a:cubicBezTo>
                    <a:pt x="92" y="722"/>
                    <a:pt x="99" y="730"/>
                    <a:pt x="107" y="733"/>
                  </a:cubicBezTo>
                  <a:cubicBezTo>
                    <a:pt x="114" y="740"/>
                    <a:pt x="121" y="744"/>
                    <a:pt x="129" y="752"/>
                  </a:cubicBezTo>
                  <a:cubicBezTo>
                    <a:pt x="136" y="755"/>
                    <a:pt x="146" y="759"/>
                    <a:pt x="154" y="766"/>
                  </a:cubicBezTo>
                  <a:cubicBezTo>
                    <a:pt x="154" y="770"/>
                    <a:pt x="158" y="770"/>
                    <a:pt x="161" y="774"/>
                  </a:cubicBezTo>
                  <a:cubicBezTo>
                    <a:pt x="161" y="774"/>
                    <a:pt x="165" y="774"/>
                    <a:pt x="168" y="777"/>
                  </a:cubicBezTo>
                  <a:cubicBezTo>
                    <a:pt x="173" y="777"/>
                    <a:pt x="173" y="781"/>
                    <a:pt x="176" y="784"/>
                  </a:cubicBezTo>
                  <a:cubicBezTo>
                    <a:pt x="180" y="784"/>
                    <a:pt x="183" y="788"/>
                    <a:pt x="183" y="788"/>
                  </a:cubicBezTo>
                  <a:cubicBezTo>
                    <a:pt x="187" y="792"/>
                    <a:pt x="190" y="792"/>
                    <a:pt x="190" y="792"/>
                  </a:cubicBezTo>
                  <a:lnTo>
                    <a:pt x="190" y="796"/>
                  </a:lnTo>
                  <a:cubicBezTo>
                    <a:pt x="198" y="799"/>
                    <a:pt x="205" y="799"/>
                    <a:pt x="209" y="803"/>
                  </a:cubicBezTo>
                  <a:cubicBezTo>
                    <a:pt x="220" y="810"/>
                    <a:pt x="224" y="818"/>
                    <a:pt x="234" y="821"/>
                  </a:cubicBezTo>
                  <a:cubicBezTo>
                    <a:pt x="246" y="832"/>
                    <a:pt x="264" y="840"/>
                    <a:pt x="275" y="850"/>
                  </a:cubicBezTo>
                  <a:cubicBezTo>
                    <a:pt x="278" y="850"/>
                    <a:pt x="278" y="854"/>
                    <a:pt x="283" y="854"/>
                  </a:cubicBezTo>
                  <a:lnTo>
                    <a:pt x="286" y="858"/>
                  </a:lnTo>
                  <a:cubicBezTo>
                    <a:pt x="290" y="862"/>
                    <a:pt x="293" y="862"/>
                    <a:pt x="297" y="869"/>
                  </a:cubicBezTo>
                  <a:cubicBezTo>
                    <a:pt x="300" y="869"/>
                    <a:pt x="300" y="872"/>
                    <a:pt x="305" y="872"/>
                  </a:cubicBezTo>
                  <a:cubicBezTo>
                    <a:pt x="308" y="872"/>
                    <a:pt x="308" y="872"/>
                    <a:pt x="312" y="876"/>
                  </a:cubicBezTo>
                  <a:cubicBezTo>
                    <a:pt x="315" y="880"/>
                    <a:pt x="319" y="880"/>
                    <a:pt x="322" y="884"/>
                  </a:cubicBezTo>
                  <a:cubicBezTo>
                    <a:pt x="327" y="887"/>
                    <a:pt x="327" y="887"/>
                    <a:pt x="327" y="891"/>
                  </a:cubicBezTo>
                  <a:lnTo>
                    <a:pt x="330" y="891"/>
                  </a:lnTo>
                  <a:lnTo>
                    <a:pt x="334" y="894"/>
                  </a:lnTo>
                  <a:cubicBezTo>
                    <a:pt x="337" y="898"/>
                    <a:pt x="341" y="902"/>
                    <a:pt x="344" y="902"/>
                  </a:cubicBezTo>
                  <a:cubicBezTo>
                    <a:pt x="349" y="906"/>
                    <a:pt x="349" y="909"/>
                    <a:pt x="352" y="913"/>
                  </a:cubicBezTo>
                  <a:cubicBezTo>
                    <a:pt x="356" y="913"/>
                    <a:pt x="356" y="913"/>
                    <a:pt x="359" y="916"/>
                  </a:cubicBezTo>
                  <a:cubicBezTo>
                    <a:pt x="359" y="916"/>
                    <a:pt x="359" y="920"/>
                    <a:pt x="363" y="920"/>
                  </a:cubicBezTo>
                  <a:lnTo>
                    <a:pt x="366" y="924"/>
                  </a:lnTo>
                  <a:cubicBezTo>
                    <a:pt x="371" y="924"/>
                    <a:pt x="371" y="928"/>
                    <a:pt x="374" y="931"/>
                  </a:cubicBezTo>
                  <a:lnTo>
                    <a:pt x="378" y="935"/>
                  </a:lnTo>
                  <a:lnTo>
                    <a:pt x="381" y="938"/>
                  </a:lnTo>
                  <a:cubicBezTo>
                    <a:pt x="385" y="942"/>
                    <a:pt x="388" y="942"/>
                    <a:pt x="388" y="946"/>
                  </a:cubicBezTo>
                  <a:cubicBezTo>
                    <a:pt x="393" y="950"/>
                    <a:pt x="396" y="950"/>
                    <a:pt x="400" y="953"/>
                  </a:cubicBezTo>
                  <a:cubicBezTo>
                    <a:pt x="400" y="957"/>
                    <a:pt x="403" y="957"/>
                    <a:pt x="407" y="960"/>
                  </a:cubicBezTo>
                  <a:lnTo>
                    <a:pt x="410" y="964"/>
                  </a:lnTo>
                  <a:cubicBezTo>
                    <a:pt x="415" y="968"/>
                    <a:pt x="415" y="968"/>
                    <a:pt x="415" y="972"/>
                  </a:cubicBezTo>
                  <a:lnTo>
                    <a:pt x="418" y="972"/>
                  </a:lnTo>
                  <a:cubicBezTo>
                    <a:pt x="425" y="979"/>
                    <a:pt x="432" y="982"/>
                    <a:pt x="440" y="990"/>
                  </a:cubicBezTo>
                  <a:cubicBezTo>
                    <a:pt x="440" y="990"/>
                    <a:pt x="444" y="994"/>
                    <a:pt x="447" y="994"/>
                  </a:cubicBezTo>
                  <a:cubicBezTo>
                    <a:pt x="447" y="997"/>
                    <a:pt x="451" y="997"/>
                    <a:pt x="451" y="1001"/>
                  </a:cubicBezTo>
                  <a:cubicBezTo>
                    <a:pt x="454" y="1004"/>
                    <a:pt x="459" y="1004"/>
                    <a:pt x="462" y="1004"/>
                  </a:cubicBezTo>
                  <a:lnTo>
                    <a:pt x="462" y="1008"/>
                  </a:lnTo>
                  <a:cubicBezTo>
                    <a:pt x="462" y="1012"/>
                    <a:pt x="466" y="1012"/>
                    <a:pt x="469" y="1012"/>
                  </a:cubicBezTo>
                  <a:cubicBezTo>
                    <a:pt x="469" y="1016"/>
                    <a:pt x="473" y="1016"/>
                    <a:pt x="473" y="1019"/>
                  </a:cubicBezTo>
                  <a:cubicBezTo>
                    <a:pt x="476" y="1019"/>
                    <a:pt x="481" y="1023"/>
                    <a:pt x="481" y="1023"/>
                  </a:cubicBezTo>
                  <a:cubicBezTo>
                    <a:pt x="484" y="1023"/>
                    <a:pt x="484" y="1026"/>
                    <a:pt x="488" y="1026"/>
                  </a:cubicBezTo>
                  <a:cubicBezTo>
                    <a:pt x="488" y="1030"/>
                    <a:pt x="491" y="1030"/>
                    <a:pt x="495" y="1034"/>
                  </a:cubicBezTo>
                  <a:cubicBezTo>
                    <a:pt x="506" y="1041"/>
                    <a:pt x="520" y="1052"/>
                    <a:pt x="535" y="1063"/>
                  </a:cubicBezTo>
                  <a:lnTo>
                    <a:pt x="539" y="1067"/>
                  </a:lnTo>
                  <a:cubicBezTo>
                    <a:pt x="542" y="1070"/>
                    <a:pt x="542" y="1074"/>
                    <a:pt x="547" y="1074"/>
                  </a:cubicBezTo>
                  <a:lnTo>
                    <a:pt x="550" y="1074"/>
                  </a:lnTo>
                  <a:cubicBezTo>
                    <a:pt x="554" y="1078"/>
                    <a:pt x="557" y="1082"/>
                    <a:pt x="561" y="1085"/>
                  </a:cubicBezTo>
                  <a:cubicBezTo>
                    <a:pt x="569" y="1089"/>
                    <a:pt x="576" y="1096"/>
                    <a:pt x="583" y="1100"/>
                  </a:cubicBezTo>
                  <a:cubicBezTo>
                    <a:pt x="583" y="1104"/>
                    <a:pt x="583" y="1104"/>
                    <a:pt x="586" y="1104"/>
                  </a:cubicBezTo>
                  <a:cubicBezTo>
                    <a:pt x="591" y="1107"/>
                    <a:pt x="594" y="1107"/>
                    <a:pt x="594" y="1114"/>
                  </a:cubicBezTo>
                  <a:lnTo>
                    <a:pt x="598" y="1114"/>
                  </a:lnTo>
                  <a:cubicBezTo>
                    <a:pt x="601" y="1114"/>
                    <a:pt x="601" y="1118"/>
                    <a:pt x="601" y="1118"/>
                  </a:cubicBezTo>
                  <a:cubicBezTo>
                    <a:pt x="608" y="1118"/>
                    <a:pt x="608" y="1126"/>
                    <a:pt x="616" y="1126"/>
                  </a:cubicBezTo>
                  <a:lnTo>
                    <a:pt x="616" y="1129"/>
                  </a:lnTo>
                  <a:cubicBezTo>
                    <a:pt x="616" y="1131"/>
                    <a:pt x="618" y="1131"/>
                    <a:pt x="620" y="1131"/>
                  </a:cubicBezTo>
                  <a:cubicBezTo>
                    <a:pt x="621" y="1131"/>
                    <a:pt x="623" y="1131"/>
                    <a:pt x="623" y="1133"/>
                  </a:cubicBezTo>
                  <a:cubicBezTo>
                    <a:pt x="627" y="1133"/>
                    <a:pt x="627" y="1136"/>
                    <a:pt x="630" y="1140"/>
                  </a:cubicBezTo>
                  <a:cubicBezTo>
                    <a:pt x="642" y="1148"/>
                    <a:pt x="652" y="1155"/>
                    <a:pt x="664" y="1166"/>
                  </a:cubicBezTo>
                  <a:lnTo>
                    <a:pt x="671" y="1166"/>
                  </a:lnTo>
                  <a:lnTo>
                    <a:pt x="674" y="1170"/>
                  </a:lnTo>
                  <a:cubicBezTo>
                    <a:pt x="679" y="1173"/>
                    <a:pt x="679" y="1173"/>
                    <a:pt x="682" y="1173"/>
                  </a:cubicBezTo>
                  <a:cubicBezTo>
                    <a:pt x="686" y="1177"/>
                    <a:pt x="689" y="1180"/>
                    <a:pt x="693" y="1180"/>
                  </a:cubicBezTo>
                  <a:lnTo>
                    <a:pt x="704" y="1192"/>
                  </a:lnTo>
                  <a:cubicBezTo>
                    <a:pt x="708" y="1195"/>
                    <a:pt x="715" y="1195"/>
                    <a:pt x="718" y="1199"/>
                  </a:cubicBezTo>
                  <a:lnTo>
                    <a:pt x="723" y="1199"/>
                  </a:lnTo>
                  <a:lnTo>
                    <a:pt x="726" y="1202"/>
                  </a:lnTo>
                  <a:cubicBezTo>
                    <a:pt x="726" y="1206"/>
                    <a:pt x="730" y="1206"/>
                    <a:pt x="733" y="1210"/>
                  </a:cubicBezTo>
                  <a:cubicBezTo>
                    <a:pt x="737" y="1210"/>
                    <a:pt x="740" y="1214"/>
                    <a:pt x="745" y="1217"/>
                  </a:cubicBezTo>
                  <a:cubicBezTo>
                    <a:pt x="748" y="1217"/>
                    <a:pt x="748" y="1221"/>
                    <a:pt x="752" y="1221"/>
                  </a:cubicBezTo>
                  <a:lnTo>
                    <a:pt x="755" y="1224"/>
                  </a:lnTo>
                  <a:lnTo>
                    <a:pt x="759" y="1228"/>
                  </a:lnTo>
                  <a:cubicBezTo>
                    <a:pt x="762" y="1228"/>
                    <a:pt x="762" y="1228"/>
                    <a:pt x="767" y="1232"/>
                  </a:cubicBezTo>
                  <a:cubicBezTo>
                    <a:pt x="770" y="1236"/>
                    <a:pt x="774" y="1239"/>
                    <a:pt x="781" y="1243"/>
                  </a:cubicBezTo>
                  <a:lnTo>
                    <a:pt x="784" y="1243"/>
                  </a:lnTo>
                  <a:cubicBezTo>
                    <a:pt x="784" y="1243"/>
                    <a:pt x="789" y="1246"/>
                    <a:pt x="792" y="1246"/>
                  </a:cubicBezTo>
                  <a:cubicBezTo>
                    <a:pt x="792" y="1250"/>
                    <a:pt x="796" y="1250"/>
                    <a:pt x="796" y="1254"/>
                  </a:cubicBezTo>
                  <a:cubicBezTo>
                    <a:pt x="814" y="1265"/>
                    <a:pt x="828" y="1280"/>
                    <a:pt x="847" y="1290"/>
                  </a:cubicBezTo>
                  <a:cubicBezTo>
                    <a:pt x="850" y="1290"/>
                    <a:pt x="850" y="1294"/>
                    <a:pt x="855" y="1294"/>
                  </a:cubicBezTo>
                  <a:cubicBezTo>
                    <a:pt x="858" y="1298"/>
                    <a:pt x="858" y="1298"/>
                    <a:pt x="862" y="1302"/>
                  </a:cubicBezTo>
                  <a:cubicBezTo>
                    <a:pt x="869" y="1305"/>
                    <a:pt x="872" y="1309"/>
                    <a:pt x="880" y="1312"/>
                  </a:cubicBezTo>
                  <a:lnTo>
                    <a:pt x="884" y="1316"/>
                  </a:lnTo>
                  <a:cubicBezTo>
                    <a:pt x="887" y="1316"/>
                    <a:pt x="891" y="1320"/>
                    <a:pt x="894" y="1324"/>
                  </a:cubicBezTo>
                  <a:lnTo>
                    <a:pt x="899" y="1324"/>
                  </a:lnTo>
                  <a:cubicBezTo>
                    <a:pt x="899" y="1324"/>
                    <a:pt x="902" y="1327"/>
                    <a:pt x="906" y="1327"/>
                  </a:cubicBezTo>
                  <a:cubicBezTo>
                    <a:pt x="906" y="1331"/>
                    <a:pt x="909" y="1331"/>
                    <a:pt x="913" y="1334"/>
                  </a:cubicBezTo>
                  <a:cubicBezTo>
                    <a:pt x="928" y="1342"/>
                    <a:pt x="938" y="1353"/>
                    <a:pt x="950" y="1360"/>
                  </a:cubicBezTo>
                  <a:cubicBezTo>
                    <a:pt x="953" y="1364"/>
                    <a:pt x="957" y="1368"/>
                    <a:pt x="965" y="1368"/>
                  </a:cubicBezTo>
                  <a:cubicBezTo>
                    <a:pt x="975" y="1375"/>
                    <a:pt x="982" y="1378"/>
                    <a:pt x="994" y="1386"/>
                  </a:cubicBezTo>
                  <a:lnTo>
                    <a:pt x="994" y="1390"/>
                  </a:lnTo>
                  <a:cubicBezTo>
                    <a:pt x="995" y="1389"/>
                    <a:pt x="996" y="1388"/>
                    <a:pt x="996" y="1388"/>
                  </a:cubicBezTo>
                  <a:cubicBezTo>
                    <a:pt x="998" y="1388"/>
                    <a:pt x="998" y="1390"/>
                    <a:pt x="1001" y="1390"/>
                  </a:cubicBezTo>
                  <a:cubicBezTo>
                    <a:pt x="1009" y="1397"/>
                    <a:pt x="1016" y="1400"/>
                    <a:pt x="1023" y="1408"/>
                  </a:cubicBezTo>
                  <a:lnTo>
                    <a:pt x="1026" y="1408"/>
                  </a:lnTo>
                  <a:cubicBezTo>
                    <a:pt x="1031" y="1412"/>
                    <a:pt x="1034" y="1412"/>
                    <a:pt x="1038" y="1415"/>
                  </a:cubicBezTo>
                  <a:lnTo>
                    <a:pt x="1041" y="1415"/>
                  </a:lnTo>
                  <a:cubicBezTo>
                    <a:pt x="1045" y="1419"/>
                    <a:pt x="1048" y="1419"/>
                    <a:pt x="1053" y="1422"/>
                  </a:cubicBezTo>
                  <a:lnTo>
                    <a:pt x="1056" y="1426"/>
                  </a:lnTo>
                  <a:cubicBezTo>
                    <a:pt x="1063" y="1426"/>
                    <a:pt x="1067" y="1430"/>
                    <a:pt x="1070" y="1434"/>
                  </a:cubicBezTo>
                  <a:cubicBezTo>
                    <a:pt x="1075" y="1437"/>
                    <a:pt x="1078" y="1437"/>
                    <a:pt x="1082" y="1441"/>
                  </a:cubicBezTo>
                  <a:cubicBezTo>
                    <a:pt x="1078" y="1437"/>
                    <a:pt x="1078" y="1437"/>
                    <a:pt x="1075" y="1434"/>
                  </a:cubicBezTo>
                  <a:lnTo>
                    <a:pt x="1075" y="1434"/>
                  </a:lnTo>
                  <a:cubicBezTo>
                    <a:pt x="1078" y="1437"/>
                    <a:pt x="1078" y="1437"/>
                    <a:pt x="1082" y="1437"/>
                  </a:cubicBezTo>
                  <a:cubicBezTo>
                    <a:pt x="1082" y="1441"/>
                    <a:pt x="1085" y="1441"/>
                    <a:pt x="1085" y="1441"/>
                  </a:cubicBezTo>
                  <a:cubicBezTo>
                    <a:pt x="1089" y="1441"/>
                    <a:pt x="1089" y="1444"/>
                    <a:pt x="1089" y="1444"/>
                  </a:cubicBezTo>
                  <a:cubicBezTo>
                    <a:pt x="1092" y="1444"/>
                    <a:pt x="1092" y="1444"/>
                    <a:pt x="1097" y="1448"/>
                  </a:cubicBezTo>
                  <a:lnTo>
                    <a:pt x="1100" y="1452"/>
                  </a:lnTo>
                  <a:cubicBezTo>
                    <a:pt x="1100" y="1448"/>
                    <a:pt x="1100" y="1448"/>
                    <a:pt x="1097" y="1445"/>
                  </a:cubicBezTo>
                  <a:lnTo>
                    <a:pt x="1097" y="1445"/>
                  </a:lnTo>
                  <a:lnTo>
                    <a:pt x="1100" y="1448"/>
                  </a:lnTo>
                  <a:cubicBezTo>
                    <a:pt x="1107" y="1456"/>
                    <a:pt x="1114" y="1459"/>
                    <a:pt x="1122" y="1463"/>
                  </a:cubicBezTo>
                  <a:cubicBezTo>
                    <a:pt x="1126" y="1466"/>
                    <a:pt x="1129" y="1466"/>
                    <a:pt x="1133" y="1466"/>
                  </a:cubicBezTo>
                  <a:cubicBezTo>
                    <a:pt x="1136" y="1470"/>
                    <a:pt x="1141" y="1470"/>
                    <a:pt x="1141" y="1474"/>
                  </a:cubicBezTo>
                  <a:lnTo>
                    <a:pt x="1144" y="1474"/>
                  </a:lnTo>
                  <a:cubicBezTo>
                    <a:pt x="1148" y="1478"/>
                    <a:pt x="1151" y="1478"/>
                    <a:pt x="1151" y="1481"/>
                  </a:cubicBezTo>
                  <a:cubicBezTo>
                    <a:pt x="1155" y="1481"/>
                    <a:pt x="1158" y="1481"/>
                    <a:pt x="1158" y="1485"/>
                  </a:cubicBezTo>
                  <a:cubicBezTo>
                    <a:pt x="1163" y="1488"/>
                    <a:pt x="1166" y="1488"/>
                    <a:pt x="1170" y="1492"/>
                  </a:cubicBezTo>
                  <a:cubicBezTo>
                    <a:pt x="1177" y="1492"/>
                    <a:pt x="1180" y="1496"/>
                    <a:pt x="1188" y="1500"/>
                  </a:cubicBezTo>
                  <a:cubicBezTo>
                    <a:pt x="1192" y="1503"/>
                    <a:pt x="1195" y="1507"/>
                    <a:pt x="1199" y="1507"/>
                  </a:cubicBezTo>
                  <a:cubicBezTo>
                    <a:pt x="1202" y="1510"/>
                    <a:pt x="1207" y="1514"/>
                    <a:pt x="1210" y="1514"/>
                  </a:cubicBezTo>
                  <a:cubicBezTo>
                    <a:pt x="1214" y="1518"/>
                    <a:pt x="1217" y="1522"/>
                    <a:pt x="1221" y="1522"/>
                  </a:cubicBezTo>
                  <a:cubicBezTo>
                    <a:pt x="1224" y="1525"/>
                    <a:pt x="1232" y="1529"/>
                    <a:pt x="1236" y="1532"/>
                  </a:cubicBezTo>
                  <a:cubicBezTo>
                    <a:pt x="1239" y="1532"/>
                    <a:pt x="1239" y="1532"/>
                    <a:pt x="1243" y="1536"/>
                  </a:cubicBezTo>
                  <a:cubicBezTo>
                    <a:pt x="1246" y="1536"/>
                    <a:pt x="1246" y="1540"/>
                    <a:pt x="1246" y="1540"/>
                  </a:cubicBezTo>
                  <a:cubicBezTo>
                    <a:pt x="1254" y="1544"/>
                    <a:pt x="1261" y="1551"/>
                    <a:pt x="1268" y="1554"/>
                  </a:cubicBezTo>
                  <a:cubicBezTo>
                    <a:pt x="1268" y="1554"/>
                    <a:pt x="1273" y="1554"/>
                    <a:pt x="1273" y="1558"/>
                  </a:cubicBezTo>
                  <a:cubicBezTo>
                    <a:pt x="1273" y="1558"/>
                    <a:pt x="1276" y="1562"/>
                    <a:pt x="1280" y="1562"/>
                  </a:cubicBezTo>
                  <a:cubicBezTo>
                    <a:pt x="1280" y="1562"/>
                    <a:pt x="1283" y="1562"/>
                    <a:pt x="1283" y="1566"/>
                  </a:cubicBezTo>
                  <a:cubicBezTo>
                    <a:pt x="1287" y="1566"/>
                    <a:pt x="1287" y="1566"/>
                    <a:pt x="1290" y="1569"/>
                  </a:cubicBezTo>
                  <a:lnTo>
                    <a:pt x="1295" y="1573"/>
                  </a:lnTo>
                  <a:lnTo>
                    <a:pt x="1298" y="1573"/>
                  </a:lnTo>
                  <a:lnTo>
                    <a:pt x="1302" y="1576"/>
                  </a:lnTo>
                  <a:lnTo>
                    <a:pt x="1305" y="1576"/>
                  </a:lnTo>
                  <a:cubicBezTo>
                    <a:pt x="1305" y="1576"/>
                    <a:pt x="1305" y="1580"/>
                    <a:pt x="1309" y="1580"/>
                  </a:cubicBezTo>
                  <a:lnTo>
                    <a:pt x="1312" y="1584"/>
                  </a:lnTo>
                  <a:cubicBezTo>
                    <a:pt x="1317" y="1588"/>
                    <a:pt x="1320" y="1591"/>
                    <a:pt x="1327" y="1595"/>
                  </a:cubicBezTo>
                  <a:cubicBezTo>
                    <a:pt x="1327" y="1595"/>
                    <a:pt x="1331" y="1595"/>
                    <a:pt x="1331" y="1598"/>
                  </a:cubicBezTo>
                  <a:cubicBezTo>
                    <a:pt x="1334" y="1598"/>
                    <a:pt x="1334" y="1602"/>
                    <a:pt x="1334" y="1602"/>
                  </a:cubicBezTo>
                  <a:cubicBezTo>
                    <a:pt x="1342" y="1602"/>
                    <a:pt x="1346" y="1606"/>
                    <a:pt x="1349" y="1610"/>
                  </a:cubicBezTo>
                  <a:cubicBezTo>
                    <a:pt x="1353" y="1613"/>
                    <a:pt x="1356" y="1613"/>
                    <a:pt x="1361" y="1617"/>
                  </a:cubicBezTo>
                  <a:cubicBezTo>
                    <a:pt x="1361" y="1620"/>
                    <a:pt x="1364" y="1620"/>
                    <a:pt x="1368" y="1624"/>
                  </a:cubicBezTo>
                  <a:cubicBezTo>
                    <a:pt x="1371" y="1628"/>
                    <a:pt x="1375" y="1628"/>
                    <a:pt x="1378" y="1632"/>
                  </a:cubicBezTo>
                  <a:cubicBezTo>
                    <a:pt x="1383" y="1635"/>
                    <a:pt x="1383" y="1635"/>
                    <a:pt x="1386" y="1639"/>
                  </a:cubicBezTo>
                  <a:cubicBezTo>
                    <a:pt x="1390" y="1642"/>
                    <a:pt x="1393" y="1642"/>
                    <a:pt x="1397" y="1646"/>
                  </a:cubicBezTo>
                  <a:cubicBezTo>
                    <a:pt x="1397" y="1646"/>
                    <a:pt x="1405" y="1646"/>
                    <a:pt x="1405" y="1654"/>
                  </a:cubicBezTo>
                  <a:lnTo>
                    <a:pt x="1408" y="1654"/>
                  </a:lnTo>
                  <a:cubicBezTo>
                    <a:pt x="1408" y="1654"/>
                    <a:pt x="1412" y="1654"/>
                    <a:pt x="1412" y="1657"/>
                  </a:cubicBezTo>
                  <a:lnTo>
                    <a:pt x="1415" y="1657"/>
                  </a:lnTo>
                  <a:cubicBezTo>
                    <a:pt x="1419" y="1657"/>
                    <a:pt x="1419" y="1661"/>
                    <a:pt x="1419" y="1661"/>
                  </a:cubicBezTo>
                  <a:lnTo>
                    <a:pt x="1422" y="1664"/>
                  </a:lnTo>
                  <a:lnTo>
                    <a:pt x="1427" y="1664"/>
                  </a:lnTo>
                  <a:cubicBezTo>
                    <a:pt x="1434" y="1672"/>
                    <a:pt x="1441" y="1676"/>
                    <a:pt x="1452" y="1683"/>
                  </a:cubicBezTo>
                  <a:cubicBezTo>
                    <a:pt x="1452" y="1683"/>
                    <a:pt x="1456" y="1686"/>
                    <a:pt x="1459" y="1686"/>
                  </a:cubicBezTo>
                  <a:cubicBezTo>
                    <a:pt x="1459" y="1690"/>
                    <a:pt x="1463" y="1690"/>
                    <a:pt x="1466" y="1694"/>
                  </a:cubicBezTo>
                  <a:cubicBezTo>
                    <a:pt x="1471" y="1694"/>
                    <a:pt x="1471" y="1698"/>
                    <a:pt x="1474" y="1698"/>
                  </a:cubicBezTo>
                  <a:cubicBezTo>
                    <a:pt x="1474" y="1701"/>
                    <a:pt x="1478" y="1701"/>
                    <a:pt x="1478" y="1701"/>
                  </a:cubicBezTo>
                  <a:cubicBezTo>
                    <a:pt x="1481" y="1705"/>
                    <a:pt x="1481" y="1705"/>
                    <a:pt x="1485" y="1705"/>
                  </a:cubicBezTo>
                  <a:lnTo>
                    <a:pt x="1488" y="1708"/>
                  </a:lnTo>
                  <a:lnTo>
                    <a:pt x="1488" y="1712"/>
                  </a:lnTo>
                  <a:cubicBezTo>
                    <a:pt x="1490" y="1711"/>
                    <a:pt x="1491" y="1710"/>
                    <a:pt x="1491" y="1710"/>
                  </a:cubicBezTo>
                  <a:cubicBezTo>
                    <a:pt x="1493" y="1710"/>
                    <a:pt x="1494" y="1712"/>
                    <a:pt x="1496" y="1712"/>
                  </a:cubicBezTo>
                  <a:cubicBezTo>
                    <a:pt x="1496" y="1716"/>
                    <a:pt x="1500" y="1716"/>
                    <a:pt x="1500" y="1720"/>
                  </a:cubicBezTo>
                  <a:cubicBezTo>
                    <a:pt x="1503" y="1720"/>
                    <a:pt x="1503" y="1720"/>
                    <a:pt x="1507" y="1723"/>
                  </a:cubicBezTo>
                  <a:lnTo>
                    <a:pt x="1510" y="1727"/>
                  </a:lnTo>
                  <a:lnTo>
                    <a:pt x="1515" y="1727"/>
                  </a:lnTo>
                  <a:cubicBezTo>
                    <a:pt x="1515" y="1729"/>
                    <a:pt x="1516" y="1729"/>
                    <a:pt x="1516" y="1729"/>
                  </a:cubicBezTo>
                  <a:cubicBezTo>
                    <a:pt x="1517" y="1729"/>
                    <a:pt x="1518" y="1729"/>
                    <a:pt x="1518" y="1730"/>
                  </a:cubicBezTo>
                  <a:cubicBezTo>
                    <a:pt x="1518" y="1730"/>
                    <a:pt x="1520" y="1732"/>
                    <a:pt x="1522" y="1732"/>
                  </a:cubicBezTo>
                  <a:cubicBezTo>
                    <a:pt x="1523" y="1732"/>
                    <a:pt x="1524" y="1732"/>
                    <a:pt x="1525" y="1730"/>
                  </a:cubicBezTo>
                  <a:cubicBezTo>
                    <a:pt x="1525" y="1730"/>
                    <a:pt x="1525" y="1727"/>
                    <a:pt x="1522" y="1727"/>
                  </a:cubicBezTo>
                  <a:cubicBezTo>
                    <a:pt x="1518" y="1723"/>
                    <a:pt x="1515" y="1716"/>
                    <a:pt x="1507" y="1712"/>
                  </a:cubicBezTo>
                  <a:cubicBezTo>
                    <a:pt x="1507" y="1712"/>
                    <a:pt x="1503" y="1708"/>
                    <a:pt x="1500" y="1705"/>
                  </a:cubicBezTo>
                  <a:cubicBezTo>
                    <a:pt x="1496" y="1705"/>
                    <a:pt x="1496" y="1705"/>
                    <a:pt x="1493" y="1701"/>
                  </a:cubicBezTo>
                  <a:cubicBezTo>
                    <a:pt x="1488" y="1698"/>
                    <a:pt x="1481" y="1694"/>
                    <a:pt x="1474" y="1686"/>
                  </a:cubicBezTo>
                  <a:cubicBezTo>
                    <a:pt x="1471" y="1686"/>
                    <a:pt x="1471" y="1686"/>
                    <a:pt x="1471" y="1683"/>
                  </a:cubicBezTo>
                  <a:cubicBezTo>
                    <a:pt x="1463" y="1679"/>
                    <a:pt x="1463" y="1679"/>
                    <a:pt x="1456" y="1676"/>
                  </a:cubicBezTo>
                  <a:cubicBezTo>
                    <a:pt x="1459" y="1674"/>
                    <a:pt x="1461" y="1673"/>
                    <a:pt x="1463" y="1673"/>
                  </a:cubicBezTo>
                  <a:cubicBezTo>
                    <a:pt x="1465" y="1673"/>
                    <a:pt x="1467" y="1674"/>
                    <a:pt x="1471" y="1676"/>
                  </a:cubicBezTo>
                  <a:lnTo>
                    <a:pt x="1474" y="1679"/>
                  </a:lnTo>
                  <a:cubicBezTo>
                    <a:pt x="1478" y="1679"/>
                    <a:pt x="1481" y="1683"/>
                    <a:pt x="1481" y="1683"/>
                  </a:cubicBezTo>
                  <a:cubicBezTo>
                    <a:pt x="1485" y="1686"/>
                    <a:pt x="1493" y="1690"/>
                    <a:pt x="1496" y="1694"/>
                  </a:cubicBezTo>
                  <a:cubicBezTo>
                    <a:pt x="1500" y="1698"/>
                    <a:pt x="1503" y="1698"/>
                    <a:pt x="1507" y="1701"/>
                  </a:cubicBezTo>
                  <a:cubicBezTo>
                    <a:pt x="1510" y="1701"/>
                    <a:pt x="1510" y="1705"/>
                    <a:pt x="1510" y="1705"/>
                  </a:cubicBezTo>
                  <a:cubicBezTo>
                    <a:pt x="1515" y="1708"/>
                    <a:pt x="1515" y="1708"/>
                    <a:pt x="1518" y="1708"/>
                  </a:cubicBezTo>
                  <a:cubicBezTo>
                    <a:pt x="1518" y="1712"/>
                    <a:pt x="1522" y="1712"/>
                    <a:pt x="1522" y="1716"/>
                  </a:cubicBezTo>
                  <a:cubicBezTo>
                    <a:pt x="1525" y="1716"/>
                    <a:pt x="1525" y="1720"/>
                    <a:pt x="1529" y="1720"/>
                  </a:cubicBezTo>
                  <a:cubicBezTo>
                    <a:pt x="1532" y="1720"/>
                    <a:pt x="1537" y="1723"/>
                    <a:pt x="1537" y="1723"/>
                  </a:cubicBezTo>
                  <a:cubicBezTo>
                    <a:pt x="1540" y="1727"/>
                    <a:pt x="1540" y="1727"/>
                    <a:pt x="1544" y="1730"/>
                  </a:cubicBezTo>
                  <a:lnTo>
                    <a:pt x="1547" y="1734"/>
                  </a:lnTo>
                  <a:lnTo>
                    <a:pt x="1551" y="1738"/>
                  </a:lnTo>
                  <a:lnTo>
                    <a:pt x="1554" y="1738"/>
                  </a:lnTo>
                  <a:cubicBezTo>
                    <a:pt x="1559" y="1742"/>
                    <a:pt x="1559" y="1742"/>
                    <a:pt x="1559" y="1745"/>
                  </a:cubicBezTo>
                  <a:cubicBezTo>
                    <a:pt x="1569" y="1749"/>
                    <a:pt x="1576" y="1756"/>
                    <a:pt x="1584" y="1764"/>
                  </a:cubicBezTo>
                  <a:cubicBezTo>
                    <a:pt x="1588" y="1764"/>
                    <a:pt x="1591" y="1767"/>
                    <a:pt x="1595" y="1771"/>
                  </a:cubicBezTo>
                  <a:cubicBezTo>
                    <a:pt x="1598" y="1771"/>
                    <a:pt x="1603" y="1771"/>
                    <a:pt x="1603" y="1774"/>
                  </a:cubicBezTo>
                  <a:cubicBezTo>
                    <a:pt x="1610" y="1774"/>
                    <a:pt x="1613" y="1778"/>
                    <a:pt x="1620" y="1782"/>
                  </a:cubicBezTo>
                  <a:lnTo>
                    <a:pt x="1625" y="1786"/>
                  </a:lnTo>
                  <a:cubicBezTo>
                    <a:pt x="1625" y="1786"/>
                    <a:pt x="1628" y="1789"/>
                    <a:pt x="1632" y="1793"/>
                  </a:cubicBezTo>
                  <a:lnTo>
                    <a:pt x="1639" y="1796"/>
                  </a:lnTo>
                  <a:cubicBezTo>
                    <a:pt x="1642" y="1800"/>
                    <a:pt x="1647" y="1804"/>
                    <a:pt x="1650" y="1804"/>
                  </a:cubicBezTo>
                  <a:cubicBezTo>
                    <a:pt x="1654" y="1808"/>
                    <a:pt x="1657" y="1808"/>
                    <a:pt x="1661" y="1815"/>
                  </a:cubicBezTo>
                  <a:lnTo>
                    <a:pt x="1664" y="1815"/>
                  </a:lnTo>
                  <a:cubicBezTo>
                    <a:pt x="1669" y="1818"/>
                    <a:pt x="1672" y="1822"/>
                    <a:pt x="1676" y="1822"/>
                  </a:cubicBezTo>
                  <a:lnTo>
                    <a:pt x="1686" y="1833"/>
                  </a:lnTo>
                  <a:cubicBezTo>
                    <a:pt x="1691" y="1833"/>
                    <a:pt x="1694" y="1837"/>
                    <a:pt x="1694" y="1837"/>
                  </a:cubicBezTo>
                  <a:cubicBezTo>
                    <a:pt x="1698" y="1840"/>
                    <a:pt x="1701" y="1840"/>
                    <a:pt x="1705" y="1840"/>
                  </a:cubicBezTo>
                  <a:lnTo>
                    <a:pt x="1705" y="1848"/>
                  </a:lnTo>
                  <a:cubicBezTo>
                    <a:pt x="1708" y="1848"/>
                    <a:pt x="1713" y="1852"/>
                    <a:pt x="1713" y="1852"/>
                  </a:cubicBezTo>
                  <a:cubicBezTo>
                    <a:pt x="1716" y="1855"/>
                    <a:pt x="1720" y="1859"/>
                    <a:pt x="1723" y="1862"/>
                  </a:cubicBezTo>
                  <a:cubicBezTo>
                    <a:pt x="1730" y="1862"/>
                    <a:pt x="1735" y="1866"/>
                    <a:pt x="1742" y="1870"/>
                  </a:cubicBezTo>
                  <a:cubicBezTo>
                    <a:pt x="1745" y="1877"/>
                    <a:pt x="1752" y="1877"/>
                    <a:pt x="1757" y="1884"/>
                  </a:cubicBezTo>
                  <a:cubicBezTo>
                    <a:pt x="1758" y="1883"/>
                    <a:pt x="1758" y="1883"/>
                    <a:pt x="1759" y="1883"/>
                  </a:cubicBezTo>
                  <a:cubicBezTo>
                    <a:pt x="1760" y="1883"/>
                    <a:pt x="1760" y="1885"/>
                    <a:pt x="1760" y="1888"/>
                  </a:cubicBezTo>
                  <a:lnTo>
                    <a:pt x="1767" y="1888"/>
                  </a:lnTo>
                  <a:cubicBezTo>
                    <a:pt x="1767" y="1892"/>
                    <a:pt x="1771" y="1892"/>
                    <a:pt x="1771" y="1892"/>
                  </a:cubicBezTo>
                  <a:cubicBezTo>
                    <a:pt x="1774" y="1899"/>
                    <a:pt x="1779" y="1899"/>
                    <a:pt x="1786" y="1903"/>
                  </a:cubicBezTo>
                  <a:lnTo>
                    <a:pt x="1789" y="1906"/>
                  </a:lnTo>
                  <a:cubicBezTo>
                    <a:pt x="1789" y="1910"/>
                    <a:pt x="1793" y="1910"/>
                    <a:pt x="1796" y="1910"/>
                  </a:cubicBezTo>
                  <a:cubicBezTo>
                    <a:pt x="1798" y="1912"/>
                    <a:pt x="1800" y="1912"/>
                    <a:pt x="1802" y="1912"/>
                  </a:cubicBezTo>
                  <a:cubicBezTo>
                    <a:pt x="1804" y="1912"/>
                    <a:pt x="1806" y="1912"/>
                    <a:pt x="1808" y="1914"/>
                  </a:cubicBezTo>
                  <a:cubicBezTo>
                    <a:pt x="1811" y="1914"/>
                    <a:pt x="1815" y="1914"/>
                    <a:pt x="1815" y="1918"/>
                  </a:cubicBezTo>
                  <a:cubicBezTo>
                    <a:pt x="1818" y="1918"/>
                    <a:pt x="1818" y="1921"/>
                    <a:pt x="1818" y="1921"/>
                  </a:cubicBezTo>
                  <a:cubicBezTo>
                    <a:pt x="1823" y="1925"/>
                    <a:pt x="1830" y="1925"/>
                    <a:pt x="1833" y="1928"/>
                  </a:cubicBezTo>
                  <a:lnTo>
                    <a:pt x="1845" y="1928"/>
                  </a:lnTo>
                  <a:cubicBezTo>
                    <a:pt x="1845" y="1928"/>
                    <a:pt x="1848" y="1928"/>
                    <a:pt x="1848" y="1932"/>
                  </a:cubicBezTo>
                  <a:cubicBezTo>
                    <a:pt x="1849" y="1931"/>
                    <a:pt x="1850" y="1930"/>
                    <a:pt x="1851" y="1930"/>
                  </a:cubicBezTo>
                  <a:cubicBezTo>
                    <a:pt x="1852" y="1930"/>
                    <a:pt x="1853" y="1932"/>
                    <a:pt x="1855" y="1932"/>
                  </a:cubicBezTo>
                  <a:lnTo>
                    <a:pt x="1859" y="1932"/>
                  </a:lnTo>
                  <a:cubicBezTo>
                    <a:pt x="1862" y="1932"/>
                    <a:pt x="1862" y="1928"/>
                    <a:pt x="1867" y="1928"/>
                  </a:cubicBezTo>
                  <a:cubicBezTo>
                    <a:pt x="1868" y="1930"/>
                    <a:pt x="1869" y="1931"/>
                    <a:pt x="1870" y="1931"/>
                  </a:cubicBezTo>
                  <a:cubicBezTo>
                    <a:pt x="1871" y="1931"/>
                    <a:pt x="1872" y="1930"/>
                    <a:pt x="1874" y="1928"/>
                  </a:cubicBezTo>
                  <a:lnTo>
                    <a:pt x="1881" y="1928"/>
                  </a:lnTo>
                  <a:cubicBezTo>
                    <a:pt x="1883" y="1928"/>
                    <a:pt x="1886" y="1930"/>
                    <a:pt x="1887" y="1930"/>
                  </a:cubicBezTo>
                  <a:cubicBezTo>
                    <a:pt x="1888" y="1930"/>
                    <a:pt x="1889" y="1930"/>
                    <a:pt x="1889" y="1928"/>
                  </a:cubicBezTo>
                  <a:cubicBezTo>
                    <a:pt x="1892" y="1928"/>
                    <a:pt x="1896" y="1932"/>
                    <a:pt x="1896" y="1932"/>
                  </a:cubicBezTo>
                  <a:lnTo>
                    <a:pt x="1925" y="1932"/>
                  </a:lnTo>
                  <a:cubicBezTo>
                    <a:pt x="1927" y="1932"/>
                    <a:pt x="1928" y="1930"/>
                    <a:pt x="1928" y="1930"/>
                  </a:cubicBezTo>
                  <a:cubicBezTo>
                    <a:pt x="1928" y="1930"/>
                    <a:pt x="1928" y="1931"/>
                    <a:pt x="1928" y="1932"/>
                  </a:cubicBezTo>
                  <a:cubicBezTo>
                    <a:pt x="1933" y="1932"/>
                    <a:pt x="1933" y="1932"/>
                    <a:pt x="1936" y="1928"/>
                  </a:cubicBezTo>
                  <a:cubicBezTo>
                    <a:pt x="1940" y="1928"/>
                    <a:pt x="1940" y="1925"/>
                    <a:pt x="1943" y="1925"/>
                  </a:cubicBezTo>
                  <a:cubicBezTo>
                    <a:pt x="1943" y="1925"/>
                    <a:pt x="1943" y="1921"/>
                    <a:pt x="1947" y="1921"/>
                  </a:cubicBezTo>
                  <a:cubicBezTo>
                    <a:pt x="1947" y="1918"/>
                    <a:pt x="1947" y="1918"/>
                    <a:pt x="1950" y="1918"/>
                  </a:cubicBezTo>
                  <a:cubicBezTo>
                    <a:pt x="1950" y="1914"/>
                    <a:pt x="1950" y="1914"/>
                    <a:pt x="1955" y="1914"/>
                  </a:cubicBezTo>
                  <a:cubicBezTo>
                    <a:pt x="1958" y="1914"/>
                    <a:pt x="1958" y="1914"/>
                    <a:pt x="1962" y="1910"/>
                  </a:cubicBezTo>
                  <a:lnTo>
                    <a:pt x="1962" y="1906"/>
                  </a:lnTo>
                  <a:cubicBezTo>
                    <a:pt x="1965" y="1906"/>
                    <a:pt x="1965" y="1903"/>
                    <a:pt x="1965" y="1899"/>
                  </a:cubicBezTo>
                  <a:cubicBezTo>
                    <a:pt x="1969" y="1899"/>
                    <a:pt x="1969" y="1896"/>
                    <a:pt x="1969" y="1896"/>
                  </a:cubicBezTo>
                  <a:cubicBezTo>
                    <a:pt x="1972" y="1896"/>
                    <a:pt x="1969" y="1892"/>
                    <a:pt x="1969" y="1892"/>
                  </a:cubicBezTo>
                  <a:lnTo>
                    <a:pt x="1972" y="1888"/>
                  </a:lnTo>
                  <a:cubicBezTo>
                    <a:pt x="1977" y="1884"/>
                    <a:pt x="1977" y="1881"/>
                    <a:pt x="1977" y="1881"/>
                  </a:cubicBezTo>
                  <a:lnTo>
                    <a:pt x="1980" y="1877"/>
                  </a:lnTo>
                  <a:cubicBezTo>
                    <a:pt x="1977" y="1874"/>
                    <a:pt x="1980" y="1870"/>
                    <a:pt x="1980" y="1866"/>
                  </a:cubicBezTo>
                  <a:lnTo>
                    <a:pt x="1980" y="1859"/>
                  </a:lnTo>
                  <a:lnTo>
                    <a:pt x="1977" y="1855"/>
                  </a:lnTo>
                  <a:cubicBezTo>
                    <a:pt x="1972" y="1852"/>
                    <a:pt x="1972" y="1848"/>
                    <a:pt x="1969" y="1844"/>
                  </a:cubicBezTo>
                  <a:lnTo>
                    <a:pt x="1965" y="1844"/>
                  </a:lnTo>
                  <a:cubicBezTo>
                    <a:pt x="1965" y="1840"/>
                    <a:pt x="1969" y="1840"/>
                    <a:pt x="1969" y="1840"/>
                  </a:cubicBezTo>
                  <a:lnTo>
                    <a:pt x="1969" y="1837"/>
                  </a:lnTo>
                  <a:cubicBezTo>
                    <a:pt x="1965" y="1833"/>
                    <a:pt x="1965" y="1833"/>
                    <a:pt x="1969" y="1833"/>
                  </a:cubicBezTo>
                  <a:cubicBezTo>
                    <a:pt x="1969" y="1833"/>
                    <a:pt x="1969" y="1832"/>
                    <a:pt x="1970" y="1832"/>
                  </a:cubicBezTo>
                  <a:cubicBezTo>
                    <a:pt x="1970" y="1832"/>
                    <a:pt x="1971" y="1832"/>
                    <a:pt x="1972" y="1833"/>
                  </a:cubicBezTo>
                  <a:cubicBezTo>
                    <a:pt x="1974" y="1832"/>
                    <a:pt x="1975" y="1832"/>
                    <a:pt x="1976" y="1832"/>
                  </a:cubicBezTo>
                  <a:cubicBezTo>
                    <a:pt x="1979" y="1832"/>
                    <a:pt x="1981" y="1833"/>
                    <a:pt x="1984" y="1833"/>
                  </a:cubicBezTo>
                  <a:cubicBezTo>
                    <a:pt x="1987" y="1833"/>
                    <a:pt x="1987" y="1837"/>
                    <a:pt x="1991" y="1837"/>
                  </a:cubicBezTo>
                  <a:cubicBezTo>
                    <a:pt x="1993" y="1839"/>
                    <a:pt x="1996" y="1842"/>
                    <a:pt x="1999" y="1842"/>
                  </a:cubicBezTo>
                  <a:cubicBezTo>
                    <a:pt x="2000" y="1842"/>
                    <a:pt x="2001" y="1841"/>
                    <a:pt x="2002" y="1840"/>
                  </a:cubicBezTo>
                  <a:lnTo>
                    <a:pt x="2009" y="1840"/>
                  </a:lnTo>
                  <a:cubicBezTo>
                    <a:pt x="2009" y="1844"/>
                    <a:pt x="2013" y="1848"/>
                    <a:pt x="2013" y="1852"/>
                  </a:cubicBezTo>
                  <a:cubicBezTo>
                    <a:pt x="2016" y="1852"/>
                    <a:pt x="2016" y="1855"/>
                    <a:pt x="2016" y="1855"/>
                  </a:cubicBezTo>
                  <a:lnTo>
                    <a:pt x="2016" y="1874"/>
                  </a:lnTo>
                  <a:lnTo>
                    <a:pt x="2013" y="1870"/>
                  </a:lnTo>
                  <a:lnTo>
                    <a:pt x="2013" y="1874"/>
                  </a:lnTo>
                  <a:cubicBezTo>
                    <a:pt x="2016" y="1877"/>
                    <a:pt x="2016" y="1877"/>
                    <a:pt x="2016" y="1881"/>
                  </a:cubicBezTo>
                  <a:lnTo>
                    <a:pt x="2013" y="1881"/>
                  </a:lnTo>
                  <a:lnTo>
                    <a:pt x="2016" y="1884"/>
                  </a:lnTo>
                  <a:lnTo>
                    <a:pt x="2016" y="1888"/>
                  </a:lnTo>
                  <a:lnTo>
                    <a:pt x="2016" y="1899"/>
                  </a:lnTo>
                  <a:cubicBezTo>
                    <a:pt x="2013" y="1899"/>
                    <a:pt x="2016" y="1896"/>
                    <a:pt x="2013" y="1896"/>
                  </a:cubicBezTo>
                  <a:cubicBezTo>
                    <a:pt x="2013" y="1899"/>
                    <a:pt x="2013" y="1903"/>
                    <a:pt x="2016" y="1903"/>
                  </a:cubicBezTo>
                  <a:lnTo>
                    <a:pt x="2016" y="1906"/>
                  </a:lnTo>
                  <a:lnTo>
                    <a:pt x="2016" y="1910"/>
                  </a:lnTo>
                  <a:cubicBezTo>
                    <a:pt x="2016" y="1910"/>
                    <a:pt x="2021" y="1914"/>
                    <a:pt x="2021" y="1918"/>
                  </a:cubicBezTo>
                  <a:lnTo>
                    <a:pt x="2021" y="1925"/>
                  </a:lnTo>
                  <a:cubicBezTo>
                    <a:pt x="2021" y="1921"/>
                    <a:pt x="2024" y="1921"/>
                    <a:pt x="2024" y="1918"/>
                  </a:cubicBezTo>
                  <a:lnTo>
                    <a:pt x="2031" y="1918"/>
                  </a:lnTo>
                  <a:lnTo>
                    <a:pt x="2028" y="1914"/>
                  </a:lnTo>
                  <a:lnTo>
                    <a:pt x="2028" y="1903"/>
                  </a:lnTo>
                  <a:lnTo>
                    <a:pt x="2028" y="1899"/>
                  </a:lnTo>
                  <a:lnTo>
                    <a:pt x="2028" y="1892"/>
                  </a:lnTo>
                  <a:cubicBezTo>
                    <a:pt x="2031" y="1892"/>
                    <a:pt x="2028" y="1888"/>
                    <a:pt x="2031" y="1888"/>
                  </a:cubicBezTo>
                  <a:cubicBezTo>
                    <a:pt x="2031" y="1892"/>
                    <a:pt x="2035" y="1892"/>
                    <a:pt x="2038" y="1892"/>
                  </a:cubicBezTo>
                  <a:cubicBezTo>
                    <a:pt x="2035" y="1888"/>
                    <a:pt x="2031" y="1888"/>
                    <a:pt x="2028" y="1884"/>
                  </a:cubicBezTo>
                  <a:cubicBezTo>
                    <a:pt x="2028" y="1884"/>
                    <a:pt x="2031" y="1881"/>
                    <a:pt x="2028" y="1881"/>
                  </a:cubicBezTo>
                  <a:cubicBezTo>
                    <a:pt x="2028" y="1877"/>
                    <a:pt x="2028" y="1877"/>
                    <a:pt x="2031" y="1874"/>
                  </a:cubicBezTo>
                  <a:cubicBezTo>
                    <a:pt x="2028" y="1870"/>
                    <a:pt x="2028" y="1866"/>
                    <a:pt x="2028" y="1862"/>
                  </a:cubicBezTo>
                  <a:lnTo>
                    <a:pt x="2028" y="1859"/>
                  </a:lnTo>
                  <a:lnTo>
                    <a:pt x="2028" y="1852"/>
                  </a:lnTo>
                  <a:cubicBezTo>
                    <a:pt x="2028" y="1852"/>
                    <a:pt x="2028" y="1848"/>
                    <a:pt x="2031" y="1844"/>
                  </a:cubicBezTo>
                  <a:lnTo>
                    <a:pt x="2031" y="1840"/>
                  </a:lnTo>
                  <a:lnTo>
                    <a:pt x="2038" y="1840"/>
                  </a:lnTo>
                  <a:cubicBezTo>
                    <a:pt x="2038" y="1837"/>
                    <a:pt x="2043" y="1837"/>
                    <a:pt x="2043" y="1837"/>
                  </a:cubicBezTo>
                  <a:lnTo>
                    <a:pt x="2043" y="1833"/>
                  </a:lnTo>
                  <a:cubicBezTo>
                    <a:pt x="2046" y="1833"/>
                    <a:pt x="2043" y="1830"/>
                    <a:pt x="2043" y="1830"/>
                  </a:cubicBezTo>
                  <a:cubicBezTo>
                    <a:pt x="2038" y="1826"/>
                    <a:pt x="2038" y="1822"/>
                    <a:pt x="2043" y="1818"/>
                  </a:cubicBezTo>
                  <a:lnTo>
                    <a:pt x="2043" y="1815"/>
                  </a:lnTo>
                  <a:lnTo>
                    <a:pt x="2043" y="1811"/>
                  </a:lnTo>
                  <a:cubicBezTo>
                    <a:pt x="2043" y="1804"/>
                    <a:pt x="2043" y="1800"/>
                    <a:pt x="2046" y="1796"/>
                  </a:cubicBezTo>
                  <a:lnTo>
                    <a:pt x="2046" y="1793"/>
                  </a:lnTo>
                  <a:lnTo>
                    <a:pt x="2050" y="1789"/>
                  </a:lnTo>
                  <a:cubicBezTo>
                    <a:pt x="2052" y="1789"/>
                    <a:pt x="2053" y="1788"/>
                    <a:pt x="2053" y="1788"/>
                  </a:cubicBezTo>
                  <a:cubicBezTo>
                    <a:pt x="2053" y="1788"/>
                    <a:pt x="2053" y="1788"/>
                    <a:pt x="2053" y="1789"/>
                  </a:cubicBezTo>
                  <a:cubicBezTo>
                    <a:pt x="2057" y="1789"/>
                    <a:pt x="2053" y="1786"/>
                    <a:pt x="2057" y="1782"/>
                  </a:cubicBezTo>
                  <a:lnTo>
                    <a:pt x="2060" y="1782"/>
                  </a:lnTo>
                  <a:cubicBezTo>
                    <a:pt x="2065" y="1782"/>
                    <a:pt x="2065" y="1782"/>
                    <a:pt x="2068" y="1778"/>
                  </a:cubicBezTo>
                  <a:cubicBezTo>
                    <a:pt x="2072" y="1778"/>
                    <a:pt x="2075" y="1774"/>
                    <a:pt x="2082" y="1774"/>
                  </a:cubicBezTo>
                  <a:cubicBezTo>
                    <a:pt x="2087" y="1774"/>
                    <a:pt x="2087" y="1771"/>
                    <a:pt x="2090" y="1771"/>
                  </a:cubicBezTo>
                  <a:cubicBezTo>
                    <a:pt x="2090" y="1767"/>
                    <a:pt x="2094" y="1767"/>
                    <a:pt x="2097" y="1767"/>
                  </a:cubicBezTo>
                  <a:cubicBezTo>
                    <a:pt x="2101" y="1767"/>
                    <a:pt x="2101" y="1764"/>
                    <a:pt x="2104" y="1764"/>
                  </a:cubicBezTo>
                  <a:cubicBezTo>
                    <a:pt x="2104" y="1760"/>
                    <a:pt x="2109" y="1760"/>
                    <a:pt x="2112" y="1760"/>
                  </a:cubicBezTo>
                  <a:lnTo>
                    <a:pt x="2112" y="1756"/>
                  </a:lnTo>
                  <a:lnTo>
                    <a:pt x="2116" y="1756"/>
                  </a:lnTo>
                  <a:cubicBezTo>
                    <a:pt x="2119" y="1752"/>
                    <a:pt x="2119" y="1752"/>
                    <a:pt x="2123" y="1752"/>
                  </a:cubicBezTo>
                  <a:cubicBezTo>
                    <a:pt x="2123" y="1752"/>
                    <a:pt x="2126" y="1752"/>
                    <a:pt x="2126" y="1749"/>
                  </a:cubicBezTo>
                  <a:cubicBezTo>
                    <a:pt x="2126" y="1745"/>
                    <a:pt x="2131" y="1745"/>
                    <a:pt x="2134" y="1742"/>
                  </a:cubicBezTo>
                  <a:cubicBezTo>
                    <a:pt x="2138" y="1742"/>
                    <a:pt x="2138" y="1742"/>
                    <a:pt x="2141" y="1738"/>
                  </a:cubicBezTo>
                  <a:cubicBezTo>
                    <a:pt x="2141" y="1734"/>
                    <a:pt x="2145" y="1734"/>
                    <a:pt x="2145" y="1734"/>
                  </a:cubicBezTo>
                  <a:cubicBezTo>
                    <a:pt x="2145" y="1734"/>
                    <a:pt x="2148" y="1734"/>
                    <a:pt x="2148" y="1730"/>
                  </a:cubicBezTo>
                  <a:lnTo>
                    <a:pt x="2153" y="1727"/>
                  </a:lnTo>
                  <a:lnTo>
                    <a:pt x="2156" y="1727"/>
                  </a:lnTo>
                  <a:cubicBezTo>
                    <a:pt x="2156" y="1723"/>
                    <a:pt x="2156" y="1723"/>
                    <a:pt x="2160" y="1723"/>
                  </a:cubicBezTo>
                  <a:cubicBezTo>
                    <a:pt x="2160" y="1720"/>
                    <a:pt x="2163" y="1720"/>
                    <a:pt x="2163" y="1716"/>
                  </a:cubicBezTo>
                  <a:lnTo>
                    <a:pt x="2167" y="1716"/>
                  </a:lnTo>
                  <a:cubicBezTo>
                    <a:pt x="2170" y="1712"/>
                    <a:pt x="2170" y="1708"/>
                    <a:pt x="2175" y="1708"/>
                  </a:cubicBezTo>
                  <a:lnTo>
                    <a:pt x="2175" y="1705"/>
                  </a:lnTo>
                  <a:lnTo>
                    <a:pt x="2178" y="1705"/>
                  </a:lnTo>
                  <a:lnTo>
                    <a:pt x="2182" y="1701"/>
                  </a:lnTo>
                  <a:cubicBezTo>
                    <a:pt x="2182" y="1698"/>
                    <a:pt x="2182" y="1698"/>
                    <a:pt x="2185" y="1698"/>
                  </a:cubicBezTo>
                  <a:cubicBezTo>
                    <a:pt x="2189" y="1694"/>
                    <a:pt x="2192" y="1694"/>
                    <a:pt x="2192" y="1690"/>
                  </a:cubicBezTo>
                  <a:cubicBezTo>
                    <a:pt x="2197" y="1690"/>
                    <a:pt x="2197" y="1690"/>
                    <a:pt x="2197" y="1686"/>
                  </a:cubicBezTo>
                  <a:lnTo>
                    <a:pt x="2200" y="1686"/>
                  </a:lnTo>
                  <a:cubicBezTo>
                    <a:pt x="2204" y="1686"/>
                    <a:pt x="2204" y="1683"/>
                    <a:pt x="2204" y="1683"/>
                  </a:cubicBezTo>
                  <a:cubicBezTo>
                    <a:pt x="2207" y="1683"/>
                    <a:pt x="2207" y="1679"/>
                    <a:pt x="2207" y="1676"/>
                  </a:cubicBezTo>
                  <a:cubicBezTo>
                    <a:pt x="2211" y="1672"/>
                    <a:pt x="2211" y="1668"/>
                    <a:pt x="2219" y="1668"/>
                  </a:cubicBezTo>
                  <a:lnTo>
                    <a:pt x="2222" y="1668"/>
                  </a:lnTo>
                  <a:cubicBezTo>
                    <a:pt x="2219" y="1668"/>
                    <a:pt x="2214" y="1664"/>
                    <a:pt x="2214" y="1664"/>
                  </a:cubicBezTo>
                  <a:lnTo>
                    <a:pt x="2214" y="1657"/>
                  </a:lnTo>
                  <a:cubicBezTo>
                    <a:pt x="2214" y="1654"/>
                    <a:pt x="2219" y="1654"/>
                    <a:pt x="2214" y="1650"/>
                  </a:cubicBezTo>
                  <a:cubicBezTo>
                    <a:pt x="2219" y="1646"/>
                    <a:pt x="2219" y="1642"/>
                    <a:pt x="2219" y="1642"/>
                  </a:cubicBezTo>
                  <a:lnTo>
                    <a:pt x="2219" y="1635"/>
                  </a:lnTo>
                  <a:cubicBezTo>
                    <a:pt x="2222" y="1635"/>
                    <a:pt x="2222" y="1635"/>
                    <a:pt x="2222" y="1632"/>
                  </a:cubicBezTo>
                  <a:cubicBezTo>
                    <a:pt x="2219" y="1628"/>
                    <a:pt x="2219" y="1624"/>
                    <a:pt x="2219" y="1620"/>
                  </a:cubicBezTo>
                  <a:cubicBezTo>
                    <a:pt x="2222" y="1620"/>
                    <a:pt x="2219" y="1617"/>
                    <a:pt x="2219" y="1613"/>
                  </a:cubicBezTo>
                  <a:cubicBezTo>
                    <a:pt x="2219" y="1613"/>
                    <a:pt x="2222" y="1613"/>
                    <a:pt x="2219" y="1610"/>
                  </a:cubicBezTo>
                  <a:cubicBezTo>
                    <a:pt x="2214" y="1610"/>
                    <a:pt x="2219" y="1606"/>
                    <a:pt x="2219" y="1606"/>
                  </a:cubicBezTo>
                  <a:lnTo>
                    <a:pt x="2214" y="1602"/>
                  </a:lnTo>
                  <a:cubicBezTo>
                    <a:pt x="2214" y="1602"/>
                    <a:pt x="2219" y="1598"/>
                    <a:pt x="2214" y="1598"/>
                  </a:cubicBezTo>
                  <a:cubicBezTo>
                    <a:pt x="2214" y="1595"/>
                    <a:pt x="2214" y="1595"/>
                    <a:pt x="2211" y="1595"/>
                  </a:cubicBezTo>
                  <a:cubicBezTo>
                    <a:pt x="2211" y="1591"/>
                    <a:pt x="2214" y="1591"/>
                    <a:pt x="2214" y="1591"/>
                  </a:cubicBezTo>
                  <a:lnTo>
                    <a:pt x="2214" y="1584"/>
                  </a:lnTo>
                  <a:cubicBezTo>
                    <a:pt x="2214" y="1580"/>
                    <a:pt x="2214" y="1573"/>
                    <a:pt x="2219" y="1573"/>
                  </a:cubicBezTo>
                  <a:lnTo>
                    <a:pt x="2219" y="1569"/>
                  </a:lnTo>
                  <a:lnTo>
                    <a:pt x="2222" y="1566"/>
                  </a:lnTo>
                  <a:cubicBezTo>
                    <a:pt x="2222" y="1566"/>
                    <a:pt x="2222" y="1564"/>
                    <a:pt x="2223" y="1564"/>
                  </a:cubicBezTo>
                  <a:cubicBezTo>
                    <a:pt x="2224" y="1564"/>
                    <a:pt x="2225" y="1565"/>
                    <a:pt x="2226" y="1566"/>
                  </a:cubicBezTo>
                  <a:cubicBezTo>
                    <a:pt x="2226" y="1562"/>
                    <a:pt x="2229" y="1562"/>
                    <a:pt x="2233" y="1562"/>
                  </a:cubicBezTo>
                  <a:cubicBezTo>
                    <a:pt x="2233" y="1562"/>
                    <a:pt x="2236" y="1562"/>
                    <a:pt x="2236" y="1558"/>
                  </a:cubicBezTo>
                  <a:lnTo>
                    <a:pt x="2241" y="1558"/>
                  </a:lnTo>
                  <a:cubicBezTo>
                    <a:pt x="2241" y="1562"/>
                    <a:pt x="2244" y="1562"/>
                    <a:pt x="2244" y="1562"/>
                  </a:cubicBezTo>
                  <a:cubicBezTo>
                    <a:pt x="2248" y="1562"/>
                    <a:pt x="2248" y="1562"/>
                    <a:pt x="2251" y="1566"/>
                  </a:cubicBezTo>
                  <a:cubicBezTo>
                    <a:pt x="2252" y="1567"/>
                    <a:pt x="2253" y="1567"/>
                    <a:pt x="2254" y="1567"/>
                  </a:cubicBezTo>
                  <a:cubicBezTo>
                    <a:pt x="2255" y="1567"/>
                    <a:pt x="2256" y="1566"/>
                    <a:pt x="2258" y="1566"/>
                  </a:cubicBezTo>
                  <a:cubicBezTo>
                    <a:pt x="2263" y="1562"/>
                    <a:pt x="2266" y="1562"/>
                    <a:pt x="2270" y="1562"/>
                  </a:cubicBezTo>
                  <a:cubicBezTo>
                    <a:pt x="2270" y="1558"/>
                    <a:pt x="2273" y="1558"/>
                    <a:pt x="2273" y="1554"/>
                  </a:cubicBezTo>
                  <a:cubicBezTo>
                    <a:pt x="2277" y="1551"/>
                    <a:pt x="2277" y="1551"/>
                    <a:pt x="2277" y="1547"/>
                  </a:cubicBezTo>
                  <a:cubicBezTo>
                    <a:pt x="2277" y="1547"/>
                    <a:pt x="2280" y="1547"/>
                    <a:pt x="2280" y="1544"/>
                  </a:cubicBezTo>
                  <a:lnTo>
                    <a:pt x="2285" y="1544"/>
                  </a:lnTo>
                  <a:lnTo>
                    <a:pt x="2288" y="1540"/>
                  </a:lnTo>
                  <a:cubicBezTo>
                    <a:pt x="2288" y="1536"/>
                    <a:pt x="2292" y="1536"/>
                    <a:pt x="2295" y="1536"/>
                  </a:cubicBezTo>
                  <a:lnTo>
                    <a:pt x="2299" y="1532"/>
                  </a:lnTo>
                  <a:lnTo>
                    <a:pt x="2310" y="1532"/>
                  </a:lnTo>
                  <a:cubicBezTo>
                    <a:pt x="2314" y="1529"/>
                    <a:pt x="2317" y="1529"/>
                    <a:pt x="2321" y="1529"/>
                  </a:cubicBezTo>
                  <a:lnTo>
                    <a:pt x="2324" y="1525"/>
                  </a:lnTo>
                  <a:cubicBezTo>
                    <a:pt x="2324" y="1522"/>
                    <a:pt x="2329" y="1522"/>
                    <a:pt x="2329" y="1522"/>
                  </a:cubicBezTo>
                  <a:cubicBezTo>
                    <a:pt x="2332" y="1518"/>
                    <a:pt x="2336" y="1518"/>
                    <a:pt x="2336" y="1514"/>
                  </a:cubicBezTo>
                  <a:lnTo>
                    <a:pt x="2339" y="1514"/>
                  </a:lnTo>
                  <a:cubicBezTo>
                    <a:pt x="2343" y="1514"/>
                    <a:pt x="2346" y="1510"/>
                    <a:pt x="2346" y="1510"/>
                  </a:cubicBezTo>
                  <a:cubicBezTo>
                    <a:pt x="2346" y="1509"/>
                    <a:pt x="2347" y="1509"/>
                    <a:pt x="2349" y="1509"/>
                  </a:cubicBezTo>
                  <a:cubicBezTo>
                    <a:pt x="2350" y="1509"/>
                    <a:pt x="2351" y="1509"/>
                    <a:pt x="2351" y="1507"/>
                  </a:cubicBezTo>
                  <a:cubicBezTo>
                    <a:pt x="2351" y="1507"/>
                    <a:pt x="2354" y="1507"/>
                    <a:pt x="2354" y="1503"/>
                  </a:cubicBezTo>
                  <a:cubicBezTo>
                    <a:pt x="2354" y="1500"/>
                    <a:pt x="2358" y="1500"/>
                    <a:pt x="2361" y="1496"/>
                  </a:cubicBezTo>
                  <a:cubicBezTo>
                    <a:pt x="2365" y="1496"/>
                    <a:pt x="2365" y="1492"/>
                    <a:pt x="2368" y="1492"/>
                  </a:cubicBezTo>
                  <a:cubicBezTo>
                    <a:pt x="2376" y="1492"/>
                    <a:pt x="2380" y="1488"/>
                    <a:pt x="2383" y="1488"/>
                  </a:cubicBezTo>
                  <a:lnTo>
                    <a:pt x="2390" y="1488"/>
                  </a:lnTo>
                  <a:cubicBezTo>
                    <a:pt x="2390" y="1485"/>
                    <a:pt x="2398" y="1485"/>
                    <a:pt x="2398" y="1481"/>
                  </a:cubicBezTo>
                  <a:cubicBezTo>
                    <a:pt x="2400" y="1480"/>
                    <a:pt x="2403" y="1480"/>
                    <a:pt x="2405" y="1480"/>
                  </a:cubicBezTo>
                  <a:cubicBezTo>
                    <a:pt x="2407" y="1480"/>
                    <a:pt x="2409" y="1480"/>
                    <a:pt x="2409" y="1478"/>
                  </a:cubicBezTo>
                  <a:cubicBezTo>
                    <a:pt x="2409" y="1477"/>
                    <a:pt x="2409" y="1476"/>
                    <a:pt x="2410" y="1476"/>
                  </a:cubicBezTo>
                  <a:cubicBezTo>
                    <a:pt x="2411" y="1476"/>
                    <a:pt x="2412" y="1478"/>
                    <a:pt x="2412" y="1478"/>
                  </a:cubicBezTo>
                  <a:cubicBezTo>
                    <a:pt x="2417" y="1474"/>
                    <a:pt x="2420" y="1474"/>
                    <a:pt x="2420" y="1474"/>
                  </a:cubicBezTo>
                  <a:lnTo>
                    <a:pt x="2420" y="1466"/>
                  </a:lnTo>
                  <a:lnTo>
                    <a:pt x="2420" y="1459"/>
                  </a:lnTo>
                  <a:lnTo>
                    <a:pt x="2420" y="1452"/>
                  </a:lnTo>
                  <a:cubicBezTo>
                    <a:pt x="2420" y="1448"/>
                    <a:pt x="2420" y="1448"/>
                    <a:pt x="2424" y="1444"/>
                  </a:cubicBezTo>
                  <a:cubicBezTo>
                    <a:pt x="2420" y="1441"/>
                    <a:pt x="2420" y="1437"/>
                    <a:pt x="2420" y="1434"/>
                  </a:cubicBezTo>
                  <a:cubicBezTo>
                    <a:pt x="2417" y="1430"/>
                    <a:pt x="2412" y="1426"/>
                    <a:pt x="2405" y="1422"/>
                  </a:cubicBezTo>
                  <a:lnTo>
                    <a:pt x="2402" y="1419"/>
                  </a:lnTo>
                  <a:cubicBezTo>
                    <a:pt x="2402" y="1415"/>
                    <a:pt x="2398" y="1412"/>
                    <a:pt x="2395" y="1408"/>
                  </a:cubicBezTo>
                  <a:lnTo>
                    <a:pt x="2383" y="1397"/>
                  </a:lnTo>
                  <a:cubicBezTo>
                    <a:pt x="2383" y="1397"/>
                    <a:pt x="2380" y="1393"/>
                    <a:pt x="2376" y="1393"/>
                  </a:cubicBezTo>
                  <a:cubicBezTo>
                    <a:pt x="2376" y="1390"/>
                    <a:pt x="2376" y="1390"/>
                    <a:pt x="2373" y="1386"/>
                  </a:cubicBezTo>
                  <a:lnTo>
                    <a:pt x="2373" y="1382"/>
                  </a:lnTo>
                  <a:cubicBezTo>
                    <a:pt x="2368" y="1382"/>
                    <a:pt x="2368" y="1378"/>
                    <a:pt x="2365" y="1378"/>
                  </a:cubicBezTo>
                  <a:cubicBezTo>
                    <a:pt x="2365" y="1375"/>
                    <a:pt x="2361" y="1375"/>
                    <a:pt x="2361" y="1371"/>
                  </a:cubicBezTo>
                  <a:cubicBezTo>
                    <a:pt x="2354" y="1364"/>
                    <a:pt x="2351" y="1360"/>
                    <a:pt x="2346" y="1356"/>
                  </a:cubicBezTo>
                  <a:lnTo>
                    <a:pt x="2343" y="1353"/>
                  </a:lnTo>
                  <a:cubicBezTo>
                    <a:pt x="2336" y="1353"/>
                    <a:pt x="2336" y="1349"/>
                    <a:pt x="2332" y="1349"/>
                  </a:cubicBezTo>
                  <a:lnTo>
                    <a:pt x="2332" y="1346"/>
                  </a:lnTo>
                  <a:cubicBezTo>
                    <a:pt x="2329" y="1346"/>
                    <a:pt x="2329" y="1346"/>
                    <a:pt x="2324" y="1342"/>
                  </a:cubicBezTo>
                  <a:cubicBezTo>
                    <a:pt x="2324" y="1338"/>
                    <a:pt x="2321" y="1334"/>
                    <a:pt x="2317" y="1331"/>
                  </a:cubicBezTo>
                  <a:lnTo>
                    <a:pt x="2314" y="1331"/>
                  </a:lnTo>
                  <a:cubicBezTo>
                    <a:pt x="2314" y="1331"/>
                    <a:pt x="2310" y="1331"/>
                    <a:pt x="2310" y="1327"/>
                  </a:cubicBezTo>
                  <a:cubicBezTo>
                    <a:pt x="2307" y="1324"/>
                    <a:pt x="2302" y="1320"/>
                    <a:pt x="2299" y="1320"/>
                  </a:cubicBezTo>
                  <a:lnTo>
                    <a:pt x="2295" y="1316"/>
                  </a:lnTo>
                  <a:cubicBezTo>
                    <a:pt x="2292" y="1316"/>
                    <a:pt x="2292" y="1312"/>
                    <a:pt x="2292" y="1312"/>
                  </a:cubicBezTo>
                  <a:cubicBezTo>
                    <a:pt x="2292" y="1309"/>
                    <a:pt x="2292" y="1309"/>
                    <a:pt x="2288" y="1309"/>
                  </a:cubicBezTo>
                  <a:lnTo>
                    <a:pt x="2288" y="1305"/>
                  </a:lnTo>
                  <a:lnTo>
                    <a:pt x="2285" y="1305"/>
                  </a:lnTo>
                  <a:lnTo>
                    <a:pt x="2280" y="1302"/>
                  </a:lnTo>
                  <a:cubicBezTo>
                    <a:pt x="2277" y="1298"/>
                    <a:pt x="2277" y="1298"/>
                    <a:pt x="2273" y="1294"/>
                  </a:cubicBezTo>
                  <a:cubicBezTo>
                    <a:pt x="2266" y="1287"/>
                    <a:pt x="2258" y="1283"/>
                    <a:pt x="2251" y="1276"/>
                  </a:cubicBezTo>
                  <a:lnTo>
                    <a:pt x="2251" y="1272"/>
                  </a:lnTo>
                  <a:cubicBezTo>
                    <a:pt x="2248" y="1272"/>
                    <a:pt x="2244" y="1268"/>
                    <a:pt x="2241" y="1265"/>
                  </a:cubicBezTo>
                  <a:cubicBezTo>
                    <a:pt x="2236" y="1265"/>
                    <a:pt x="2233" y="1261"/>
                    <a:pt x="2233" y="1258"/>
                  </a:cubicBezTo>
                  <a:cubicBezTo>
                    <a:pt x="2229" y="1258"/>
                    <a:pt x="2229" y="1258"/>
                    <a:pt x="2226" y="1254"/>
                  </a:cubicBezTo>
                  <a:cubicBezTo>
                    <a:pt x="2226" y="1250"/>
                    <a:pt x="2222" y="1250"/>
                    <a:pt x="2219" y="1246"/>
                  </a:cubicBezTo>
                  <a:cubicBezTo>
                    <a:pt x="2214" y="1246"/>
                    <a:pt x="2214" y="1243"/>
                    <a:pt x="2211" y="1239"/>
                  </a:cubicBezTo>
                  <a:cubicBezTo>
                    <a:pt x="2204" y="1232"/>
                    <a:pt x="2192" y="1228"/>
                    <a:pt x="2185" y="1221"/>
                  </a:cubicBezTo>
                  <a:cubicBezTo>
                    <a:pt x="2185" y="1221"/>
                    <a:pt x="2182" y="1221"/>
                    <a:pt x="2182" y="1217"/>
                  </a:cubicBezTo>
                  <a:cubicBezTo>
                    <a:pt x="2178" y="1214"/>
                    <a:pt x="2170" y="1214"/>
                    <a:pt x="2170" y="1206"/>
                  </a:cubicBezTo>
                  <a:cubicBezTo>
                    <a:pt x="2163" y="1206"/>
                    <a:pt x="2160" y="1199"/>
                    <a:pt x="2156" y="1199"/>
                  </a:cubicBezTo>
                  <a:cubicBezTo>
                    <a:pt x="2153" y="1195"/>
                    <a:pt x="2145" y="1195"/>
                    <a:pt x="2145" y="1192"/>
                  </a:cubicBezTo>
                  <a:cubicBezTo>
                    <a:pt x="2138" y="1188"/>
                    <a:pt x="2138" y="1188"/>
                    <a:pt x="2134" y="1184"/>
                  </a:cubicBezTo>
                  <a:lnTo>
                    <a:pt x="2131" y="1180"/>
                  </a:lnTo>
                  <a:cubicBezTo>
                    <a:pt x="2126" y="1180"/>
                    <a:pt x="2126" y="1180"/>
                    <a:pt x="2123" y="1177"/>
                  </a:cubicBezTo>
                  <a:cubicBezTo>
                    <a:pt x="2123" y="1177"/>
                    <a:pt x="2119" y="1173"/>
                    <a:pt x="2116" y="1173"/>
                  </a:cubicBezTo>
                  <a:cubicBezTo>
                    <a:pt x="2112" y="1170"/>
                    <a:pt x="2112" y="1166"/>
                    <a:pt x="2109" y="1166"/>
                  </a:cubicBezTo>
                  <a:cubicBezTo>
                    <a:pt x="2104" y="1166"/>
                    <a:pt x="2104" y="1162"/>
                    <a:pt x="2104" y="1162"/>
                  </a:cubicBezTo>
                  <a:cubicBezTo>
                    <a:pt x="2104" y="1160"/>
                    <a:pt x="2103" y="1160"/>
                    <a:pt x="2103" y="1160"/>
                  </a:cubicBezTo>
                  <a:cubicBezTo>
                    <a:pt x="2102" y="1160"/>
                    <a:pt x="2101" y="1160"/>
                    <a:pt x="2101" y="1158"/>
                  </a:cubicBezTo>
                  <a:cubicBezTo>
                    <a:pt x="2090" y="1151"/>
                    <a:pt x="2079" y="1140"/>
                    <a:pt x="2068" y="1133"/>
                  </a:cubicBezTo>
                  <a:cubicBezTo>
                    <a:pt x="2068" y="1133"/>
                    <a:pt x="2065" y="1133"/>
                    <a:pt x="2065" y="1129"/>
                  </a:cubicBezTo>
                  <a:lnTo>
                    <a:pt x="2060" y="1129"/>
                  </a:lnTo>
                  <a:cubicBezTo>
                    <a:pt x="2060" y="1129"/>
                    <a:pt x="2060" y="1126"/>
                    <a:pt x="2057" y="1126"/>
                  </a:cubicBezTo>
                  <a:cubicBezTo>
                    <a:pt x="2057" y="1122"/>
                    <a:pt x="2053" y="1122"/>
                    <a:pt x="2053" y="1122"/>
                  </a:cubicBezTo>
                  <a:cubicBezTo>
                    <a:pt x="2050" y="1122"/>
                    <a:pt x="2046" y="1118"/>
                    <a:pt x="2046" y="1118"/>
                  </a:cubicBezTo>
                  <a:cubicBezTo>
                    <a:pt x="2043" y="1114"/>
                    <a:pt x="2038" y="1111"/>
                    <a:pt x="2035" y="1107"/>
                  </a:cubicBezTo>
                  <a:lnTo>
                    <a:pt x="2031" y="1107"/>
                  </a:lnTo>
                  <a:cubicBezTo>
                    <a:pt x="2031" y="1104"/>
                    <a:pt x="2028" y="1104"/>
                    <a:pt x="2024" y="1100"/>
                  </a:cubicBezTo>
                  <a:cubicBezTo>
                    <a:pt x="2021" y="1100"/>
                    <a:pt x="2021" y="1096"/>
                    <a:pt x="2016" y="1092"/>
                  </a:cubicBezTo>
                  <a:cubicBezTo>
                    <a:pt x="2016" y="1089"/>
                    <a:pt x="2013" y="1089"/>
                    <a:pt x="2013" y="1089"/>
                  </a:cubicBezTo>
                  <a:cubicBezTo>
                    <a:pt x="2006" y="1089"/>
                    <a:pt x="2006" y="1085"/>
                    <a:pt x="2002" y="1082"/>
                  </a:cubicBezTo>
                  <a:cubicBezTo>
                    <a:pt x="1999" y="1082"/>
                    <a:pt x="1999" y="1078"/>
                    <a:pt x="1994" y="1078"/>
                  </a:cubicBezTo>
                  <a:cubicBezTo>
                    <a:pt x="1991" y="1074"/>
                    <a:pt x="1991" y="1074"/>
                    <a:pt x="1987" y="1070"/>
                  </a:cubicBezTo>
                  <a:cubicBezTo>
                    <a:pt x="1987" y="1070"/>
                    <a:pt x="1984" y="1070"/>
                    <a:pt x="1984" y="1067"/>
                  </a:cubicBezTo>
                  <a:cubicBezTo>
                    <a:pt x="1977" y="1063"/>
                    <a:pt x="1969" y="1060"/>
                    <a:pt x="1965" y="1056"/>
                  </a:cubicBezTo>
                  <a:cubicBezTo>
                    <a:pt x="1958" y="1052"/>
                    <a:pt x="1955" y="1045"/>
                    <a:pt x="1947" y="1045"/>
                  </a:cubicBezTo>
                  <a:cubicBezTo>
                    <a:pt x="1940" y="1038"/>
                    <a:pt x="1928" y="1034"/>
                    <a:pt x="1921" y="1026"/>
                  </a:cubicBezTo>
                  <a:cubicBezTo>
                    <a:pt x="1918" y="1023"/>
                    <a:pt x="1911" y="1016"/>
                    <a:pt x="1903" y="1012"/>
                  </a:cubicBezTo>
                  <a:lnTo>
                    <a:pt x="1903" y="1016"/>
                  </a:lnTo>
                  <a:cubicBezTo>
                    <a:pt x="1903" y="1012"/>
                    <a:pt x="1899" y="1012"/>
                    <a:pt x="1899" y="1012"/>
                  </a:cubicBezTo>
                  <a:lnTo>
                    <a:pt x="1903" y="1012"/>
                  </a:lnTo>
                  <a:cubicBezTo>
                    <a:pt x="1896" y="1004"/>
                    <a:pt x="1892" y="1001"/>
                    <a:pt x="1884" y="997"/>
                  </a:cubicBezTo>
                  <a:lnTo>
                    <a:pt x="1884" y="997"/>
                  </a:lnTo>
                  <a:lnTo>
                    <a:pt x="1889" y="1001"/>
                  </a:lnTo>
                  <a:cubicBezTo>
                    <a:pt x="1877" y="997"/>
                    <a:pt x="1870" y="990"/>
                    <a:pt x="1862" y="982"/>
                  </a:cubicBezTo>
                  <a:lnTo>
                    <a:pt x="1867" y="982"/>
                  </a:lnTo>
                  <a:cubicBezTo>
                    <a:pt x="1862" y="979"/>
                    <a:pt x="1859" y="979"/>
                    <a:pt x="1855" y="975"/>
                  </a:cubicBezTo>
                  <a:cubicBezTo>
                    <a:pt x="1855" y="975"/>
                    <a:pt x="1855" y="975"/>
                    <a:pt x="1855" y="975"/>
                  </a:cubicBezTo>
                  <a:lnTo>
                    <a:pt x="1855" y="975"/>
                  </a:lnTo>
                  <a:cubicBezTo>
                    <a:pt x="1857" y="978"/>
                    <a:pt x="1859" y="980"/>
                    <a:pt x="1859" y="982"/>
                  </a:cubicBezTo>
                  <a:cubicBezTo>
                    <a:pt x="1855" y="979"/>
                    <a:pt x="1848" y="975"/>
                    <a:pt x="1845" y="972"/>
                  </a:cubicBezTo>
                  <a:lnTo>
                    <a:pt x="1840" y="975"/>
                  </a:lnTo>
                  <a:cubicBezTo>
                    <a:pt x="1840" y="972"/>
                    <a:pt x="1837" y="972"/>
                    <a:pt x="1837" y="968"/>
                  </a:cubicBezTo>
                  <a:lnTo>
                    <a:pt x="1823" y="968"/>
                  </a:lnTo>
                  <a:lnTo>
                    <a:pt x="1818" y="964"/>
                  </a:lnTo>
                  <a:cubicBezTo>
                    <a:pt x="1818" y="964"/>
                    <a:pt x="1818" y="960"/>
                    <a:pt x="1815" y="960"/>
                  </a:cubicBezTo>
                  <a:lnTo>
                    <a:pt x="1811" y="957"/>
                  </a:lnTo>
                  <a:lnTo>
                    <a:pt x="1808" y="953"/>
                  </a:lnTo>
                  <a:cubicBezTo>
                    <a:pt x="1804" y="953"/>
                    <a:pt x="1804" y="950"/>
                    <a:pt x="1801" y="950"/>
                  </a:cubicBezTo>
                  <a:cubicBezTo>
                    <a:pt x="1793" y="942"/>
                    <a:pt x="1786" y="938"/>
                    <a:pt x="1782" y="935"/>
                  </a:cubicBezTo>
                  <a:cubicBezTo>
                    <a:pt x="1781" y="934"/>
                    <a:pt x="1780" y="933"/>
                    <a:pt x="1780" y="933"/>
                  </a:cubicBezTo>
                  <a:cubicBezTo>
                    <a:pt x="1779" y="933"/>
                    <a:pt x="1779" y="935"/>
                    <a:pt x="1779" y="935"/>
                  </a:cubicBezTo>
                  <a:cubicBezTo>
                    <a:pt x="1774" y="931"/>
                    <a:pt x="1771" y="931"/>
                    <a:pt x="1771" y="928"/>
                  </a:cubicBezTo>
                  <a:lnTo>
                    <a:pt x="1767" y="928"/>
                  </a:lnTo>
                  <a:cubicBezTo>
                    <a:pt x="1767" y="924"/>
                    <a:pt x="1764" y="924"/>
                    <a:pt x="1764" y="920"/>
                  </a:cubicBezTo>
                  <a:cubicBezTo>
                    <a:pt x="1757" y="920"/>
                    <a:pt x="1757" y="916"/>
                    <a:pt x="1749" y="916"/>
                  </a:cubicBezTo>
                  <a:cubicBezTo>
                    <a:pt x="1745" y="909"/>
                    <a:pt x="1738" y="909"/>
                    <a:pt x="1735" y="902"/>
                  </a:cubicBezTo>
                  <a:lnTo>
                    <a:pt x="1730" y="898"/>
                  </a:lnTo>
                  <a:cubicBezTo>
                    <a:pt x="1727" y="898"/>
                    <a:pt x="1727" y="894"/>
                    <a:pt x="1723" y="894"/>
                  </a:cubicBezTo>
                  <a:cubicBezTo>
                    <a:pt x="1720" y="894"/>
                    <a:pt x="1716" y="891"/>
                    <a:pt x="1716" y="891"/>
                  </a:cubicBezTo>
                  <a:lnTo>
                    <a:pt x="1713" y="887"/>
                  </a:lnTo>
                  <a:cubicBezTo>
                    <a:pt x="1708" y="887"/>
                    <a:pt x="1708" y="887"/>
                    <a:pt x="1705" y="884"/>
                  </a:cubicBezTo>
                  <a:cubicBezTo>
                    <a:pt x="1705" y="884"/>
                    <a:pt x="1701" y="884"/>
                    <a:pt x="1701" y="880"/>
                  </a:cubicBezTo>
                  <a:cubicBezTo>
                    <a:pt x="1694" y="880"/>
                    <a:pt x="1691" y="876"/>
                    <a:pt x="1686" y="872"/>
                  </a:cubicBezTo>
                  <a:cubicBezTo>
                    <a:pt x="1679" y="869"/>
                    <a:pt x="1672" y="862"/>
                    <a:pt x="1664" y="858"/>
                  </a:cubicBezTo>
                  <a:cubicBezTo>
                    <a:pt x="1661" y="858"/>
                    <a:pt x="1657" y="854"/>
                    <a:pt x="1650" y="850"/>
                  </a:cubicBezTo>
                  <a:cubicBezTo>
                    <a:pt x="1647" y="850"/>
                    <a:pt x="1647" y="847"/>
                    <a:pt x="1642" y="843"/>
                  </a:cubicBezTo>
                  <a:cubicBezTo>
                    <a:pt x="1639" y="843"/>
                    <a:pt x="1632" y="840"/>
                    <a:pt x="1628" y="836"/>
                  </a:cubicBezTo>
                  <a:cubicBezTo>
                    <a:pt x="1625" y="832"/>
                    <a:pt x="1620" y="832"/>
                    <a:pt x="1617" y="828"/>
                  </a:cubicBezTo>
                  <a:cubicBezTo>
                    <a:pt x="1613" y="828"/>
                    <a:pt x="1613" y="828"/>
                    <a:pt x="1610" y="825"/>
                  </a:cubicBezTo>
                  <a:lnTo>
                    <a:pt x="1606" y="828"/>
                  </a:lnTo>
                  <a:cubicBezTo>
                    <a:pt x="1606" y="825"/>
                    <a:pt x="1603" y="825"/>
                    <a:pt x="1603" y="821"/>
                  </a:cubicBezTo>
                  <a:lnTo>
                    <a:pt x="1598" y="818"/>
                  </a:lnTo>
                  <a:cubicBezTo>
                    <a:pt x="1598" y="819"/>
                    <a:pt x="1597" y="819"/>
                    <a:pt x="1597" y="819"/>
                  </a:cubicBezTo>
                  <a:cubicBezTo>
                    <a:pt x="1595" y="819"/>
                    <a:pt x="1594" y="814"/>
                    <a:pt x="1591" y="814"/>
                  </a:cubicBezTo>
                  <a:cubicBezTo>
                    <a:pt x="1591" y="814"/>
                    <a:pt x="1588" y="814"/>
                    <a:pt x="1584" y="810"/>
                  </a:cubicBezTo>
                  <a:cubicBezTo>
                    <a:pt x="1581" y="806"/>
                    <a:pt x="1576" y="806"/>
                    <a:pt x="1573" y="803"/>
                  </a:cubicBezTo>
                  <a:cubicBezTo>
                    <a:pt x="1566" y="803"/>
                    <a:pt x="1562" y="799"/>
                    <a:pt x="1559" y="796"/>
                  </a:cubicBezTo>
                  <a:cubicBezTo>
                    <a:pt x="1554" y="792"/>
                    <a:pt x="1554" y="788"/>
                    <a:pt x="1551" y="788"/>
                  </a:cubicBezTo>
                  <a:lnTo>
                    <a:pt x="1547" y="788"/>
                  </a:lnTo>
                  <a:cubicBezTo>
                    <a:pt x="1547" y="784"/>
                    <a:pt x="1547" y="784"/>
                    <a:pt x="1544" y="784"/>
                  </a:cubicBezTo>
                  <a:cubicBezTo>
                    <a:pt x="1544" y="784"/>
                    <a:pt x="1540" y="784"/>
                    <a:pt x="1537" y="781"/>
                  </a:cubicBezTo>
                  <a:cubicBezTo>
                    <a:pt x="1537" y="781"/>
                    <a:pt x="1532" y="777"/>
                    <a:pt x="1529" y="777"/>
                  </a:cubicBezTo>
                  <a:cubicBezTo>
                    <a:pt x="1525" y="777"/>
                    <a:pt x="1522" y="774"/>
                    <a:pt x="1518" y="774"/>
                  </a:cubicBezTo>
                  <a:lnTo>
                    <a:pt x="1515" y="774"/>
                  </a:lnTo>
                  <a:lnTo>
                    <a:pt x="1510" y="770"/>
                  </a:lnTo>
                  <a:cubicBezTo>
                    <a:pt x="1507" y="766"/>
                    <a:pt x="1503" y="766"/>
                    <a:pt x="1500" y="766"/>
                  </a:cubicBezTo>
                  <a:lnTo>
                    <a:pt x="1493" y="759"/>
                  </a:lnTo>
                  <a:cubicBezTo>
                    <a:pt x="1488" y="755"/>
                    <a:pt x="1488" y="755"/>
                    <a:pt x="1485" y="755"/>
                  </a:cubicBezTo>
                  <a:lnTo>
                    <a:pt x="1481" y="752"/>
                  </a:lnTo>
                  <a:lnTo>
                    <a:pt x="1478" y="752"/>
                  </a:lnTo>
                  <a:cubicBezTo>
                    <a:pt x="1471" y="748"/>
                    <a:pt x="1466" y="740"/>
                    <a:pt x="1463" y="740"/>
                  </a:cubicBezTo>
                  <a:lnTo>
                    <a:pt x="1459" y="740"/>
                  </a:lnTo>
                  <a:cubicBezTo>
                    <a:pt x="1456" y="737"/>
                    <a:pt x="1456" y="737"/>
                    <a:pt x="1452" y="733"/>
                  </a:cubicBezTo>
                  <a:cubicBezTo>
                    <a:pt x="1452" y="733"/>
                    <a:pt x="1449" y="730"/>
                    <a:pt x="1444" y="730"/>
                  </a:cubicBezTo>
                  <a:cubicBezTo>
                    <a:pt x="1444" y="726"/>
                    <a:pt x="1441" y="726"/>
                    <a:pt x="1437" y="726"/>
                  </a:cubicBezTo>
                  <a:cubicBezTo>
                    <a:pt x="1434" y="726"/>
                    <a:pt x="1434" y="726"/>
                    <a:pt x="1430" y="722"/>
                  </a:cubicBezTo>
                  <a:cubicBezTo>
                    <a:pt x="1434" y="722"/>
                    <a:pt x="1430" y="722"/>
                    <a:pt x="1430" y="718"/>
                  </a:cubicBezTo>
                  <a:lnTo>
                    <a:pt x="1427" y="718"/>
                  </a:lnTo>
                  <a:cubicBezTo>
                    <a:pt x="1422" y="715"/>
                    <a:pt x="1419" y="715"/>
                    <a:pt x="1419" y="715"/>
                  </a:cubicBezTo>
                  <a:cubicBezTo>
                    <a:pt x="1415" y="711"/>
                    <a:pt x="1415" y="711"/>
                    <a:pt x="1412" y="711"/>
                  </a:cubicBezTo>
                  <a:lnTo>
                    <a:pt x="1412" y="708"/>
                  </a:lnTo>
                  <a:cubicBezTo>
                    <a:pt x="1412" y="704"/>
                    <a:pt x="1408" y="704"/>
                    <a:pt x="1405" y="700"/>
                  </a:cubicBezTo>
                  <a:cubicBezTo>
                    <a:pt x="1400" y="700"/>
                    <a:pt x="1400" y="696"/>
                    <a:pt x="1397" y="696"/>
                  </a:cubicBezTo>
                  <a:lnTo>
                    <a:pt x="1393" y="696"/>
                  </a:lnTo>
                  <a:cubicBezTo>
                    <a:pt x="1393" y="695"/>
                    <a:pt x="1393" y="695"/>
                    <a:pt x="1393" y="695"/>
                  </a:cubicBezTo>
                  <a:cubicBezTo>
                    <a:pt x="1392" y="695"/>
                    <a:pt x="1391" y="695"/>
                    <a:pt x="1390" y="693"/>
                  </a:cubicBezTo>
                  <a:lnTo>
                    <a:pt x="1386" y="689"/>
                  </a:lnTo>
                  <a:cubicBezTo>
                    <a:pt x="1378" y="686"/>
                    <a:pt x="1375" y="682"/>
                    <a:pt x="1368" y="674"/>
                  </a:cubicBezTo>
                  <a:lnTo>
                    <a:pt x="1364" y="674"/>
                  </a:lnTo>
                  <a:cubicBezTo>
                    <a:pt x="1361" y="674"/>
                    <a:pt x="1356" y="671"/>
                    <a:pt x="1356" y="667"/>
                  </a:cubicBezTo>
                  <a:cubicBezTo>
                    <a:pt x="1353" y="667"/>
                    <a:pt x="1349" y="664"/>
                    <a:pt x="1346" y="664"/>
                  </a:cubicBezTo>
                  <a:lnTo>
                    <a:pt x="1342" y="660"/>
                  </a:lnTo>
                  <a:lnTo>
                    <a:pt x="1339" y="660"/>
                  </a:lnTo>
                  <a:cubicBezTo>
                    <a:pt x="1334" y="656"/>
                    <a:pt x="1334" y="656"/>
                    <a:pt x="1331" y="656"/>
                  </a:cubicBezTo>
                  <a:cubicBezTo>
                    <a:pt x="1327" y="652"/>
                    <a:pt x="1324" y="652"/>
                    <a:pt x="1324" y="649"/>
                  </a:cubicBezTo>
                  <a:cubicBezTo>
                    <a:pt x="1320" y="649"/>
                    <a:pt x="1317" y="645"/>
                    <a:pt x="1312" y="642"/>
                  </a:cubicBezTo>
                  <a:cubicBezTo>
                    <a:pt x="1312" y="638"/>
                    <a:pt x="1312" y="638"/>
                    <a:pt x="1309" y="638"/>
                  </a:cubicBezTo>
                  <a:cubicBezTo>
                    <a:pt x="1305" y="634"/>
                    <a:pt x="1302" y="630"/>
                    <a:pt x="1298" y="627"/>
                  </a:cubicBezTo>
                  <a:cubicBezTo>
                    <a:pt x="1295" y="623"/>
                    <a:pt x="1287" y="620"/>
                    <a:pt x="1283" y="616"/>
                  </a:cubicBezTo>
                  <a:lnTo>
                    <a:pt x="1276" y="616"/>
                  </a:lnTo>
                  <a:lnTo>
                    <a:pt x="1276" y="612"/>
                  </a:lnTo>
                  <a:lnTo>
                    <a:pt x="1273" y="612"/>
                  </a:lnTo>
                  <a:cubicBezTo>
                    <a:pt x="1268" y="608"/>
                    <a:pt x="1261" y="605"/>
                    <a:pt x="1258" y="601"/>
                  </a:cubicBezTo>
                  <a:lnTo>
                    <a:pt x="1254" y="601"/>
                  </a:lnTo>
                  <a:cubicBezTo>
                    <a:pt x="1254" y="601"/>
                    <a:pt x="1254" y="598"/>
                    <a:pt x="1251" y="598"/>
                  </a:cubicBezTo>
                  <a:lnTo>
                    <a:pt x="1251" y="594"/>
                  </a:lnTo>
                  <a:cubicBezTo>
                    <a:pt x="1246" y="594"/>
                    <a:pt x="1246" y="590"/>
                    <a:pt x="1243" y="590"/>
                  </a:cubicBezTo>
                  <a:lnTo>
                    <a:pt x="1239" y="590"/>
                  </a:lnTo>
                  <a:cubicBezTo>
                    <a:pt x="1239" y="586"/>
                    <a:pt x="1239" y="586"/>
                    <a:pt x="1236" y="586"/>
                  </a:cubicBezTo>
                  <a:lnTo>
                    <a:pt x="1236" y="583"/>
                  </a:lnTo>
                  <a:lnTo>
                    <a:pt x="1229" y="583"/>
                  </a:lnTo>
                  <a:cubicBezTo>
                    <a:pt x="1229" y="583"/>
                    <a:pt x="1229" y="579"/>
                    <a:pt x="1224" y="579"/>
                  </a:cubicBezTo>
                  <a:lnTo>
                    <a:pt x="1221" y="576"/>
                  </a:lnTo>
                  <a:lnTo>
                    <a:pt x="1217" y="572"/>
                  </a:lnTo>
                  <a:cubicBezTo>
                    <a:pt x="1214" y="568"/>
                    <a:pt x="1210" y="568"/>
                    <a:pt x="1207" y="564"/>
                  </a:cubicBezTo>
                  <a:cubicBezTo>
                    <a:pt x="1202" y="561"/>
                    <a:pt x="1199" y="561"/>
                    <a:pt x="1195" y="557"/>
                  </a:cubicBezTo>
                  <a:cubicBezTo>
                    <a:pt x="1192" y="557"/>
                    <a:pt x="1192" y="554"/>
                    <a:pt x="1188" y="554"/>
                  </a:cubicBezTo>
                  <a:cubicBezTo>
                    <a:pt x="1188" y="555"/>
                    <a:pt x="1188" y="555"/>
                    <a:pt x="1188" y="555"/>
                  </a:cubicBezTo>
                  <a:cubicBezTo>
                    <a:pt x="1188" y="555"/>
                    <a:pt x="1187" y="554"/>
                    <a:pt x="1185" y="554"/>
                  </a:cubicBezTo>
                  <a:cubicBezTo>
                    <a:pt x="1185" y="550"/>
                    <a:pt x="1180" y="546"/>
                    <a:pt x="1177" y="546"/>
                  </a:cubicBezTo>
                  <a:cubicBezTo>
                    <a:pt x="1177" y="542"/>
                    <a:pt x="1173" y="542"/>
                    <a:pt x="1173" y="542"/>
                  </a:cubicBezTo>
                  <a:lnTo>
                    <a:pt x="1170" y="542"/>
                  </a:lnTo>
                  <a:cubicBezTo>
                    <a:pt x="1166" y="539"/>
                    <a:pt x="1163" y="539"/>
                    <a:pt x="1163" y="535"/>
                  </a:cubicBezTo>
                  <a:cubicBezTo>
                    <a:pt x="1158" y="532"/>
                    <a:pt x="1155" y="535"/>
                    <a:pt x="1151" y="528"/>
                  </a:cubicBezTo>
                  <a:lnTo>
                    <a:pt x="1148" y="528"/>
                  </a:lnTo>
                  <a:lnTo>
                    <a:pt x="1144" y="524"/>
                  </a:lnTo>
                  <a:cubicBezTo>
                    <a:pt x="1136" y="524"/>
                    <a:pt x="1133" y="517"/>
                    <a:pt x="1126" y="513"/>
                  </a:cubicBezTo>
                  <a:lnTo>
                    <a:pt x="1126" y="510"/>
                  </a:lnTo>
                  <a:cubicBezTo>
                    <a:pt x="1122" y="506"/>
                    <a:pt x="1119" y="506"/>
                    <a:pt x="1111" y="502"/>
                  </a:cubicBezTo>
                  <a:cubicBezTo>
                    <a:pt x="1111" y="498"/>
                    <a:pt x="1107" y="498"/>
                    <a:pt x="1107" y="495"/>
                  </a:cubicBezTo>
                  <a:lnTo>
                    <a:pt x="1104" y="495"/>
                  </a:lnTo>
                  <a:cubicBezTo>
                    <a:pt x="1104" y="491"/>
                    <a:pt x="1100" y="488"/>
                    <a:pt x="1097" y="488"/>
                  </a:cubicBezTo>
                  <a:cubicBezTo>
                    <a:pt x="1092" y="484"/>
                    <a:pt x="1089" y="484"/>
                    <a:pt x="1089" y="480"/>
                  </a:cubicBezTo>
                  <a:lnTo>
                    <a:pt x="1082" y="480"/>
                  </a:lnTo>
                  <a:lnTo>
                    <a:pt x="1078" y="476"/>
                  </a:lnTo>
                  <a:lnTo>
                    <a:pt x="1075" y="473"/>
                  </a:lnTo>
                  <a:cubicBezTo>
                    <a:pt x="1070" y="473"/>
                    <a:pt x="1067" y="469"/>
                    <a:pt x="1067" y="469"/>
                  </a:cubicBezTo>
                  <a:cubicBezTo>
                    <a:pt x="1063" y="466"/>
                    <a:pt x="1060" y="466"/>
                    <a:pt x="1056" y="462"/>
                  </a:cubicBezTo>
                  <a:lnTo>
                    <a:pt x="1056" y="458"/>
                  </a:lnTo>
                  <a:cubicBezTo>
                    <a:pt x="1053" y="454"/>
                    <a:pt x="1053" y="451"/>
                    <a:pt x="1048" y="451"/>
                  </a:cubicBezTo>
                  <a:lnTo>
                    <a:pt x="1045" y="447"/>
                  </a:lnTo>
                  <a:lnTo>
                    <a:pt x="1041" y="444"/>
                  </a:lnTo>
                  <a:lnTo>
                    <a:pt x="1038" y="444"/>
                  </a:lnTo>
                  <a:cubicBezTo>
                    <a:pt x="1034" y="440"/>
                    <a:pt x="1034" y="440"/>
                    <a:pt x="1031" y="440"/>
                  </a:cubicBezTo>
                  <a:cubicBezTo>
                    <a:pt x="1031" y="440"/>
                    <a:pt x="1031" y="436"/>
                    <a:pt x="1026" y="436"/>
                  </a:cubicBezTo>
                  <a:lnTo>
                    <a:pt x="1026" y="432"/>
                  </a:lnTo>
                  <a:cubicBezTo>
                    <a:pt x="1019" y="432"/>
                    <a:pt x="1019" y="429"/>
                    <a:pt x="1012" y="425"/>
                  </a:cubicBezTo>
                  <a:cubicBezTo>
                    <a:pt x="1012" y="425"/>
                    <a:pt x="1012" y="422"/>
                    <a:pt x="1009" y="422"/>
                  </a:cubicBezTo>
                  <a:cubicBezTo>
                    <a:pt x="1009" y="422"/>
                    <a:pt x="1009" y="418"/>
                    <a:pt x="1004" y="418"/>
                  </a:cubicBezTo>
                  <a:lnTo>
                    <a:pt x="1004" y="414"/>
                  </a:lnTo>
                  <a:cubicBezTo>
                    <a:pt x="1001" y="414"/>
                    <a:pt x="997" y="410"/>
                    <a:pt x="990" y="407"/>
                  </a:cubicBezTo>
                  <a:lnTo>
                    <a:pt x="987" y="403"/>
                  </a:lnTo>
                  <a:cubicBezTo>
                    <a:pt x="982" y="400"/>
                    <a:pt x="982" y="400"/>
                    <a:pt x="979" y="396"/>
                  </a:cubicBezTo>
                  <a:lnTo>
                    <a:pt x="975" y="392"/>
                  </a:lnTo>
                  <a:cubicBezTo>
                    <a:pt x="972" y="392"/>
                    <a:pt x="968" y="388"/>
                    <a:pt x="965" y="385"/>
                  </a:cubicBezTo>
                  <a:cubicBezTo>
                    <a:pt x="960" y="385"/>
                    <a:pt x="953" y="381"/>
                    <a:pt x="950" y="378"/>
                  </a:cubicBezTo>
                  <a:cubicBezTo>
                    <a:pt x="946" y="374"/>
                    <a:pt x="946" y="374"/>
                    <a:pt x="943" y="370"/>
                  </a:cubicBezTo>
                  <a:cubicBezTo>
                    <a:pt x="943" y="370"/>
                    <a:pt x="943" y="366"/>
                    <a:pt x="938" y="366"/>
                  </a:cubicBezTo>
                  <a:lnTo>
                    <a:pt x="935" y="363"/>
                  </a:lnTo>
                  <a:cubicBezTo>
                    <a:pt x="935" y="359"/>
                    <a:pt x="931" y="359"/>
                    <a:pt x="931" y="359"/>
                  </a:cubicBezTo>
                  <a:cubicBezTo>
                    <a:pt x="921" y="352"/>
                    <a:pt x="913" y="344"/>
                    <a:pt x="906" y="337"/>
                  </a:cubicBezTo>
                  <a:cubicBezTo>
                    <a:pt x="906" y="334"/>
                    <a:pt x="902" y="334"/>
                    <a:pt x="899" y="330"/>
                  </a:cubicBezTo>
                  <a:lnTo>
                    <a:pt x="894" y="326"/>
                  </a:lnTo>
                  <a:cubicBezTo>
                    <a:pt x="891" y="322"/>
                    <a:pt x="891" y="322"/>
                    <a:pt x="891" y="319"/>
                  </a:cubicBezTo>
                  <a:cubicBezTo>
                    <a:pt x="887" y="319"/>
                    <a:pt x="884" y="319"/>
                    <a:pt x="884" y="315"/>
                  </a:cubicBezTo>
                  <a:cubicBezTo>
                    <a:pt x="884" y="315"/>
                    <a:pt x="880" y="312"/>
                    <a:pt x="877" y="312"/>
                  </a:cubicBezTo>
                  <a:cubicBezTo>
                    <a:pt x="877" y="308"/>
                    <a:pt x="877" y="304"/>
                    <a:pt x="872" y="304"/>
                  </a:cubicBezTo>
                  <a:cubicBezTo>
                    <a:pt x="869" y="304"/>
                    <a:pt x="869" y="300"/>
                    <a:pt x="865" y="300"/>
                  </a:cubicBezTo>
                  <a:lnTo>
                    <a:pt x="862" y="297"/>
                  </a:lnTo>
                  <a:cubicBezTo>
                    <a:pt x="858" y="293"/>
                    <a:pt x="855" y="293"/>
                    <a:pt x="855" y="293"/>
                  </a:cubicBezTo>
                  <a:lnTo>
                    <a:pt x="847" y="290"/>
                  </a:lnTo>
                  <a:cubicBezTo>
                    <a:pt x="847" y="286"/>
                    <a:pt x="843" y="286"/>
                    <a:pt x="843" y="282"/>
                  </a:cubicBezTo>
                  <a:cubicBezTo>
                    <a:pt x="840" y="278"/>
                    <a:pt x="836" y="278"/>
                    <a:pt x="836" y="275"/>
                  </a:cubicBezTo>
                  <a:cubicBezTo>
                    <a:pt x="833" y="271"/>
                    <a:pt x="828" y="271"/>
                    <a:pt x="828" y="268"/>
                  </a:cubicBezTo>
                  <a:lnTo>
                    <a:pt x="825" y="268"/>
                  </a:lnTo>
                  <a:cubicBezTo>
                    <a:pt x="825" y="264"/>
                    <a:pt x="821" y="264"/>
                    <a:pt x="821" y="260"/>
                  </a:cubicBezTo>
                  <a:lnTo>
                    <a:pt x="818" y="260"/>
                  </a:lnTo>
                  <a:lnTo>
                    <a:pt x="811" y="253"/>
                  </a:lnTo>
                  <a:cubicBezTo>
                    <a:pt x="806" y="253"/>
                    <a:pt x="803" y="249"/>
                    <a:pt x="799" y="246"/>
                  </a:cubicBezTo>
                  <a:lnTo>
                    <a:pt x="796" y="246"/>
                  </a:lnTo>
                  <a:lnTo>
                    <a:pt x="792" y="242"/>
                  </a:lnTo>
                  <a:cubicBezTo>
                    <a:pt x="792" y="242"/>
                    <a:pt x="789" y="242"/>
                    <a:pt x="789" y="238"/>
                  </a:cubicBezTo>
                  <a:cubicBezTo>
                    <a:pt x="784" y="238"/>
                    <a:pt x="781" y="234"/>
                    <a:pt x="777" y="231"/>
                  </a:cubicBezTo>
                  <a:lnTo>
                    <a:pt x="774" y="227"/>
                  </a:lnTo>
                  <a:lnTo>
                    <a:pt x="770" y="227"/>
                  </a:lnTo>
                  <a:lnTo>
                    <a:pt x="770" y="224"/>
                  </a:lnTo>
                  <a:lnTo>
                    <a:pt x="767" y="224"/>
                  </a:lnTo>
                  <a:cubicBezTo>
                    <a:pt x="767" y="224"/>
                    <a:pt x="767" y="220"/>
                    <a:pt x="762" y="220"/>
                  </a:cubicBezTo>
                  <a:cubicBezTo>
                    <a:pt x="762" y="216"/>
                    <a:pt x="759" y="216"/>
                    <a:pt x="759" y="216"/>
                  </a:cubicBezTo>
                  <a:cubicBezTo>
                    <a:pt x="755" y="216"/>
                    <a:pt x="752" y="212"/>
                    <a:pt x="748" y="209"/>
                  </a:cubicBezTo>
                  <a:lnTo>
                    <a:pt x="745" y="209"/>
                  </a:lnTo>
                  <a:cubicBezTo>
                    <a:pt x="740" y="205"/>
                    <a:pt x="737" y="205"/>
                    <a:pt x="737" y="202"/>
                  </a:cubicBezTo>
                  <a:cubicBezTo>
                    <a:pt x="730" y="202"/>
                    <a:pt x="726" y="194"/>
                    <a:pt x="723" y="194"/>
                  </a:cubicBezTo>
                  <a:cubicBezTo>
                    <a:pt x="718" y="190"/>
                    <a:pt x="715" y="187"/>
                    <a:pt x="711" y="187"/>
                  </a:cubicBezTo>
                  <a:cubicBezTo>
                    <a:pt x="704" y="183"/>
                    <a:pt x="704" y="183"/>
                    <a:pt x="701" y="180"/>
                  </a:cubicBezTo>
                  <a:cubicBezTo>
                    <a:pt x="701" y="180"/>
                    <a:pt x="699" y="178"/>
                    <a:pt x="697" y="178"/>
                  </a:cubicBezTo>
                  <a:cubicBezTo>
                    <a:pt x="697" y="178"/>
                    <a:pt x="696" y="179"/>
                    <a:pt x="696" y="180"/>
                  </a:cubicBezTo>
                  <a:lnTo>
                    <a:pt x="696" y="176"/>
                  </a:lnTo>
                  <a:cubicBezTo>
                    <a:pt x="693" y="176"/>
                    <a:pt x="689" y="172"/>
                    <a:pt x="689" y="172"/>
                  </a:cubicBezTo>
                  <a:cubicBezTo>
                    <a:pt x="686" y="172"/>
                    <a:pt x="682" y="168"/>
                    <a:pt x="679" y="168"/>
                  </a:cubicBezTo>
                  <a:cubicBezTo>
                    <a:pt x="679" y="165"/>
                    <a:pt x="674" y="165"/>
                    <a:pt x="674" y="165"/>
                  </a:cubicBezTo>
                  <a:cubicBezTo>
                    <a:pt x="672" y="162"/>
                    <a:pt x="671" y="160"/>
                    <a:pt x="670" y="160"/>
                  </a:cubicBezTo>
                  <a:cubicBezTo>
                    <a:pt x="669" y="160"/>
                    <a:pt x="668" y="160"/>
                    <a:pt x="667" y="161"/>
                  </a:cubicBezTo>
                  <a:cubicBezTo>
                    <a:pt x="667" y="161"/>
                    <a:pt x="667" y="158"/>
                    <a:pt x="664" y="158"/>
                  </a:cubicBezTo>
                  <a:lnTo>
                    <a:pt x="660" y="154"/>
                  </a:lnTo>
                  <a:cubicBezTo>
                    <a:pt x="649" y="143"/>
                    <a:pt x="638" y="136"/>
                    <a:pt x="627" y="128"/>
                  </a:cubicBezTo>
                  <a:lnTo>
                    <a:pt x="620" y="128"/>
                  </a:lnTo>
                  <a:lnTo>
                    <a:pt x="620" y="124"/>
                  </a:lnTo>
                  <a:cubicBezTo>
                    <a:pt x="616" y="124"/>
                    <a:pt x="613" y="121"/>
                    <a:pt x="613" y="121"/>
                  </a:cubicBezTo>
                  <a:cubicBezTo>
                    <a:pt x="608" y="117"/>
                    <a:pt x="605" y="117"/>
                    <a:pt x="601" y="114"/>
                  </a:cubicBezTo>
                  <a:cubicBezTo>
                    <a:pt x="598" y="114"/>
                    <a:pt x="598" y="114"/>
                    <a:pt x="594" y="110"/>
                  </a:cubicBezTo>
                  <a:cubicBezTo>
                    <a:pt x="591" y="106"/>
                    <a:pt x="586" y="106"/>
                    <a:pt x="583" y="102"/>
                  </a:cubicBezTo>
                  <a:cubicBezTo>
                    <a:pt x="583" y="102"/>
                    <a:pt x="583" y="99"/>
                    <a:pt x="579" y="99"/>
                  </a:cubicBezTo>
                  <a:lnTo>
                    <a:pt x="576" y="99"/>
                  </a:lnTo>
                  <a:cubicBezTo>
                    <a:pt x="572" y="95"/>
                    <a:pt x="572" y="95"/>
                    <a:pt x="569" y="92"/>
                  </a:cubicBezTo>
                  <a:lnTo>
                    <a:pt x="564" y="92"/>
                  </a:lnTo>
                  <a:cubicBezTo>
                    <a:pt x="561" y="88"/>
                    <a:pt x="561" y="88"/>
                    <a:pt x="557" y="84"/>
                  </a:cubicBezTo>
                  <a:cubicBezTo>
                    <a:pt x="554" y="84"/>
                    <a:pt x="550" y="80"/>
                    <a:pt x="547" y="80"/>
                  </a:cubicBezTo>
                  <a:cubicBezTo>
                    <a:pt x="542" y="77"/>
                    <a:pt x="539" y="73"/>
                    <a:pt x="535" y="70"/>
                  </a:cubicBezTo>
                  <a:cubicBezTo>
                    <a:pt x="532" y="70"/>
                    <a:pt x="528" y="66"/>
                    <a:pt x="525" y="66"/>
                  </a:cubicBezTo>
                  <a:cubicBezTo>
                    <a:pt x="520" y="62"/>
                    <a:pt x="520" y="62"/>
                    <a:pt x="517" y="62"/>
                  </a:cubicBezTo>
                  <a:lnTo>
                    <a:pt x="513" y="58"/>
                  </a:lnTo>
                  <a:lnTo>
                    <a:pt x="510" y="55"/>
                  </a:lnTo>
                  <a:cubicBezTo>
                    <a:pt x="506" y="55"/>
                    <a:pt x="506" y="55"/>
                    <a:pt x="506" y="51"/>
                  </a:cubicBezTo>
                  <a:cubicBezTo>
                    <a:pt x="506" y="51"/>
                    <a:pt x="503" y="51"/>
                    <a:pt x="503" y="48"/>
                  </a:cubicBezTo>
                  <a:lnTo>
                    <a:pt x="498" y="48"/>
                  </a:lnTo>
                  <a:cubicBezTo>
                    <a:pt x="498" y="44"/>
                    <a:pt x="495" y="40"/>
                    <a:pt x="495" y="40"/>
                  </a:cubicBezTo>
                  <a:cubicBezTo>
                    <a:pt x="491" y="40"/>
                    <a:pt x="491" y="36"/>
                    <a:pt x="488" y="36"/>
                  </a:cubicBezTo>
                  <a:lnTo>
                    <a:pt x="484" y="33"/>
                  </a:lnTo>
                  <a:cubicBezTo>
                    <a:pt x="481" y="29"/>
                    <a:pt x="481" y="29"/>
                    <a:pt x="476" y="26"/>
                  </a:cubicBezTo>
                  <a:cubicBezTo>
                    <a:pt x="476" y="26"/>
                    <a:pt x="473" y="18"/>
                    <a:pt x="469" y="14"/>
                  </a:cubicBezTo>
                  <a:cubicBezTo>
                    <a:pt x="469" y="11"/>
                    <a:pt x="469" y="7"/>
                    <a:pt x="466" y="7"/>
                  </a:cubicBezTo>
                  <a:lnTo>
                    <a:pt x="462" y="11"/>
                  </a:lnTo>
                  <a:cubicBezTo>
                    <a:pt x="459" y="4"/>
                    <a:pt x="459" y="4"/>
                    <a:pt x="451" y="4"/>
                  </a:cubicBezTo>
                  <a:cubicBezTo>
                    <a:pt x="447" y="4"/>
                    <a:pt x="444" y="0"/>
                    <a:pt x="440" y="0"/>
                  </a:cubicBezTo>
                  <a:close/>
                  <a:moveTo>
                    <a:pt x="2016" y="1925"/>
                  </a:moveTo>
                  <a:cubicBezTo>
                    <a:pt x="2021" y="1928"/>
                    <a:pt x="2021" y="1928"/>
                    <a:pt x="2021" y="1932"/>
                  </a:cubicBezTo>
                  <a:lnTo>
                    <a:pt x="2021" y="1940"/>
                  </a:lnTo>
                  <a:lnTo>
                    <a:pt x="2024" y="1940"/>
                  </a:lnTo>
                  <a:cubicBezTo>
                    <a:pt x="2021" y="1936"/>
                    <a:pt x="2024" y="1932"/>
                    <a:pt x="2021" y="19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3"/>
            <p:cNvSpPr/>
            <p:nvPr/>
          </p:nvSpPr>
          <p:spPr>
            <a:xfrm>
              <a:off x="624788" y="306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33"/>
            <p:cNvSpPr/>
            <p:nvPr/>
          </p:nvSpPr>
          <p:spPr>
            <a:xfrm>
              <a:off x="615513" y="3054900"/>
              <a:ext cx="125" cy="2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5" name="Google Shape;3155;p33"/>
          <p:cNvSpPr/>
          <p:nvPr/>
        </p:nvSpPr>
        <p:spPr>
          <a:xfrm>
            <a:off x="8560467" y="993052"/>
            <a:ext cx="386817" cy="47455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6" name="Google Shape;3156;p33"/>
          <p:cNvGrpSpPr/>
          <p:nvPr/>
        </p:nvGrpSpPr>
        <p:grpSpPr>
          <a:xfrm rot="2220631">
            <a:off x="-917342" y="4547504"/>
            <a:ext cx="1699788" cy="1145776"/>
            <a:chOff x="906872" y="677935"/>
            <a:chExt cx="624516" cy="420955"/>
          </a:xfrm>
        </p:grpSpPr>
        <p:sp>
          <p:nvSpPr>
            <p:cNvPr id="3157" name="Google Shape;3157;p33"/>
            <p:cNvSpPr/>
            <p:nvPr/>
          </p:nvSpPr>
          <p:spPr>
            <a:xfrm>
              <a:off x="906872" y="677935"/>
              <a:ext cx="624516" cy="420954"/>
            </a:xfrm>
            <a:custGeom>
              <a:avLst/>
              <a:gdLst/>
              <a:ahLst/>
              <a:cxnLst/>
              <a:rect l="l" t="t" r="r" b="b"/>
              <a:pathLst>
                <a:path w="10612" h="7153" extrusionOk="0">
                  <a:moveTo>
                    <a:pt x="5599" y="255"/>
                  </a:moveTo>
                  <a:cubicBezTo>
                    <a:pt x="5600" y="256"/>
                    <a:pt x="5600" y="256"/>
                    <a:pt x="5601" y="256"/>
                  </a:cubicBezTo>
                  <a:lnTo>
                    <a:pt x="5601" y="256"/>
                  </a:lnTo>
                  <a:cubicBezTo>
                    <a:pt x="5604" y="256"/>
                    <a:pt x="5607" y="256"/>
                    <a:pt x="5611" y="255"/>
                  </a:cubicBezTo>
                  <a:lnTo>
                    <a:pt x="5611" y="255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04" y="257"/>
                    <a:pt x="5602" y="257"/>
                    <a:pt x="5601" y="256"/>
                  </a:cubicBezTo>
                  <a:lnTo>
                    <a:pt x="5601" y="256"/>
                  </a:lnTo>
                  <a:cubicBezTo>
                    <a:pt x="5600" y="256"/>
                    <a:pt x="5599" y="256"/>
                    <a:pt x="5598" y="256"/>
                  </a:cubicBezTo>
                  <a:lnTo>
                    <a:pt x="5598" y="256"/>
                  </a:lnTo>
                  <a:lnTo>
                    <a:pt x="5596" y="255"/>
                  </a:lnTo>
                  <a:close/>
                  <a:moveTo>
                    <a:pt x="4862" y="319"/>
                  </a:moveTo>
                  <a:cubicBezTo>
                    <a:pt x="4861" y="319"/>
                    <a:pt x="4859" y="321"/>
                    <a:pt x="4859" y="321"/>
                  </a:cubicBezTo>
                  <a:lnTo>
                    <a:pt x="4863" y="321"/>
                  </a:lnTo>
                  <a:cubicBezTo>
                    <a:pt x="4863" y="320"/>
                    <a:pt x="4862" y="319"/>
                    <a:pt x="4862" y="319"/>
                  </a:cubicBezTo>
                  <a:close/>
                  <a:moveTo>
                    <a:pt x="7103" y="405"/>
                  </a:moveTo>
                  <a:lnTo>
                    <a:pt x="7103" y="405"/>
                  </a:lnTo>
                  <a:cubicBezTo>
                    <a:pt x="7105" y="407"/>
                    <a:pt x="7107" y="408"/>
                    <a:pt x="7109" y="409"/>
                  </a:cubicBezTo>
                  <a:lnTo>
                    <a:pt x="7109" y="409"/>
                  </a:lnTo>
                  <a:cubicBezTo>
                    <a:pt x="7106" y="409"/>
                    <a:pt x="7103" y="409"/>
                    <a:pt x="7103" y="405"/>
                  </a:cubicBezTo>
                  <a:close/>
                  <a:moveTo>
                    <a:pt x="2820" y="948"/>
                  </a:moveTo>
                  <a:cubicBezTo>
                    <a:pt x="2820" y="948"/>
                    <a:pt x="2820" y="948"/>
                    <a:pt x="2820" y="948"/>
                  </a:cubicBezTo>
                  <a:lnTo>
                    <a:pt x="2820" y="948"/>
                  </a:lnTo>
                  <a:cubicBezTo>
                    <a:pt x="2821" y="948"/>
                    <a:pt x="2822" y="948"/>
                    <a:pt x="2823" y="948"/>
                  </a:cubicBezTo>
                  <a:close/>
                  <a:moveTo>
                    <a:pt x="2524" y="1101"/>
                  </a:moveTo>
                  <a:cubicBezTo>
                    <a:pt x="2524" y="1101"/>
                    <a:pt x="2525" y="1101"/>
                    <a:pt x="2526" y="1101"/>
                  </a:cubicBezTo>
                  <a:lnTo>
                    <a:pt x="2526" y="1101"/>
                  </a:lnTo>
                  <a:cubicBezTo>
                    <a:pt x="2523" y="1101"/>
                    <a:pt x="2515" y="1106"/>
                    <a:pt x="2515" y="1106"/>
                  </a:cubicBezTo>
                  <a:cubicBezTo>
                    <a:pt x="2518" y="1103"/>
                    <a:pt x="2521" y="1101"/>
                    <a:pt x="2524" y="1101"/>
                  </a:cubicBezTo>
                  <a:close/>
                  <a:moveTo>
                    <a:pt x="1221" y="2048"/>
                  </a:moveTo>
                  <a:cubicBezTo>
                    <a:pt x="1221" y="2050"/>
                    <a:pt x="1219" y="2053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4"/>
                    <a:pt x="1217" y="2054"/>
                  </a:cubicBez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8" y="2052"/>
                    <a:pt x="1220" y="2050"/>
                    <a:pt x="1221" y="2048"/>
                  </a:cubicBezTo>
                  <a:close/>
                  <a:moveTo>
                    <a:pt x="9009" y="1025"/>
                  </a:moveTo>
                  <a:cubicBezTo>
                    <a:pt x="9043" y="1029"/>
                    <a:pt x="9090" y="1033"/>
                    <a:pt x="9119" y="1033"/>
                  </a:cubicBezTo>
                  <a:cubicBezTo>
                    <a:pt x="9123" y="1034"/>
                    <a:pt x="9128" y="1035"/>
                    <a:pt x="9133" y="1035"/>
                  </a:cubicBezTo>
                  <a:cubicBezTo>
                    <a:pt x="9137" y="1035"/>
                    <a:pt x="9142" y="1034"/>
                    <a:pt x="9146" y="1033"/>
                  </a:cubicBezTo>
                  <a:cubicBezTo>
                    <a:pt x="9237" y="1043"/>
                    <a:pt x="9317" y="1058"/>
                    <a:pt x="9410" y="1062"/>
                  </a:cubicBezTo>
                  <a:lnTo>
                    <a:pt x="9410" y="1069"/>
                  </a:lnTo>
                  <a:cubicBezTo>
                    <a:pt x="9422" y="1069"/>
                    <a:pt x="9432" y="1073"/>
                    <a:pt x="9439" y="1073"/>
                  </a:cubicBezTo>
                  <a:cubicBezTo>
                    <a:pt x="9442" y="1073"/>
                    <a:pt x="9445" y="1072"/>
                    <a:pt x="9446" y="1069"/>
                  </a:cubicBezTo>
                  <a:lnTo>
                    <a:pt x="9435" y="1069"/>
                  </a:lnTo>
                  <a:cubicBezTo>
                    <a:pt x="9440" y="1069"/>
                    <a:pt x="9443" y="1068"/>
                    <a:pt x="9445" y="1068"/>
                  </a:cubicBezTo>
                  <a:cubicBezTo>
                    <a:pt x="9446" y="1068"/>
                    <a:pt x="9446" y="1068"/>
                    <a:pt x="9446" y="1069"/>
                  </a:cubicBezTo>
                  <a:cubicBezTo>
                    <a:pt x="9468" y="1073"/>
                    <a:pt x="9505" y="1084"/>
                    <a:pt x="9537" y="1084"/>
                  </a:cubicBezTo>
                  <a:cubicBezTo>
                    <a:pt x="9721" y="1124"/>
                    <a:pt x="9908" y="1161"/>
                    <a:pt x="10080" y="1234"/>
                  </a:cubicBezTo>
                  <a:cubicBezTo>
                    <a:pt x="10458" y="1381"/>
                    <a:pt x="10469" y="1568"/>
                    <a:pt x="10268" y="1891"/>
                  </a:cubicBezTo>
                  <a:cubicBezTo>
                    <a:pt x="10210" y="1980"/>
                    <a:pt x="10148" y="2067"/>
                    <a:pt x="10082" y="2151"/>
                  </a:cubicBezTo>
                  <a:lnTo>
                    <a:pt x="10082" y="2151"/>
                  </a:lnTo>
                  <a:cubicBezTo>
                    <a:pt x="9808" y="1709"/>
                    <a:pt x="9433" y="1329"/>
                    <a:pt x="9009" y="1026"/>
                  </a:cubicBezTo>
                  <a:lnTo>
                    <a:pt x="9009" y="1026"/>
                  </a:lnTo>
                  <a:cubicBezTo>
                    <a:pt x="9009" y="1026"/>
                    <a:pt x="9009" y="1026"/>
                    <a:pt x="9009" y="1025"/>
                  </a:cubicBezTo>
                  <a:close/>
                  <a:moveTo>
                    <a:pt x="1808" y="3438"/>
                  </a:moveTo>
                  <a:lnTo>
                    <a:pt x="1808" y="3438"/>
                  </a:lnTo>
                  <a:cubicBezTo>
                    <a:pt x="1804" y="3441"/>
                    <a:pt x="1801" y="3441"/>
                    <a:pt x="1801" y="3441"/>
                  </a:cubicBezTo>
                  <a:cubicBezTo>
                    <a:pt x="1804" y="3438"/>
                    <a:pt x="1804" y="3438"/>
                    <a:pt x="1808" y="3438"/>
                  </a:cubicBezTo>
                  <a:close/>
                  <a:moveTo>
                    <a:pt x="1781" y="3462"/>
                  </a:moveTo>
                  <a:cubicBezTo>
                    <a:pt x="1782" y="3462"/>
                    <a:pt x="1782" y="3462"/>
                    <a:pt x="1782" y="3463"/>
                  </a:cubicBezTo>
                  <a:lnTo>
                    <a:pt x="1782" y="3463"/>
                  </a:lnTo>
                  <a:cubicBezTo>
                    <a:pt x="1774" y="3469"/>
                    <a:pt x="1765" y="3478"/>
                    <a:pt x="1760" y="3478"/>
                  </a:cubicBezTo>
                  <a:lnTo>
                    <a:pt x="1760" y="3478"/>
                  </a:lnTo>
                  <a:cubicBezTo>
                    <a:pt x="1763" y="3476"/>
                    <a:pt x="1777" y="3462"/>
                    <a:pt x="1781" y="3462"/>
                  </a:cubicBezTo>
                  <a:close/>
                  <a:moveTo>
                    <a:pt x="1758" y="3477"/>
                  </a:moveTo>
                  <a:cubicBezTo>
                    <a:pt x="1759" y="3477"/>
                    <a:pt x="1759" y="3477"/>
                    <a:pt x="1760" y="3478"/>
                  </a:cubicBezTo>
                  <a:cubicBezTo>
                    <a:pt x="1757" y="3482"/>
                    <a:pt x="1753" y="3482"/>
                    <a:pt x="1753" y="3482"/>
                  </a:cubicBezTo>
                  <a:cubicBezTo>
                    <a:pt x="1756" y="3479"/>
                    <a:pt x="1756" y="3477"/>
                    <a:pt x="1758" y="3477"/>
                  </a:cubicBezTo>
                  <a:close/>
                  <a:moveTo>
                    <a:pt x="10528" y="3727"/>
                  </a:moveTo>
                  <a:cubicBezTo>
                    <a:pt x="10528" y="3735"/>
                    <a:pt x="10527" y="3739"/>
                    <a:pt x="10524" y="3742"/>
                  </a:cubicBezTo>
                  <a:cubicBezTo>
                    <a:pt x="10524" y="3742"/>
                    <a:pt x="10524" y="3742"/>
                    <a:pt x="10523" y="3742"/>
                  </a:cubicBezTo>
                  <a:lnTo>
                    <a:pt x="10523" y="3742"/>
                  </a:lnTo>
                  <a:cubicBezTo>
                    <a:pt x="10524" y="3741"/>
                    <a:pt x="10524" y="3740"/>
                    <a:pt x="10524" y="3739"/>
                  </a:cubicBezTo>
                  <a:cubicBezTo>
                    <a:pt x="10527" y="3732"/>
                    <a:pt x="10528" y="3732"/>
                    <a:pt x="10528" y="3727"/>
                  </a:cubicBezTo>
                  <a:close/>
                  <a:moveTo>
                    <a:pt x="10304" y="4012"/>
                  </a:moveTo>
                  <a:cubicBezTo>
                    <a:pt x="10304" y="4014"/>
                    <a:pt x="10304" y="4016"/>
                    <a:pt x="10304" y="4018"/>
                  </a:cubicBezTo>
                  <a:cubicBezTo>
                    <a:pt x="10304" y="4016"/>
                    <a:pt x="10304" y="4014"/>
                    <a:pt x="10304" y="4012"/>
                  </a:cubicBezTo>
                  <a:close/>
                  <a:moveTo>
                    <a:pt x="10291" y="4217"/>
                  </a:moveTo>
                  <a:cubicBezTo>
                    <a:pt x="10292" y="4217"/>
                    <a:pt x="10290" y="4226"/>
                    <a:pt x="10290" y="4226"/>
                  </a:cubicBezTo>
                  <a:lnTo>
                    <a:pt x="10290" y="4238"/>
                  </a:lnTo>
                  <a:lnTo>
                    <a:pt x="10286" y="4241"/>
                  </a:lnTo>
                  <a:cubicBezTo>
                    <a:pt x="10290" y="4233"/>
                    <a:pt x="10290" y="4226"/>
                    <a:pt x="10290" y="4219"/>
                  </a:cubicBezTo>
                  <a:cubicBezTo>
                    <a:pt x="10291" y="4218"/>
                    <a:pt x="10291" y="4217"/>
                    <a:pt x="10291" y="4217"/>
                  </a:cubicBezTo>
                  <a:close/>
                  <a:moveTo>
                    <a:pt x="7217" y="4377"/>
                  </a:moveTo>
                  <a:lnTo>
                    <a:pt x="7213" y="4380"/>
                  </a:lnTo>
                  <a:cubicBezTo>
                    <a:pt x="7215" y="4379"/>
                    <a:pt x="7217" y="4378"/>
                    <a:pt x="7219" y="4377"/>
                  </a:cubicBezTo>
                  <a:close/>
                  <a:moveTo>
                    <a:pt x="1203" y="6870"/>
                  </a:moveTo>
                  <a:cubicBezTo>
                    <a:pt x="1204" y="6870"/>
                    <a:pt x="1205" y="6871"/>
                    <a:pt x="1207" y="6871"/>
                  </a:cubicBezTo>
                  <a:lnTo>
                    <a:pt x="1207" y="6871"/>
                  </a:lnTo>
                  <a:cubicBezTo>
                    <a:pt x="1205" y="6870"/>
                    <a:pt x="1204" y="6870"/>
                    <a:pt x="1203" y="6870"/>
                  </a:cubicBezTo>
                  <a:close/>
                  <a:moveTo>
                    <a:pt x="4254" y="6973"/>
                  </a:moveTo>
                  <a:cubicBezTo>
                    <a:pt x="4255" y="6974"/>
                    <a:pt x="4257" y="6975"/>
                    <a:pt x="4259" y="6975"/>
                  </a:cubicBezTo>
                  <a:lnTo>
                    <a:pt x="4259" y="6975"/>
                  </a:lnTo>
                  <a:cubicBezTo>
                    <a:pt x="4257" y="6974"/>
                    <a:pt x="4255" y="6974"/>
                    <a:pt x="4254" y="6973"/>
                  </a:cubicBezTo>
                  <a:close/>
                  <a:moveTo>
                    <a:pt x="2395" y="7064"/>
                  </a:moveTo>
                  <a:cubicBezTo>
                    <a:pt x="2396" y="7064"/>
                    <a:pt x="2397" y="7064"/>
                    <a:pt x="2398" y="7064"/>
                  </a:cubicBezTo>
                  <a:lnTo>
                    <a:pt x="2396" y="7066"/>
                  </a:lnTo>
                  <a:lnTo>
                    <a:pt x="2396" y="7066"/>
                  </a:lnTo>
                  <a:cubicBezTo>
                    <a:pt x="2394" y="7065"/>
                    <a:pt x="2393" y="7064"/>
                    <a:pt x="2395" y="7064"/>
                  </a:cubicBezTo>
                  <a:close/>
                  <a:moveTo>
                    <a:pt x="8046" y="997"/>
                  </a:moveTo>
                  <a:cubicBezTo>
                    <a:pt x="8185" y="997"/>
                    <a:pt x="8323" y="1001"/>
                    <a:pt x="8459" y="1007"/>
                  </a:cubicBezTo>
                  <a:cubicBezTo>
                    <a:pt x="8513" y="1010"/>
                    <a:pt x="8568" y="1012"/>
                    <a:pt x="8622" y="1013"/>
                  </a:cubicBezTo>
                  <a:lnTo>
                    <a:pt x="8622" y="1013"/>
                  </a:lnTo>
                  <a:cubicBezTo>
                    <a:pt x="8762" y="1096"/>
                    <a:pt x="8898" y="1187"/>
                    <a:pt x="9021" y="1289"/>
                  </a:cubicBezTo>
                  <a:cubicBezTo>
                    <a:pt x="9281" y="1480"/>
                    <a:pt x="9520" y="1752"/>
                    <a:pt x="9721" y="1994"/>
                  </a:cubicBezTo>
                  <a:lnTo>
                    <a:pt x="9721" y="2001"/>
                  </a:lnTo>
                  <a:cubicBezTo>
                    <a:pt x="9747" y="2033"/>
                    <a:pt x="9779" y="2077"/>
                    <a:pt x="9806" y="2111"/>
                  </a:cubicBezTo>
                  <a:cubicBezTo>
                    <a:pt x="9828" y="2121"/>
                    <a:pt x="9835" y="2143"/>
                    <a:pt x="9842" y="2165"/>
                  </a:cubicBezTo>
                  <a:cubicBezTo>
                    <a:pt x="9873" y="2211"/>
                    <a:pt x="9911" y="2262"/>
                    <a:pt x="9943" y="2320"/>
                  </a:cubicBezTo>
                  <a:lnTo>
                    <a:pt x="9943" y="2320"/>
                  </a:lnTo>
                  <a:cubicBezTo>
                    <a:pt x="9828" y="2451"/>
                    <a:pt x="9706" y="2577"/>
                    <a:pt x="9578" y="2698"/>
                  </a:cubicBezTo>
                  <a:cubicBezTo>
                    <a:pt x="9552" y="2734"/>
                    <a:pt x="9501" y="2778"/>
                    <a:pt x="9457" y="2811"/>
                  </a:cubicBezTo>
                  <a:lnTo>
                    <a:pt x="9457" y="2818"/>
                  </a:lnTo>
                  <a:cubicBezTo>
                    <a:pt x="9102" y="3108"/>
                    <a:pt x="8745" y="3390"/>
                    <a:pt x="8361" y="3651"/>
                  </a:cubicBezTo>
                  <a:cubicBezTo>
                    <a:pt x="8364" y="3651"/>
                    <a:pt x="8368" y="3651"/>
                    <a:pt x="8376" y="3647"/>
                  </a:cubicBezTo>
                  <a:lnTo>
                    <a:pt x="8376" y="3647"/>
                  </a:lnTo>
                  <a:cubicBezTo>
                    <a:pt x="8273" y="3717"/>
                    <a:pt x="8178" y="3783"/>
                    <a:pt x="8075" y="3852"/>
                  </a:cubicBezTo>
                  <a:cubicBezTo>
                    <a:pt x="8075" y="3856"/>
                    <a:pt x="8071" y="3856"/>
                    <a:pt x="8071" y="3859"/>
                  </a:cubicBezTo>
                  <a:cubicBezTo>
                    <a:pt x="7961" y="3940"/>
                    <a:pt x="7843" y="4006"/>
                    <a:pt x="7730" y="4084"/>
                  </a:cubicBezTo>
                  <a:cubicBezTo>
                    <a:pt x="7679" y="4101"/>
                    <a:pt x="7613" y="4142"/>
                    <a:pt x="7569" y="4175"/>
                  </a:cubicBezTo>
                  <a:cubicBezTo>
                    <a:pt x="7457" y="4244"/>
                    <a:pt x="7334" y="4309"/>
                    <a:pt x="7219" y="4377"/>
                  </a:cubicBezTo>
                  <a:lnTo>
                    <a:pt x="7224" y="4377"/>
                  </a:lnTo>
                  <a:cubicBezTo>
                    <a:pt x="7022" y="4475"/>
                    <a:pt x="6821" y="4637"/>
                    <a:pt x="6611" y="4744"/>
                  </a:cubicBezTo>
                  <a:cubicBezTo>
                    <a:pt x="6528" y="4783"/>
                    <a:pt x="6450" y="4842"/>
                    <a:pt x="6369" y="4879"/>
                  </a:cubicBezTo>
                  <a:cubicBezTo>
                    <a:pt x="6347" y="4898"/>
                    <a:pt x="6315" y="4912"/>
                    <a:pt x="6293" y="4927"/>
                  </a:cubicBezTo>
                  <a:cubicBezTo>
                    <a:pt x="6154" y="4996"/>
                    <a:pt x="6000" y="5074"/>
                    <a:pt x="5863" y="5147"/>
                  </a:cubicBezTo>
                  <a:cubicBezTo>
                    <a:pt x="5655" y="5245"/>
                    <a:pt x="5442" y="5355"/>
                    <a:pt x="5225" y="5433"/>
                  </a:cubicBezTo>
                  <a:cubicBezTo>
                    <a:pt x="5164" y="5465"/>
                    <a:pt x="5093" y="5487"/>
                    <a:pt x="5032" y="5517"/>
                  </a:cubicBezTo>
                  <a:cubicBezTo>
                    <a:pt x="4617" y="5668"/>
                    <a:pt x="4184" y="5803"/>
                    <a:pt x="3747" y="5861"/>
                  </a:cubicBezTo>
                  <a:cubicBezTo>
                    <a:pt x="3718" y="5869"/>
                    <a:pt x="3674" y="5866"/>
                    <a:pt x="3645" y="5873"/>
                  </a:cubicBezTo>
                  <a:cubicBezTo>
                    <a:pt x="3641" y="5872"/>
                    <a:pt x="3637" y="5872"/>
                    <a:pt x="3633" y="5872"/>
                  </a:cubicBezTo>
                  <a:cubicBezTo>
                    <a:pt x="3621" y="5872"/>
                    <a:pt x="3606" y="5874"/>
                    <a:pt x="3592" y="5874"/>
                  </a:cubicBezTo>
                  <a:cubicBezTo>
                    <a:pt x="3586" y="5874"/>
                    <a:pt x="3581" y="5874"/>
                    <a:pt x="3575" y="5873"/>
                  </a:cubicBezTo>
                  <a:cubicBezTo>
                    <a:pt x="3566" y="5875"/>
                    <a:pt x="3557" y="5875"/>
                    <a:pt x="3549" y="5875"/>
                  </a:cubicBezTo>
                  <a:cubicBezTo>
                    <a:pt x="3535" y="5875"/>
                    <a:pt x="3522" y="5874"/>
                    <a:pt x="3510" y="5874"/>
                  </a:cubicBezTo>
                  <a:cubicBezTo>
                    <a:pt x="3502" y="5874"/>
                    <a:pt x="3494" y="5874"/>
                    <a:pt x="3487" y="5876"/>
                  </a:cubicBezTo>
                  <a:cubicBezTo>
                    <a:pt x="3471" y="5874"/>
                    <a:pt x="3454" y="5871"/>
                    <a:pt x="3438" y="5871"/>
                  </a:cubicBezTo>
                  <a:cubicBezTo>
                    <a:pt x="3431" y="5871"/>
                    <a:pt x="3424" y="5872"/>
                    <a:pt x="3417" y="5873"/>
                  </a:cubicBezTo>
                  <a:cubicBezTo>
                    <a:pt x="3410" y="5866"/>
                    <a:pt x="3388" y="5869"/>
                    <a:pt x="3381" y="5866"/>
                  </a:cubicBezTo>
                  <a:cubicBezTo>
                    <a:pt x="3209" y="5851"/>
                    <a:pt x="3043" y="5744"/>
                    <a:pt x="2977" y="5587"/>
                  </a:cubicBezTo>
                  <a:cubicBezTo>
                    <a:pt x="2860" y="5275"/>
                    <a:pt x="3003" y="4956"/>
                    <a:pt x="3121" y="4678"/>
                  </a:cubicBezTo>
                  <a:cubicBezTo>
                    <a:pt x="3282" y="4380"/>
                    <a:pt x="3476" y="4094"/>
                    <a:pt x="3681" y="3834"/>
                  </a:cubicBezTo>
                  <a:cubicBezTo>
                    <a:pt x="4210" y="3182"/>
                    <a:pt x="4910" y="2671"/>
                    <a:pt x="5684" y="2356"/>
                  </a:cubicBezTo>
                  <a:cubicBezTo>
                    <a:pt x="5685" y="2356"/>
                    <a:pt x="5686" y="2357"/>
                    <a:pt x="5687" y="2357"/>
                  </a:cubicBezTo>
                  <a:cubicBezTo>
                    <a:pt x="5700" y="2357"/>
                    <a:pt x="5715" y="2341"/>
                    <a:pt x="5728" y="2341"/>
                  </a:cubicBezTo>
                  <a:cubicBezTo>
                    <a:pt x="5729" y="2341"/>
                    <a:pt x="5730" y="2341"/>
                    <a:pt x="5731" y="2341"/>
                  </a:cubicBezTo>
                  <a:cubicBezTo>
                    <a:pt x="5871" y="2283"/>
                    <a:pt x="6017" y="2209"/>
                    <a:pt x="6168" y="2170"/>
                  </a:cubicBezTo>
                  <a:cubicBezTo>
                    <a:pt x="6168" y="2165"/>
                    <a:pt x="6171" y="2165"/>
                    <a:pt x="6171" y="2162"/>
                  </a:cubicBezTo>
                  <a:cubicBezTo>
                    <a:pt x="6516" y="2041"/>
                    <a:pt x="6894" y="1945"/>
                    <a:pt x="7249" y="1872"/>
                  </a:cubicBezTo>
                  <a:cubicBezTo>
                    <a:pt x="7277" y="1872"/>
                    <a:pt x="7309" y="1857"/>
                    <a:pt x="7337" y="1857"/>
                  </a:cubicBezTo>
                  <a:cubicBezTo>
                    <a:pt x="7340" y="1857"/>
                    <a:pt x="7343" y="1857"/>
                    <a:pt x="7345" y="1857"/>
                  </a:cubicBezTo>
                  <a:cubicBezTo>
                    <a:pt x="7495" y="1839"/>
                    <a:pt x="7749" y="1775"/>
                    <a:pt x="7964" y="1775"/>
                  </a:cubicBezTo>
                  <a:cubicBezTo>
                    <a:pt x="8102" y="1775"/>
                    <a:pt x="8224" y="1802"/>
                    <a:pt x="8291" y="1884"/>
                  </a:cubicBezTo>
                  <a:cubicBezTo>
                    <a:pt x="8317" y="1909"/>
                    <a:pt x="8302" y="1967"/>
                    <a:pt x="8298" y="2001"/>
                  </a:cubicBezTo>
                  <a:cubicBezTo>
                    <a:pt x="8229" y="2173"/>
                    <a:pt x="8107" y="2346"/>
                    <a:pt x="7968" y="2470"/>
                  </a:cubicBezTo>
                  <a:cubicBezTo>
                    <a:pt x="7965" y="2478"/>
                    <a:pt x="7965" y="2478"/>
                    <a:pt x="7965" y="2481"/>
                  </a:cubicBezTo>
                  <a:cubicBezTo>
                    <a:pt x="7694" y="2749"/>
                    <a:pt x="7403" y="3020"/>
                    <a:pt x="7078" y="3226"/>
                  </a:cubicBezTo>
                  <a:cubicBezTo>
                    <a:pt x="6934" y="3331"/>
                    <a:pt x="6773" y="3438"/>
                    <a:pt x="6619" y="3529"/>
                  </a:cubicBezTo>
                  <a:cubicBezTo>
                    <a:pt x="6611" y="3537"/>
                    <a:pt x="6604" y="3541"/>
                    <a:pt x="6597" y="3541"/>
                  </a:cubicBezTo>
                  <a:cubicBezTo>
                    <a:pt x="6520" y="3600"/>
                    <a:pt x="6432" y="3647"/>
                    <a:pt x="6347" y="3691"/>
                  </a:cubicBezTo>
                  <a:cubicBezTo>
                    <a:pt x="6337" y="3698"/>
                    <a:pt x="6303" y="3720"/>
                    <a:pt x="6296" y="3724"/>
                  </a:cubicBezTo>
                  <a:cubicBezTo>
                    <a:pt x="6148" y="3806"/>
                    <a:pt x="5892" y="3972"/>
                    <a:pt x="5703" y="3972"/>
                  </a:cubicBezTo>
                  <a:cubicBezTo>
                    <a:pt x="5682" y="3972"/>
                    <a:pt x="5662" y="3970"/>
                    <a:pt x="5643" y="3966"/>
                  </a:cubicBezTo>
                  <a:cubicBezTo>
                    <a:pt x="5633" y="3952"/>
                    <a:pt x="5618" y="3922"/>
                    <a:pt x="5626" y="3900"/>
                  </a:cubicBezTo>
                  <a:cubicBezTo>
                    <a:pt x="5629" y="3761"/>
                    <a:pt x="5702" y="3625"/>
                    <a:pt x="5739" y="3497"/>
                  </a:cubicBezTo>
                  <a:lnTo>
                    <a:pt x="5739" y="3497"/>
                  </a:lnTo>
                  <a:lnTo>
                    <a:pt x="5736" y="3504"/>
                  </a:lnTo>
                  <a:cubicBezTo>
                    <a:pt x="5746" y="3438"/>
                    <a:pt x="5772" y="3387"/>
                    <a:pt x="5797" y="3321"/>
                  </a:cubicBezTo>
                  <a:lnTo>
                    <a:pt x="5797" y="3321"/>
                  </a:lnTo>
                  <a:cubicBezTo>
                    <a:pt x="5790" y="3328"/>
                    <a:pt x="5783" y="3336"/>
                    <a:pt x="5780" y="3339"/>
                  </a:cubicBezTo>
                  <a:cubicBezTo>
                    <a:pt x="5753" y="3317"/>
                    <a:pt x="5816" y="3218"/>
                    <a:pt x="5834" y="3167"/>
                  </a:cubicBezTo>
                  <a:lnTo>
                    <a:pt x="5834" y="3167"/>
                  </a:lnTo>
                  <a:cubicBezTo>
                    <a:pt x="5809" y="3177"/>
                    <a:pt x="5794" y="3199"/>
                    <a:pt x="5775" y="3221"/>
                  </a:cubicBezTo>
                  <a:cubicBezTo>
                    <a:pt x="5780" y="3211"/>
                    <a:pt x="5780" y="3204"/>
                    <a:pt x="5783" y="3196"/>
                  </a:cubicBezTo>
                  <a:lnTo>
                    <a:pt x="5783" y="3196"/>
                  </a:lnTo>
                  <a:cubicBezTo>
                    <a:pt x="5769" y="3208"/>
                    <a:pt x="5754" y="3216"/>
                    <a:pt x="5745" y="3216"/>
                  </a:cubicBezTo>
                  <a:cubicBezTo>
                    <a:pt x="5738" y="3216"/>
                    <a:pt x="5734" y="3211"/>
                    <a:pt x="5736" y="3199"/>
                  </a:cubicBezTo>
                  <a:lnTo>
                    <a:pt x="5736" y="3199"/>
                  </a:lnTo>
                  <a:cubicBezTo>
                    <a:pt x="5731" y="3204"/>
                    <a:pt x="5727" y="3206"/>
                    <a:pt x="5725" y="3206"/>
                  </a:cubicBezTo>
                  <a:cubicBezTo>
                    <a:pt x="5720" y="3206"/>
                    <a:pt x="5718" y="3199"/>
                    <a:pt x="5714" y="3199"/>
                  </a:cubicBezTo>
                  <a:cubicBezTo>
                    <a:pt x="5721" y="3170"/>
                    <a:pt x="5743" y="3145"/>
                    <a:pt x="5736" y="3119"/>
                  </a:cubicBezTo>
                  <a:lnTo>
                    <a:pt x="5736" y="3119"/>
                  </a:lnTo>
                  <a:cubicBezTo>
                    <a:pt x="5728" y="3126"/>
                    <a:pt x="5714" y="3148"/>
                    <a:pt x="5706" y="3155"/>
                  </a:cubicBezTo>
                  <a:cubicBezTo>
                    <a:pt x="5706" y="3265"/>
                    <a:pt x="5621" y="3336"/>
                    <a:pt x="5560" y="3424"/>
                  </a:cubicBezTo>
                  <a:cubicBezTo>
                    <a:pt x="5482" y="3534"/>
                    <a:pt x="5420" y="3639"/>
                    <a:pt x="5369" y="3764"/>
                  </a:cubicBezTo>
                  <a:cubicBezTo>
                    <a:pt x="5284" y="3959"/>
                    <a:pt x="5387" y="4219"/>
                    <a:pt x="5611" y="4263"/>
                  </a:cubicBezTo>
                  <a:cubicBezTo>
                    <a:pt x="5644" y="4268"/>
                    <a:pt x="5678" y="4270"/>
                    <a:pt x="5711" y="4270"/>
                  </a:cubicBezTo>
                  <a:cubicBezTo>
                    <a:pt x="5954" y="4270"/>
                    <a:pt x="6186" y="4150"/>
                    <a:pt x="6396" y="4047"/>
                  </a:cubicBezTo>
                  <a:cubicBezTo>
                    <a:pt x="7176" y="3636"/>
                    <a:pt x="7931" y="3082"/>
                    <a:pt x="8456" y="2360"/>
                  </a:cubicBezTo>
                  <a:lnTo>
                    <a:pt x="8452" y="2356"/>
                  </a:lnTo>
                  <a:cubicBezTo>
                    <a:pt x="8865" y="1726"/>
                    <a:pt x="8443" y="1500"/>
                    <a:pt x="7945" y="1500"/>
                  </a:cubicBezTo>
                  <a:cubicBezTo>
                    <a:pt x="7770" y="1500"/>
                    <a:pt x="7586" y="1528"/>
                    <a:pt x="7425" y="1576"/>
                  </a:cubicBezTo>
                  <a:cubicBezTo>
                    <a:pt x="7422" y="1576"/>
                    <a:pt x="7418" y="1571"/>
                    <a:pt x="7418" y="1571"/>
                  </a:cubicBezTo>
                  <a:cubicBezTo>
                    <a:pt x="7144" y="1620"/>
                    <a:pt x="6865" y="1656"/>
                    <a:pt x="6601" y="1740"/>
                  </a:cubicBezTo>
                  <a:cubicBezTo>
                    <a:pt x="6567" y="1744"/>
                    <a:pt x="6454" y="1784"/>
                    <a:pt x="6421" y="1791"/>
                  </a:cubicBezTo>
                  <a:lnTo>
                    <a:pt x="6413" y="1788"/>
                  </a:lnTo>
                  <a:cubicBezTo>
                    <a:pt x="6355" y="1825"/>
                    <a:pt x="6208" y="1850"/>
                    <a:pt x="6157" y="1894"/>
                  </a:cubicBezTo>
                  <a:cubicBezTo>
                    <a:pt x="6036" y="1920"/>
                    <a:pt x="5937" y="2001"/>
                    <a:pt x="5824" y="2033"/>
                  </a:cubicBezTo>
                  <a:cubicBezTo>
                    <a:pt x="5695" y="2089"/>
                    <a:pt x="5567" y="2133"/>
                    <a:pt x="5442" y="2195"/>
                  </a:cubicBezTo>
                  <a:cubicBezTo>
                    <a:pt x="5328" y="2243"/>
                    <a:pt x="5215" y="2302"/>
                    <a:pt x="5105" y="2349"/>
                  </a:cubicBezTo>
                  <a:cubicBezTo>
                    <a:pt x="4723" y="2554"/>
                    <a:pt x="4360" y="2815"/>
                    <a:pt x="4048" y="3123"/>
                  </a:cubicBezTo>
                  <a:cubicBezTo>
                    <a:pt x="4034" y="3123"/>
                    <a:pt x="4023" y="3148"/>
                    <a:pt x="4008" y="3152"/>
                  </a:cubicBezTo>
                  <a:cubicBezTo>
                    <a:pt x="3847" y="3306"/>
                    <a:pt x="3696" y="3475"/>
                    <a:pt x="3546" y="3639"/>
                  </a:cubicBezTo>
                  <a:cubicBezTo>
                    <a:pt x="3157" y="4120"/>
                    <a:pt x="2754" y="4656"/>
                    <a:pt x="2743" y="5297"/>
                  </a:cubicBezTo>
                  <a:cubicBezTo>
                    <a:pt x="2740" y="5862"/>
                    <a:pt x="3084" y="6028"/>
                    <a:pt x="3494" y="6028"/>
                  </a:cubicBezTo>
                  <a:cubicBezTo>
                    <a:pt x="3691" y="6028"/>
                    <a:pt x="3903" y="5990"/>
                    <a:pt x="4100" y="5939"/>
                  </a:cubicBezTo>
                  <a:lnTo>
                    <a:pt x="4100" y="5939"/>
                  </a:lnTo>
                  <a:cubicBezTo>
                    <a:pt x="3990" y="5961"/>
                    <a:pt x="3894" y="5976"/>
                    <a:pt x="3791" y="5983"/>
                  </a:cubicBezTo>
                  <a:cubicBezTo>
                    <a:pt x="3799" y="5976"/>
                    <a:pt x="3806" y="5968"/>
                    <a:pt x="3810" y="5964"/>
                  </a:cubicBezTo>
                  <a:cubicBezTo>
                    <a:pt x="3876" y="5954"/>
                    <a:pt x="3876" y="5954"/>
                    <a:pt x="3927" y="5939"/>
                  </a:cubicBezTo>
                  <a:lnTo>
                    <a:pt x="3927" y="5939"/>
                  </a:lnTo>
                  <a:cubicBezTo>
                    <a:pt x="3883" y="5946"/>
                    <a:pt x="3850" y="5954"/>
                    <a:pt x="3813" y="5957"/>
                  </a:cubicBezTo>
                  <a:cubicBezTo>
                    <a:pt x="3787" y="5967"/>
                    <a:pt x="3747" y="5972"/>
                    <a:pt x="3713" y="5972"/>
                  </a:cubicBezTo>
                  <a:cubicBezTo>
                    <a:pt x="3697" y="5972"/>
                    <a:pt x="3682" y="5971"/>
                    <a:pt x="3671" y="5968"/>
                  </a:cubicBezTo>
                  <a:cubicBezTo>
                    <a:pt x="3946" y="5932"/>
                    <a:pt x="4210" y="5869"/>
                    <a:pt x="4477" y="5800"/>
                  </a:cubicBezTo>
                  <a:cubicBezTo>
                    <a:pt x="4672" y="5729"/>
                    <a:pt x="4877" y="5675"/>
                    <a:pt x="5064" y="5605"/>
                  </a:cubicBezTo>
                  <a:cubicBezTo>
                    <a:pt x="5064" y="5607"/>
                    <a:pt x="5065" y="5607"/>
                    <a:pt x="5067" y="5607"/>
                  </a:cubicBezTo>
                  <a:cubicBezTo>
                    <a:pt x="5075" y="5607"/>
                    <a:pt x="5097" y="5597"/>
                    <a:pt x="5115" y="5594"/>
                  </a:cubicBezTo>
                  <a:lnTo>
                    <a:pt x="5115" y="5594"/>
                  </a:lnTo>
                  <a:cubicBezTo>
                    <a:pt x="4892" y="5678"/>
                    <a:pt x="4687" y="5763"/>
                    <a:pt x="4455" y="5836"/>
                  </a:cubicBezTo>
                  <a:cubicBezTo>
                    <a:pt x="4450" y="5840"/>
                    <a:pt x="4450" y="5841"/>
                    <a:pt x="4453" y="5841"/>
                  </a:cubicBezTo>
                  <a:cubicBezTo>
                    <a:pt x="4470" y="5841"/>
                    <a:pt x="4574" y="5801"/>
                    <a:pt x="4608" y="5801"/>
                  </a:cubicBezTo>
                  <a:cubicBezTo>
                    <a:pt x="4612" y="5801"/>
                    <a:pt x="4615" y="5802"/>
                    <a:pt x="4617" y="5803"/>
                  </a:cubicBezTo>
                  <a:cubicBezTo>
                    <a:pt x="4533" y="5836"/>
                    <a:pt x="4459" y="5854"/>
                    <a:pt x="4371" y="5880"/>
                  </a:cubicBezTo>
                  <a:cubicBezTo>
                    <a:pt x="4373" y="5882"/>
                    <a:pt x="4377" y="5883"/>
                    <a:pt x="4383" y="5883"/>
                  </a:cubicBezTo>
                  <a:cubicBezTo>
                    <a:pt x="4398" y="5883"/>
                    <a:pt x="4422" y="5878"/>
                    <a:pt x="4430" y="5873"/>
                  </a:cubicBezTo>
                  <a:cubicBezTo>
                    <a:pt x="5020" y="5741"/>
                    <a:pt x="5582" y="5484"/>
                    <a:pt x="6120" y="5201"/>
                  </a:cubicBezTo>
                  <a:cubicBezTo>
                    <a:pt x="6121" y="5202"/>
                    <a:pt x="6122" y="5202"/>
                    <a:pt x="6123" y="5202"/>
                  </a:cubicBezTo>
                  <a:cubicBezTo>
                    <a:pt x="6130" y="5202"/>
                    <a:pt x="6140" y="5190"/>
                    <a:pt x="6147" y="5190"/>
                  </a:cubicBezTo>
                  <a:cubicBezTo>
                    <a:pt x="6148" y="5190"/>
                    <a:pt x="6149" y="5191"/>
                    <a:pt x="6149" y="5191"/>
                  </a:cubicBezTo>
                  <a:cubicBezTo>
                    <a:pt x="6322" y="5096"/>
                    <a:pt x="6506" y="5003"/>
                    <a:pt x="6677" y="4908"/>
                  </a:cubicBezTo>
                  <a:cubicBezTo>
                    <a:pt x="6806" y="4868"/>
                    <a:pt x="6919" y="4773"/>
                    <a:pt x="7041" y="4703"/>
                  </a:cubicBezTo>
                  <a:cubicBezTo>
                    <a:pt x="7308" y="4556"/>
                    <a:pt x="7598" y="4409"/>
                    <a:pt x="7870" y="4267"/>
                  </a:cubicBezTo>
                  <a:cubicBezTo>
                    <a:pt x="8137" y="4109"/>
                    <a:pt x="8401" y="3944"/>
                    <a:pt x="8657" y="3764"/>
                  </a:cubicBezTo>
                  <a:cubicBezTo>
                    <a:pt x="8811" y="3688"/>
                    <a:pt x="8911" y="3563"/>
                    <a:pt x="9031" y="3446"/>
                  </a:cubicBezTo>
                  <a:cubicBezTo>
                    <a:pt x="9285" y="3265"/>
                    <a:pt x="9523" y="3045"/>
                    <a:pt x="9765" y="2855"/>
                  </a:cubicBezTo>
                  <a:cubicBezTo>
                    <a:pt x="9776" y="2825"/>
                    <a:pt x="9828" y="2808"/>
                    <a:pt x="9838" y="2781"/>
                  </a:cubicBezTo>
                  <a:cubicBezTo>
                    <a:pt x="9829" y="2781"/>
                    <a:pt x="9838" y="2779"/>
                    <a:pt x="9841" y="2776"/>
                  </a:cubicBezTo>
                  <a:lnTo>
                    <a:pt x="9841" y="2776"/>
                  </a:lnTo>
                  <a:lnTo>
                    <a:pt x="9838" y="2781"/>
                  </a:lnTo>
                  <a:cubicBezTo>
                    <a:pt x="9918" y="2709"/>
                    <a:pt x="9999" y="2632"/>
                    <a:pt x="10077" y="2552"/>
                  </a:cubicBezTo>
                  <a:lnTo>
                    <a:pt x="10077" y="2552"/>
                  </a:lnTo>
                  <a:cubicBezTo>
                    <a:pt x="10099" y="2596"/>
                    <a:pt x="10119" y="2640"/>
                    <a:pt x="10136" y="2686"/>
                  </a:cubicBezTo>
                  <a:lnTo>
                    <a:pt x="10143" y="2693"/>
                  </a:lnTo>
                  <a:cubicBezTo>
                    <a:pt x="10246" y="2913"/>
                    <a:pt x="10297" y="3145"/>
                    <a:pt x="10322" y="3383"/>
                  </a:cubicBezTo>
                  <a:cubicBezTo>
                    <a:pt x="10329" y="3583"/>
                    <a:pt x="10319" y="3815"/>
                    <a:pt x="10304" y="4012"/>
                  </a:cubicBezTo>
                  <a:lnTo>
                    <a:pt x="10304" y="4012"/>
                  </a:lnTo>
                  <a:cubicBezTo>
                    <a:pt x="10305" y="4011"/>
                    <a:pt x="10306" y="4010"/>
                    <a:pt x="10308" y="4010"/>
                  </a:cubicBezTo>
                  <a:cubicBezTo>
                    <a:pt x="10304" y="4013"/>
                    <a:pt x="10308" y="4018"/>
                    <a:pt x="10304" y="4021"/>
                  </a:cubicBezTo>
                  <a:cubicBezTo>
                    <a:pt x="10275" y="4230"/>
                    <a:pt x="10172" y="4450"/>
                    <a:pt x="10077" y="4644"/>
                  </a:cubicBezTo>
                  <a:cubicBezTo>
                    <a:pt x="10183" y="4502"/>
                    <a:pt x="10234" y="4326"/>
                    <a:pt x="10297" y="4160"/>
                  </a:cubicBezTo>
                  <a:cubicBezTo>
                    <a:pt x="10297" y="4145"/>
                    <a:pt x="10304" y="4123"/>
                    <a:pt x="10304" y="4109"/>
                  </a:cubicBezTo>
                  <a:cubicBezTo>
                    <a:pt x="10307" y="4109"/>
                    <a:pt x="10312" y="4098"/>
                    <a:pt x="10315" y="4094"/>
                  </a:cubicBezTo>
                  <a:lnTo>
                    <a:pt x="10315" y="4094"/>
                  </a:lnTo>
                  <a:cubicBezTo>
                    <a:pt x="10312" y="4098"/>
                    <a:pt x="10315" y="4101"/>
                    <a:pt x="10312" y="4106"/>
                  </a:cubicBezTo>
                  <a:lnTo>
                    <a:pt x="10312" y="4101"/>
                  </a:lnTo>
                  <a:cubicBezTo>
                    <a:pt x="10310" y="4115"/>
                    <a:pt x="10310" y="4119"/>
                    <a:pt x="10311" y="4119"/>
                  </a:cubicBezTo>
                  <a:cubicBezTo>
                    <a:pt x="10312" y="4119"/>
                    <a:pt x="10314" y="4116"/>
                    <a:pt x="10315" y="4116"/>
                  </a:cubicBezTo>
                  <a:cubicBezTo>
                    <a:pt x="10315" y="4113"/>
                    <a:pt x="10315" y="4109"/>
                    <a:pt x="10319" y="4109"/>
                  </a:cubicBezTo>
                  <a:cubicBezTo>
                    <a:pt x="10319" y="4113"/>
                    <a:pt x="10319" y="4116"/>
                    <a:pt x="10315" y="4120"/>
                  </a:cubicBezTo>
                  <a:cubicBezTo>
                    <a:pt x="10315" y="4119"/>
                    <a:pt x="10315" y="4118"/>
                    <a:pt x="10315" y="4118"/>
                  </a:cubicBezTo>
                  <a:cubicBezTo>
                    <a:pt x="10314" y="4118"/>
                    <a:pt x="10311" y="4134"/>
                    <a:pt x="10308" y="4150"/>
                  </a:cubicBezTo>
                  <a:cubicBezTo>
                    <a:pt x="10308" y="4150"/>
                    <a:pt x="10312" y="4142"/>
                    <a:pt x="10312" y="4135"/>
                  </a:cubicBezTo>
                  <a:lnTo>
                    <a:pt x="10312" y="4135"/>
                  </a:lnTo>
                  <a:cubicBezTo>
                    <a:pt x="10312" y="4136"/>
                    <a:pt x="10312" y="4152"/>
                    <a:pt x="10309" y="4152"/>
                  </a:cubicBezTo>
                  <a:cubicBezTo>
                    <a:pt x="10309" y="4152"/>
                    <a:pt x="10308" y="4152"/>
                    <a:pt x="10308" y="4150"/>
                  </a:cubicBezTo>
                  <a:cubicBezTo>
                    <a:pt x="10308" y="4148"/>
                    <a:pt x="10307" y="4147"/>
                    <a:pt x="10307" y="4147"/>
                  </a:cubicBezTo>
                  <a:cubicBezTo>
                    <a:pt x="10304" y="4147"/>
                    <a:pt x="10298" y="4164"/>
                    <a:pt x="10300" y="4167"/>
                  </a:cubicBezTo>
                  <a:cubicBezTo>
                    <a:pt x="10297" y="4175"/>
                    <a:pt x="10276" y="4241"/>
                    <a:pt x="10285" y="4241"/>
                  </a:cubicBezTo>
                  <a:cubicBezTo>
                    <a:pt x="10285" y="4241"/>
                    <a:pt x="10285" y="4241"/>
                    <a:pt x="10286" y="4241"/>
                  </a:cubicBezTo>
                  <a:lnTo>
                    <a:pt x="10286" y="4241"/>
                  </a:lnTo>
                  <a:cubicBezTo>
                    <a:pt x="10260" y="4384"/>
                    <a:pt x="10183" y="4505"/>
                    <a:pt x="10121" y="4629"/>
                  </a:cubicBezTo>
                  <a:lnTo>
                    <a:pt x="10117" y="4634"/>
                  </a:lnTo>
                  <a:cubicBezTo>
                    <a:pt x="10109" y="4648"/>
                    <a:pt x="10102" y="4663"/>
                    <a:pt x="10095" y="4678"/>
                  </a:cubicBezTo>
                  <a:cubicBezTo>
                    <a:pt x="10095" y="4685"/>
                    <a:pt x="10095" y="4688"/>
                    <a:pt x="10099" y="4692"/>
                  </a:cubicBezTo>
                  <a:cubicBezTo>
                    <a:pt x="10092" y="4695"/>
                    <a:pt x="10087" y="4695"/>
                    <a:pt x="10084" y="4700"/>
                  </a:cubicBezTo>
                  <a:cubicBezTo>
                    <a:pt x="10080" y="4761"/>
                    <a:pt x="10004" y="4802"/>
                    <a:pt x="9989" y="4854"/>
                  </a:cubicBezTo>
                  <a:cubicBezTo>
                    <a:pt x="9992" y="4849"/>
                    <a:pt x="9996" y="4849"/>
                    <a:pt x="9996" y="4846"/>
                  </a:cubicBezTo>
                  <a:lnTo>
                    <a:pt x="9996" y="4846"/>
                  </a:lnTo>
                  <a:cubicBezTo>
                    <a:pt x="9996" y="4854"/>
                    <a:pt x="9992" y="4857"/>
                    <a:pt x="9989" y="4857"/>
                  </a:cubicBezTo>
                  <a:cubicBezTo>
                    <a:pt x="9967" y="4890"/>
                    <a:pt x="9911" y="4959"/>
                    <a:pt x="9879" y="5003"/>
                  </a:cubicBezTo>
                  <a:lnTo>
                    <a:pt x="9872" y="5008"/>
                  </a:lnTo>
                  <a:cubicBezTo>
                    <a:pt x="9867" y="5015"/>
                    <a:pt x="9857" y="5025"/>
                    <a:pt x="9860" y="5025"/>
                  </a:cubicBezTo>
                  <a:cubicBezTo>
                    <a:pt x="9864" y="5022"/>
                    <a:pt x="9864" y="5022"/>
                    <a:pt x="9867" y="5018"/>
                  </a:cubicBezTo>
                  <a:lnTo>
                    <a:pt x="9867" y="5018"/>
                  </a:lnTo>
                  <a:cubicBezTo>
                    <a:pt x="9864" y="5025"/>
                    <a:pt x="9864" y="5030"/>
                    <a:pt x="9857" y="5030"/>
                  </a:cubicBezTo>
                  <a:cubicBezTo>
                    <a:pt x="9857" y="5029"/>
                    <a:pt x="9857" y="5029"/>
                    <a:pt x="9856" y="5029"/>
                  </a:cubicBezTo>
                  <a:cubicBezTo>
                    <a:pt x="9853" y="5029"/>
                    <a:pt x="9836" y="5057"/>
                    <a:pt x="9830" y="5057"/>
                  </a:cubicBezTo>
                  <a:cubicBezTo>
                    <a:pt x="9829" y="5057"/>
                    <a:pt x="9828" y="5056"/>
                    <a:pt x="9828" y="5055"/>
                  </a:cubicBezTo>
                  <a:cubicBezTo>
                    <a:pt x="9691" y="5220"/>
                    <a:pt x="9490" y="5407"/>
                    <a:pt x="9310" y="5487"/>
                  </a:cubicBezTo>
                  <a:cubicBezTo>
                    <a:pt x="9036" y="5656"/>
                    <a:pt x="8757" y="5829"/>
                    <a:pt x="8459" y="5968"/>
                  </a:cubicBezTo>
                  <a:cubicBezTo>
                    <a:pt x="8137" y="6147"/>
                    <a:pt x="7777" y="6262"/>
                    <a:pt x="7430" y="6382"/>
                  </a:cubicBezTo>
                  <a:lnTo>
                    <a:pt x="7430" y="6379"/>
                  </a:lnTo>
                  <a:lnTo>
                    <a:pt x="7474" y="6360"/>
                  </a:lnTo>
                  <a:lnTo>
                    <a:pt x="7474" y="6360"/>
                  </a:lnTo>
                  <a:cubicBezTo>
                    <a:pt x="7440" y="6372"/>
                    <a:pt x="7408" y="6382"/>
                    <a:pt x="7378" y="6389"/>
                  </a:cubicBezTo>
                  <a:lnTo>
                    <a:pt x="7371" y="6394"/>
                  </a:lnTo>
                  <a:cubicBezTo>
                    <a:pt x="7361" y="6394"/>
                    <a:pt x="7349" y="6402"/>
                    <a:pt x="7344" y="6402"/>
                  </a:cubicBezTo>
                  <a:cubicBezTo>
                    <a:pt x="7343" y="6402"/>
                    <a:pt x="7342" y="6401"/>
                    <a:pt x="7342" y="6401"/>
                  </a:cubicBezTo>
                  <a:cubicBezTo>
                    <a:pt x="7298" y="6416"/>
                    <a:pt x="7264" y="6416"/>
                    <a:pt x="7220" y="6433"/>
                  </a:cubicBezTo>
                  <a:lnTo>
                    <a:pt x="7224" y="6430"/>
                  </a:lnTo>
                  <a:lnTo>
                    <a:pt x="7232" y="6426"/>
                  </a:lnTo>
                  <a:cubicBezTo>
                    <a:pt x="7205" y="6426"/>
                    <a:pt x="7151" y="6445"/>
                    <a:pt x="7125" y="6452"/>
                  </a:cubicBezTo>
                  <a:lnTo>
                    <a:pt x="7110" y="6452"/>
                  </a:lnTo>
                  <a:cubicBezTo>
                    <a:pt x="7037" y="6474"/>
                    <a:pt x="6949" y="6499"/>
                    <a:pt x="6875" y="6518"/>
                  </a:cubicBezTo>
                  <a:cubicBezTo>
                    <a:pt x="6883" y="6514"/>
                    <a:pt x="6890" y="6511"/>
                    <a:pt x="6909" y="6504"/>
                  </a:cubicBezTo>
                  <a:lnTo>
                    <a:pt x="6909" y="6504"/>
                  </a:lnTo>
                  <a:cubicBezTo>
                    <a:pt x="6814" y="6536"/>
                    <a:pt x="6718" y="6548"/>
                    <a:pt x="6626" y="6584"/>
                  </a:cubicBezTo>
                  <a:cubicBezTo>
                    <a:pt x="6594" y="6595"/>
                    <a:pt x="6572" y="6595"/>
                    <a:pt x="6542" y="6606"/>
                  </a:cubicBezTo>
                  <a:cubicBezTo>
                    <a:pt x="6531" y="6606"/>
                    <a:pt x="6520" y="6610"/>
                    <a:pt x="6509" y="6614"/>
                  </a:cubicBezTo>
                  <a:cubicBezTo>
                    <a:pt x="6388" y="6646"/>
                    <a:pt x="6267" y="6672"/>
                    <a:pt x="6146" y="6687"/>
                  </a:cubicBezTo>
                  <a:cubicBezTo>
                    <a:pt x="6134" y="6691"/>
                    <a:pt x="6137" y="6694"/>
                    <a:pt x="6144" y="6694"/>
                  </a:cubicBezTo>
                  <a:cubicBezTo>
                    <a:pt x="6149" y="6694"/>
                    <a:pt x="6155" y="6693"/>
                    <a:pt x="6161" y="6690"/>
                  </a:cubicBezTo>
                  <a:lnTo>
                    <a:pt x="6164" y="6690"/>
                  </a:lnTo>
                  <a:cubicBezTo>
                    <a:pt x="6164" y="6691"/>
                    <a:pt x="6165" y="6691"/>
                    <a:pt x="6165" y="6691"/>
                  </a:cubicBezTo>
                  <a:lnTo>
                    <a:pt x="6165" y="6691"/>
                  </a:lnTo>
                  <a:cubicBezTo>
                    <a:pt x="6166" y="6691"/>
                    <a:pt x="6165" y="6690"/>
                    <a:pt x="6164" y="6690"/>
                  </a:cubicBezTo>
                  <a:lnTo>
                    <a:pt x="6176" y="6690"/>
                  </a:lnTo>
                  <a:cubicBezTo>
                    <a:pt x="6173" y="6690"/>
                    <a:pt x="6170" y="6692"/>
                    <a:pt x="6168" y="6692"/>
                  </a:cubicBezTo>
                  <a:cubicBezTo>
                    <a:pt x="6167" y="6692"/>
                    <a:pt x="6166" y="6692"/>
                    <a:pt x="6165" y="6691"/>
                  </a:cubicBezTo>
                  <a:lnTo>
                    <a:pt x="6165" y="6691"/>
                  </a:lnTo>
                  <a:cubicBezTo>
                    <a:pt x="6162" y="6693"/>
                    <a:pt x="6142" y="6698"/>
                    <a:pt x="6139" y="6702"/>
                  </a:cubicBezTo>
                  <a:cubicBezTo>
                    <a:pt x="6058" y="6716"/>
                    <a:pt x="5973" y="6727"/>
                    <a:pt x="5893" y="6746"/>
                  </a:cubicBezTo>
                  <a:cubicBezTo>
                    <a:pt x="5888" y="6753"/>
                    <a:pt x="5882" y="6754"/>
                    <a:pt x="5874" y="6754"/>
                  </a:cubicBezTo>
                  <a:cubicBezTo>
                    <a:pt x="5870" y="6754"/>
                    <a:pt x="5866" y="6754"/>
                    <a:pt x="5861" y="6754"/>
                  </a:cubicBezTo>
                  <a:cubicBezTo>
                    <a:pt x="5853" y="6754"/>
                    <a:pt x="5845" y="6755"/>
                    <a:pt x="5838" y="6760"/>
                  </a:cubicBezTo>
                  <a:cubicBezTo>
                    <a:pt x="5714" y="6782"/>
                    <a:pt x="5585" y="6797"/>
                    <a:pt x="5467" y="6826"/>
                  </a:cubicBezTo>
                  <a:cubicBezTo>
                    <a:pt x="5332" y="6837"/>
                    <a:pt x="5208" y="6859"/>
                    <a:pt x="5076" y="6881"/>
                  </a:cubicBezTo>
                  <a:cubicBezTo>
                    <a:pt x="5071" y="6885"/>
                    <a:pt x="5068" y="6888"/>
                    <a:pt x="5064" y="6896"/>
                  </a:cubicBezTo>
                  <a:lnTo>
                    <a:pt x="5076" y="6896"/>
                  </a:lnTo>
                  <a:cubicBezTo>
                    <a:pt x="5070" y="6896"/>
                    <a:pt x="5067" y="6897"/>
                    <a:pt x="5065" y="6897"/>
                  </a:cubicBezTo>
                  <a:cubicBezTo>
                    <a:pt x="5064" y="6897"/>
                    <a:pt x="5064" y="6897"/>
                    <a:pt x="5064" y="6896"/>
                  </a:cubicBezTo>
                  <a:cubicBezTo>
                    <a:pt x="5055" y="6899"/>
                    <a:pt x="5013" y="6905"/>
                    <a:pt x="4986" y="6912"/>
                  </a:cubicBezTo>
                  <a:lnTo>
                    <a:pt x="4986" y="6912"/>
                  </a:lnTo>
                  <a:cubicBezTo>
                    <a:pt x="4987" y="6911"/>
                    <a:pt x="4988" y="6910"/>
                    <a:pt x="4988" y="6910"/>
                  </a:cubicBezTo>
                  <a:lnTo>
                    <a:pt x="4983" y="6910"/>
                  </a:lnTo>
                  <a:cubicBezTo>
                    <a:pt x="4983" y="6911"/>
                    <a:pt x="4983" y="6912"/>
                    <a:pt x="4984" y="6912"/>
                  </a:cubicBezTo>
                  <a:lnTo>
                    <a:pt x="4984" y="6912"/>
                  </a:lnTo>
                  <a:cubicBezTo>
                    <a:pt x="4985" y="6912"/>
                    <a:pt x="4985" y="6912"/>
                    <a:pt x="4986" y="6912"/>
                  </a:cubicBezTo>
                  <a:lnTo>
                    <a:pt x="4986" y="6912"/>
                  </a:lnTo>
                  <a:cubicBezTo>
                    <a:pt x="4985" y="6912"/>
                    <a:pt x="4985" y="6912"/>
                    <a:pt x="4984" y="6912"/>
                  </a:cubicBezTo>
                  <a:cubicBezTo>
                    <a:pt x="4984" y="6912"/>
                    <a:pt x="4984" y="6912"/>
                    <a:pt x="4984" y="6912"/>
                  </a:cubicBezTo>
                  <a:lnTo>
                    <a:pt x="4984" y="6912"/>
                  </a:lnTo>
                  <a:cubicBezTo>
                    <a:pt x="4981" y="6913"/>
                    <a:pt x="4978" y="6913"/>
                    <a:pt x="4976" y="6914"/>
                  </a:cubicBezTo>
                  <a:lnTo>
                    <a:pt x="4983" y="6910"/>
                  </a:lnTo>
                  <a:cubicBezTo>
                    <a:pt x="4983" y="6907"/>
                    <a:pt x="4976" y="6907"/>
                    <a:pt x="4976" y="6903"/>
                  </a:cubicBezTo>
                  <a:cubicBezTo>
                    <a:pt x="4991" y="6900"/>
                    <a:pt x="5010" y="6892"/>
                    <a:pt x="5027" y="6885"/>
                  </a:cubicBezTo>
                  <a:lnTo>
                    <a:pt x="5027" y="6885"/>
                  </a:lnTo>
                  <a:cubicBezTo>
                    <a:pt x="5002" y="6888"/>
                    <a:pt x="4980" y="6892"/>
                    <a:pt x="4958" y="6896"/>
                  </a:cubicBezTo>
                  <a:cubicBezTo>
                    <a:pt x="4966" y="6896"/>
                    <a:pt x="4969" y="6896"/>
                    <a:pt x="4973" y="6900"/>
                  </a:cubicBezTo>
                  <a:cubicBezTo>
                    <a:pt x="4932" y="6908"/>
                    <a:pt x="4885" y="6920"/>
                    <a:pt x="4842" y="6920"/>
                  </a:cubicBezTo>
                  <a:cubicBezTo>
                    <a:pt x="4832" y="6920"/>
                    <a:pt x="4821" y="6919"/>
                    <a:pt x="4811" y="6918"/>
                  </a:cubicBezTo>
                  <a:cubicBezTo>
                    <a:pt x="4844" y="6903"/>
                    <a:pt x="4895" y="6910"/>
                    <a:pt x="4921" y="6892"/>
                  </a:cubicBezTo>
                  <a:lnTo>
                    <a:pt x="4921" y="6892"/>
                  </a:lnTo>
                  <a:cubicBezTo>
                    <a:pt x="4719" y="6922"/>
                    <a:pt x="4499" y="6925"/>
                    <a:pt x="4298" y="6962"/>
                  </a:cubicBezTo>
                  <a:cubicBezTo>
                    <a:pt x="4298" y="6966"/>
                    <a:pt x="4298" y="6969"/>
                    <a:pt x="4294" y="6973"/>
                  </a:cubicBezTo>
                  <a:cubicBezTo>
                    <a:pt x="4293" y="6971"/>
                    <a:pt x="4290" y="6971"/>
                    <a:pt x="4287" y="6971"/>
                  </a:cubicBezTo>
                  <a:cubicBezTo>
                    <a:pt x="4280" y="6971"/>
                    <a:pt x="4269" y="6975"/>
                    <a:pt x="4261" y="6975"/>
                  </a:cubicBezTo>
                  <a:cubicBezTo>
                    <a:pt x="4260" y="6975"/>
                    <a:pt x="4259" y="6975"/>
                    <a:pt x="4259" y="6975"/>
                  </a:cubicBezTo>
                  <a:lnTo>
                    <a:pt x="4259" y="6975"/>
                  </a:lnTo>
                  <a:cubicBezTo>
                    <a:pt x="4267" y="6977"/>
                    <a:pt x="4279" y="6979"/>
                    <a:pt x="4292" y="6979"/>
                  </a:cubicBezTo>
                  <a:cubicBezTo>
                    <a:pt x="4352" y="6979"/>
                    <a:pt x="4452" y="6957"/>
                    <a:pt x="4507" y="6954"/>
                  </a:cubicBezTo>
                  <a:cubicBezTo>
                    <a:pt x="4555" y="6951"/>
                    <a:pt x="4606" y="6951"/>
                    <a:pt x="4653" y="6940"/>
                  </a:cubicBezTo>
                  <a:cubicBezTo>
                    <a:pt x="4722" y="6940"/>
                    <a:pt x="4794" y="6928"/>
                    <a:pt x="4857" y="6928"/>
                  </a:cubicBezTo>
                  <a:cubicBezTo>
                    <a:pt x="4865" y="6928"/>
                    <a:pt x="4873" y="6929"/>
                    <a:pt x="4881" y="6929"/>
                  </a:cubicBezTo>
                  <a:cubicBezTo>
                    <a:pt x="4888" y="6922"/>
                    <a:pt x="4914" y="6925"/>
                    <a:pt x="4921" y="6918"/>
                  </a:cubicBezTo>
                  <a:lnTo>
                    <a:pt x="4921" y="6918"/>
                  </a:lnTo>
                  <a:cubicBezTo>
                    <a:pt x="4936" y="6925"/>
                    <a:pt x="4925" y="6929"/>
                    <a:pt x="4903" y="6932"/>
                  </a:cubicBezTo>
                  <a:cubicBezTo>
                    <a:pt x="5032" y="6925"/>
                    <a:pt x="5174" y="6907"/>
                    <a:pt x="5303" y="6885"/>
                  </a:cubicBezTo>
                  <a:lnTo>
                    <a:pt x="5303" y="6885"/>
                  </a:lnTo>
                  <a:cubicBezTo>
                    <a:pt x="5280" y="6891"/>
                    <a:pt x="5289" y="6893"/>
                    <a:pt x="5297" y="6893"/>
                  </a:cubicBezTo>
                  <a:cubicBezTo>
                    <a:pt x="5303" y="6893"/>
                    <a:pt x="5309" y="6892"/>
                    <a:pt x="5306" y="6892"/>
                  </a:cubicBezTo>
                  <a:lnTo>
                    <a:pt x="5306" y="6892"/>
                  </a:lnTo>
                  <a:cubicBezTo>
                    <a:pt x="5313" y="6892"/>
                    <a:pt x="5313" y="6896"/>
                    <a:pt x="5318" y="6896"/>
                  </a:cubicBezTo>
                  <a:lnTo>
                    <a:pt x="5306" y="6896"/>
                  </a:lnTo>
                  <a:cubicBezTo>
                    <a:pt x="5259" y="6903"/>
                    <a:pt x="5178" y="6918"/>
                    <a:pt x="5120" y="6929"/>
                  </a:cubicBezTo>
                  <a:cubicBezTo>
                    <a:pt x="5123" y="6929"/>
                    <a:pt x="5127" y="6929"/>
                    <a:pt x="5130" y="6932"/>
                  </a:cubicBezTo>
                  <a:cubicBezTo>
                    <a:pt x="5101" y="6935"/>
                    <a:pt x="5079" y="6941"/>
                    <a:pt x="5058" y="6941"/>
                  </a:cubicBezTo>
                  <a:cubicBezTo>
                    <a:pt x="5053" y="6941"/>
                    <a:pt x="5047" y="6940"/>
                    <a:pt x="5042" y="6940"/>
                  </a:cubicBezTo>
                  <a:cubicBezTo>
                    <a:pt x="5027" y="6947"/>
                    <a:pt x="4998" y="6944"/>
                    <a:pt x="4988" y="6951"/>
                  </a:cubicBezTo>
                  <a:cubicBezTo>
                    <a:pt x="4584" y="6998"/>
                    <a:pt x="4188" y="7035"/>
                    <a:pt x="3777" y="7057"/>
                  </a:cubicBezTo>
                  <a:cubicBezTo>
                    <a:pt x="3786" y="7055"/>
                    <a:pt x="3784" y="7054"/>
                    <a:pt x="3777" y="7054"/>
                  </a:cubicBezTo>
                  <a:cubicBezTo>
                    <a:pt x="3763" y="7054"/>
                    <a:pt x="3730" y="7057"/>
                    <a:pt x="3722" y="7057"/>
                  </a:cubicBezTo>
                  <a:cubicBezTo>
                    <a:pt x="3720" y="7057"/>
                    <a:pt x="3717" y="7057"/>
                    <a:pt x="3715" y="7057"/>
                  </a:cubicBezTo>
                  <a:cubicBezTo>
                    <a:pt x="3704" y="7057"/>
                    <a:pt x="3691" y="7060"/>
                    <a:pt x="3680" y="7060"/>
                  </a:cubicBezTo>
                  <a:cubicBezTo>
                    <a:pt x="3676" y="7060"/>
                    <a:pt x="3671" y="7059"/>
                    <a:pt x="3667" y="7057"/>
                  </a:cubicBezTo>
                  <a:cubicBezTo>
                    <a:pt x="3629" y="7065"/>
                    <a:pt x="3588" y="7067"/>
                    <a:pt x="3546" y="7067"/>
                  </a:cubicBezTo>
                  <a:cubicBezTo>
                    <a:pt x="3471" y="7067"/>
                    <a:pt x="3393" y="7060"/>
                    <a:pt x="3320" y="7060"/>
                  </a:cubicBezTo>
                  <a:cubicBezTo>
                    <a:pt x="3275" y="7060"/>
                    <a:pt x="3233" y="7062"/>
                    <a:pt x="3194" y="7072"/>
                  </a:cubicBezTo>
                  <a:cubicBezTo>
                    <a:pt x="3202" y="7072"/>
                    <a:pt x="3209" y="7072"/>
                    <a:pt x="3217" y="7072"/>
                  </a:cubicBezTo>
                  <a:cubicBezTo>
                    <a:pt x="3244" y="7072"/>
                    <a:pt x="3271" y="7069"/>
                    <a:pt x="3297" y="7069"/>
                  </a:cubicBezTo>
                  <a:cubicBezTo>
                    <a:pt x="3316" y="7069"/>
                    <a:pt x="3333" y="7071"/>
                    <a:pt x="3351" y="7076"/>
                  </a:cubicBezTo>
                  <a:cubicBezTo>
                    <a:pt x="3297" y="7083"/>
                    <a:pt x="3245" y="7083"/>
                    <a:pt x="3190" y="7083"/>
                  </a:cubicBezTo>
                  <a:cubicBezTo>
                    <a:pt x="3104" y="7089"/>
                    <a:pt x="3019" y="7091"/>
                    <a:pt x="2932" y="7091"/>
                  </a:cubicBezTo>
                  <a:cubicBezTo>
                    <a:pt x="2874" y="7091"/>
                    <a:pt x="2816" y="7090"/>
                    <a:pt x="2757" y="7090"/>
                  </a:cubicBezTo>
                  <a:cubicBezTo>
                    <a:pt x="2754" y="7094"/>
                    <a:pt x="2750" y="7094"/>
                    <a:pt x="2747" y="7098"/>
                  </a:cubicBezTo>
                  <a:cubicBezTo>
                    <a:pt x="2669" y="7094"/>
                    <a:pt x="2589" y="7090"/>
                    <a:pt x="2515" y="7090"/>
                  </a:cubicBezTo>
                  <a:cubicBezTo>
                    <a:pt x="2485" y="7090"/>
                    <a:pt x="2485" y="7074"/>
                    <a:pt x="2457" y="7074"/>
                  </a:cubicBezTo>
                  <a:cubicBezTo>
                    <a:pt x="2452" y="7074"/>
                    <a:pt x="2446" y="7075"/>
                    <a:pt x="2439" y="7076"/>
                  </a:cubicBezTo>
                  <a:lnTo>
                    <a:pt x="2435" y="7072"/>
                  </a:lnTo>
                  <a:cubicBezTo>
                    <a:pt x="2433" y="7073"/>
                    <a:pt x="2429" y="7074"/>
                    <a:pt x="2425" y="7074"/>
                  </a:cubicBezTo>
                  <a:cubicBezTo>
                    <a:pt x="2416" y="7074"/>
                    <a:pt x="2404" y="7070"/>
                    <a:pt x="2398" y="7067"/>
                  </a:cubicBezTo>
                  <a:lnTo>
                    <a:pt x="2398" y="7067"/>
                  </a:lnTo>
                  <a:cubicBezTo>
                    <a:pt x="2398" y="7067"/>
                    <a:pt x="2399" y="7067"/>
                    <a:pt x="2400" y="7067"/>
                  </a:cubicBezTo>
                  <a:cubicBezTo>
                    <a:pt x="2407" y="7067"/>
                    <a:pt x="2419" y="7069"/>
                    <a:pt x="2428" y="7069"/>
                  </a:cubicBezTo>
                  <a:cubicBezTo>
                    <a:pt x="2431" y="7069"/>
                    <a:pt x="2434" y="7069"/>
                    <a:pt x="2435" y="7068"/>
                  </a:cubicBezTo>
                  <a:cubicBezTo>
                    <a:pt x="2427" y="7061"/>
                    <a:pt x="2402" y="7064"/>
                    <a:pt x="2398" y="7057"/>
                  </a:cubicBezTo>
                  <a:cubicBezTo>
                    <a:pt x="2299" y="7046"/>
                    <a:pt x="2193" y="7046"/>
                    <a:pt x="2090" y="7042"/>
                  </a:cubicBezTo>
                  <a:cubicBezTo>
                    <a:pt x="1933" y="7028"/>
                    <a:pt x="1804" y="6991"/>
                    <a:pt x="1647" y="6966"/>
                  </a:cubicBezTo>
                  <a:cubicBezTo>
                    <a:pt x="1635" y="6966"/>
                    <a:pt x="1669" y="6966"/>
                    <a:pt x="1661" y="6962"/>
                  </a:cubicBezTo>
                  <a:lnTo>
                    <a:pt x="1661" y="6962"/>
                  </a:lnTo>
                  <a:cubicBezTo>
                    <a:pt x="1696" y="6965"/>
                    <a:pt x="1729" y="6975"/>
                    <a:pt x="1762" y="6975"/>
                  </a:cubicBezTo>
                  <a:cubicBezTo>
                    <a:pt x="1770" y="6975"/>
                    <a:pt x="1778" y="6974"/>
                    <a:pt x="1786" y="6973"/>
                  </a:cubicBezTo>
                  <a:cubicBezTo>
                    <a:pt x="1782" y="6973"/>
                    <a:pt x="1760" y="6969"/>
                    <a:pt x="1753" y="6969"/>
                  </a:cubicBezTo>
                  <a:lnTo>
                    <a:pt x="1749" y="6969"/>
                  </a:lnTo>
                  <a:cubicBezTo>
                    <a:pt x="1567" y="6948"/>
                    <a:pt x="1385" y="6918"/>
                    <a:pt x="1207" y="6871"/>
                  </a:cubicBezTo>
                  <a:lnTo>
                    <a:pt x="1207" y="6871"/>
                  </a:lnTo>
                  <a:cubicBezTo>
                    <a:pt x="1210" y="6872"/>
                    <a:pt x="1215" y="6875"/>
                    <a:pt x="1214" y="6875"/>
                  </a:cubicBezTo>
                  <a:cubicBezTo>
                    <a:pt x="1214" y="6875"/>
                    <a:pt x="1213" y="6874"/>
                    <a:pt x="1210" y="6874"/>
                  </a:cubicBezTo>
                  <a:cubicBezTo>
                    <a:pt x="1133" y="6844"/>
                    <a:pt x="1045" y="6834"/>
                    <a:pt x="975" y="6793"/>
                  </a:cubicBezTo>
                  <a:lnTo>
                    <a:pt x="975" y="6793"/>
                  </a:lnTo>
                  <a:cubicBezTo>
                    <a:pt x="1075" y="6808"/>
                    <a:pt x="1155" y="6834"/>
                    <a:pt x="1247" y="6848"/>
                  </a:cubicBezTo>
                  <a:cubicBezTo>
                    <a:pt x="1071" y="6793"/>
                    <a:pt x="895" y="6760"/>
                    <a:pt x="737" y="6658"/>
                  </a:cubicBezTo>
                  <a:cubicBezTo>
                    <a:pt x="736" y="6658"/>
                    <a:pt x="735" y="6658"/>
                    <a:pt x="734" y="6658"/>
                  </a:cubicBezTo>
                  <a:cubicBezTo>
                    <a:pt x="724" y="6658"/>
                    <a:pt x="714" y="6643"/>
                    <a:pt x="708" y="6643"/>
                  </a:cubicBezTo>
                  <a:cubicBezTo>
                    <a:pt x="605" y="6580"/>
                    <a:pt x="506" y="6492"/>
                    <a:pt x="433" y="6401"/>
                  </a:cubicBezTo>
                  <a:cubicBezTo>
                    <a:pt x="367" y="6316"/>
                    <a:pt x="323" y="6218"/>
                    <a:pt x="297" y="6108"/>
                  </a:cubicBezTo>
                  <a:cubicBezTo>
                    <a:pt x="293" y="6103"/>
                    <a:pt x="293" y="6103"/>
                    <a:pt x="290" y="6100"/>
                  </a:cubicBezTo>
                  <a:cubicBezTo>
                    <a:pt x="293" y="6071"/>
                    <a:pt x="279" y="6030"/>
                    <a:pt x="279" y="5998"/>
                  </a:cubicBezTo>
                  <a:cubicBezTo>
                    <a:pt x="268" y="5964"/>
                    <a:pt x="271" y="5932"/>
                    <a:pt x="268" y="5891"/>
                  </a:cubicBezTo>
                  <a:cubicBezTo>
                    <a:pt x="275" y="5825"/>
                    <a:pt x="264" y="5748"/>
                    <a:pt x="283" y="5678"/>
                  </a:cubicBezTo>
                  <a:cubicBezTo>
                    <a:pt x="283" y="5675"/>
                    <a:pt x="279" y="5671"/>
                    <a:pt x="279" y="5668"/>
                  </a:cubicBezTo>
                  <a:cubicBezTo>
                    <a:pt x="308" y="5531"/>
                    <a:pt x="330" y="5382"/>
                    <a:pt x="389" y="5257"/>
                  </a:cubicBezTo>
                  <a:cubicBezTo>
                    <a:pt x="389" y="5253"/>
                    <a:pt x="389" y="5250"/>
                    <a:pt x="385" y="5245"/>
                  </a:cubicBezTo>
                  <a:cubicBezTo>
                    <a:pt x="459" y="5084"/>
                    <a:pt x="517" y="4923"/>
                    <a:pt x="616" y="4776"/>
                  </a:cubicBezTo>
                  <a:cubicBezTo>
                    <a:pt x="642" y="4736"/>
                    <a:pt x="667" y="4685"/>
                    <a:pt x="693" y="4648"/>
                  </a:cubicBezTo>
                  <a:cubicBezTo>
                    <a:pt x="723" y="4607"/>
                    <a:pt x="741" y="4563"/>
                    <a:pt x="774" y="4534"/>
                  </a:cubicBezTo>
                  <a:cubicBezTo>
                    <a:pt x="847" y="4424"/>
                    <a:pt x="924" y="4326"/>
                    <a:pt x="1012" y="4230"/>
                  </a:cubicBezTo>
                  <a:cubicBezTo>
                    <a:pt x="1012" y="4223"/>
                    <a:pt x="1031" y="4208"/>
                    <a:pt x="1031" y="4201"/>
                  </a:cubicBezTo>
                  <a:cubicBezTo>
                    <a:pt x="1093" y="4131"/>
                    <a:pt x="1170" y="4057"/>
                    <a:pt x="1229" y="3984"/>
                  </a:cubicBezTo>
                  <a:cubicBezTo>
                    <a:pt x="1415" y="3805"/>
                    <a:pt x="1599" y="3622"/>
                    <a:pt x="1797" y="3460"/>
                  </a:cubicBezTo>
                  <a:lnTo>
                    <a:pt x="1793" y="3456"/>
                  </a:lnTo>
                  <a:cubicBezTo>
                    <a:pt x="1793" y="3456"/>
                    <a:pt x="1792" y="3456"/>
                    <a:pt x="1792" y="3457"/>
                  </a:cubicBezTo>
                  <a:lnTo>
                    <a:pt x="1792" y="3457"/>
                  </a:lnTo>
                  <a:cubicBezTo>
                    <a:pt x="1801" y="3450"/>
                    <a:pt x="1810" y="3440"/>
                    <a:pt x="1808" y="3438"/>
                  </a:cubicBezTo>
                  <a:lnTo>
                    <a:pt x="1808" y="3438"/>
                  </a:lnTo>
                  <a:cubicBezTo>
                    <a:pt x="1809" y="3438"/>
                    <a:pt x="1810" y="3438"/>
                    <a:pt x="1811" y="3438"/>
                  </a:cubicBezTo>
                  <a:cubicBezTo>
                    <a:pt x="1852" y="3412"/>
                    <a:pt x="1911" y="3350"/>
                    <a:pt x="1958" y="3324"/>
                  </a:cubicBezTo>
                  <a:cubicBezTo>
                    <a:pt x="1987" y="3306"/>
                    <a:pt x="2013" y="3280"/>
                    <a:pt x="2046" y="3258"/>
                  </a:cubicBezTo>
                  <a:cubicBezTo>
                    <a:pt x="2090" y="3214"/>
                    <a:pt x="2145" y="3189"/>
                    <a:pt x="2189" y="3148"/>
                  </a:cubicBezTo>
                  <a:cubicBezTo>
                    <a:pt x="2216" y="3131"/>
                    <a:pt x="2246" y="3111"/>
                    <a:pt x="2270" y="3086"/>
                  </a:cubicBezTo>
                  <a:lnTo>
                    <a:pt x="2270" y="3086"/>
                  </a:lnTo>
                  <a:cubicBezTo>
                    <a:pt x="2270" y="3086"/>
                    <a:pt x="2271" y="3085"/>
                    <a:pt x="2271" y="3085"/>
                  </a:cubicBezTo>
                  <a:lnTo>
                    <a:pt x="2271" y="3085"/>
                  </a:lnTo>
                  <a:cubicBezTo>
                    <a:pt x="2271" y="3085"/>
                    <a:pt x="2271" y="3086"/>
                    <a:pt x="2270" y="3086"/>
                  </a:cubicBezTo>
                  <a:lnTo>
                    <a:pt x="2277" y="3086"/>
                  </a:lnTo>
                  <a:lnTo>
                    <a:pt x="2277" y="3083"/>
                  </a:lnTo>
                  <a:lnTo>
                    <a:pt x="2277" y="3083"/>
                  </a:lnTo>
                  <a:cubicBezTo>
                    <a:pt x="2275" y="3083"/>
                    <a:pt x="2273" y="3084"/>
                    <a:pt x="2271" y="3085"/>
                  </a:cubicBezTo>
                  <a:lnTo>
                    <a:pt x="2271" y="3085"/>
                  </a:lnTo>
                  <a:cubicBezTo>
                    <a:pt x="2273" y="3083"/>
                    <a:pt x="2275" y="3081"/>
                    <a:pt x="2277" y="3079"/>
                  </a:cubicBezTo>
                  <a:lnTo>
                    <a:pt x="2277" y="3083"/>
                  </a:lnTo>
                  <a:lnTo>
                    <a:pt x="2277" y="3083"/>
                  </a:lnTo>
                  <a:cubicBezTo>
                    <a:pt x="2367" y="3040"/>
                    <a:pt x="2477" y="2949"/>
                    <a:pt x="2571" y="2891"/>
                  </a:cubicBezTo>
                  <a:cubicBezTo>
                    <a:pt x="2618" y="2862"/>
                    <a:pt x="2677" y="2830"/>
                    <a:pt x="2717" y="2796"/>
                  </a:cubicBezTo>
                  <a:lnTo>
                    <a:pt x="2725" y="2796"/>
                  </a:lnTo>
                  <a:cubicBezTo>
                    <a:pt x="2750" y="2774"/>
                    <a:pt x="2779" y="2774"/>
                    <a:pt x="2805" y="2745"/>
                  </a:cubicBezTo>
                  <a:cubicBezTo>
                    <a:pt x="2823" y="2742"/>
                    <a:pt x="2842" y="2723"/>
                    <a:pt x="2864" y="2712"/>
                  </a:cubicBezTo>
                  <a:cubicBezTo>
                    <a:pt x="3153" y="2514"/>
                    <a:pt x="3476" y="2349"/>
                    <a:pt x="3788" y="2180"/>
                  </a:cubicBezTo>
                  <a:cubicBezTo>
                    <a:pt x="3832" y="2151"/>
                    <a:pt x="3876" y="2140"/>
                    <a:pt x="3920" y="2107"/>
                  </a:cubicBezTo>
                  <a:cubicBezTo>
                    <a:pt x="4001" y="2070"/>
                    <a:pt x="4089" y="2026"/>
                    <a:pt x="4169" y="1986"/>
                  </a:cubicBezTo>
                  <a:cubicBezTo>
                    <a:pt x="4169" y="1982"/>
                    <a:pt x="4169" y="1979"/>
                    <a:pt x="4173" y="1979"/>
                  </a:cubicBezTo>
                  <a:cubicBezTo>
                    <a:pt x="4580" y="1791"/>
                    <a:pt x="4991" y="1598"/>
                    <a:pt x="5420" y="1466"/>
                  </a:cubicBezTo>
                  <a:cubicBezTo>
                    <a:pt x="5420" y="1466"/>
                    <a:pt x="5421" y="1466"/>
                    <a:pt x="5422" y="1466"/>
                  </a:cubicBezTo>
                  <a:cubicBezTo>
                    <a:pt x="5429" y="1466"/>
                    <a:pt x="5440" y="1457"/>
                    <a:pt x="5447" y="1457"/>
                  </a:cubicBezTo>
                  <a:cubicBezTo>
                    <a:pt x="5448" y="1457"/>
                    <a:pt x="5449" y="1457"/>
                    <a:pt x="5450" y="1458"/>
                  </a:cubicBezTo>
                  <a:cubicBezTo>
                    <a:pt x="5457" y="1454"/>
                    <a:pt x="5467" y="1451"/>
                    <a:pt x="5475" y="1451"/>
                  </a:cubicBezTo>
                  <a:cubicBezTo>
                    <a:pt x="5670" y="1388"/>
                    <a:pt x="5882" y="1326"/>
                    <a:pt x="6076" y="1275"/>
                  </a:cubicBezTo>
                  <a:cubicBezTo>
                    <a:pt x="6139" y="1263"/>
                    <a:pt x="6193" y="1245"/>
                    <a:pt x="6252" y="1234"/>
                  </a:cubicBezTo>
                  <a:cubicBezTo>
                    <a:pt x="6289" y="1219"/>
                    <a:pt x="6337" y="1216"/>
                    <a:pt x="6377" y="1205"/>
                  </a:cubicBezTo>
                  <a:cubicBezTo>
                    <a:pt x="6645" y="1139"/>
                    <a:pt x="6912" y="1099"/>
                    <a:pt x="7191" y="1051"/>
                  </a:cubicBezTo>
                  <a:lnTo>
                    <a:pt x="7198" y="1055"/>
                  </a:lnTo>
                  <a:cubicBezTo>
                    <a:pt x="7476" y="1013"/>
                    <a:pt x="7763" y="997"/>
                    <a:pt x="8046" y="997"/>
                  </a:cubicBezTo>
                  <a:close/>
                  <a:moveTo>
                    <a:pt x="5694" y="0"/>
                  </a:moveTo>
                  <a:cubicBezTo>
                    <a:pt x="4963" y="0"/>
                    <a:pt x="4229" y="129"/>
                    <a:pt x="3539" y="376"/>
                  </a:cubicBezTo>
                  <a:cubicBezTo>
                    <a:pt x="3183" y="497"/>
                    <a:pt x="2835" y="633"/>
                    <a:pt x="2501" y="816"/>
                  </a:cubicBezTo>
                  <a:cubicBezTo>
                    <a:pt x="1925" y="1139"/>
                    <a:pt x="1353" y="1532"/>
                    <a:pt x="935" y="2038"/>
                  </a:cubicBezTo>
                  <a:cubicBezTo>
                    <a:pt x="803" y="2187"/>
                    <a:pt x="693" y="2390"/>
                    <a:pt x="569" y="2539"/>
                  </a:cubicBezTo>
                  <a:cubicBezTo>
                    <a:pt x="535" y="2613"/>
                    <a:pt x="477" y="2708"/>
                    <a:pt x="455" y="2781"/>
                  </a:cubicBezTo>
                  <a:cubicBezTo>
                    <a:pt x="488" y="2764"/>
                    <a:pt x="525" y="2676"/>
                    <a:pt x="561" y="2646"/>
                  </a:cubicBezTo>
                  <a:lnTo>
                    <a:pt x="561" y="2646"/>
                  </a:lnTo>
                  <a:cubicBezTo>
                    <a:pt x="547" y="2671"/>
                    <a:pt x="535" y="2690"/>
                    <a:pt x="525" y="2708"/>
                  </a:cubicBezTo>
                  <a:cubicBezTo>
                    <a:pt x="502" y="2724"/>
                    <a:pt x="393" y="2910"/>
                    <a:pt x="416" y="2910"/>
                  </a:cubicBezTo>
                  <a:cubicBezTo>
                    <a:pt x="420" y="2910"/>
                    <a:pt x="425" y="2906"/>
                    <a:pt x="433" y="2899"/>
                  </a:cubicBezTo>
                  <a:cubicBezTo>
                    <a:pt x="484" y="2866"/>
                    <a:pt x="517" y="2737"/>
                    <a:pt x="569" y="2668"/>
                  </a:cubicBezTo>
                  <a:cubicBezTo>
                    <a:pt x="613" y="2588"/>
                    <a:pt x="623" y="2635"/>
                    <a:pt x="642" y="2580"/>
                  </a:cubicBezTo>
                  <a:lnTo>
                    <a:pt x="642" y="2580"/>
                  </a:lnTo>
                  <a:cubicBezTo>
                    <a:pt x="635" y="2583"/>
                    <a:pt x="627" y="2588"/>
                    <a:pt x="616" y="2598"/>
                  </a:cubicBezTo>
                  <a:cubicBezTo>
                    <a:pt x="653" y="2554"/>
                    <a:pt x="660" y="2525"/>
                    <a:pt x="693" y="2503"/>
                  </a:cubicBezTo>
                  <a:lnTo>
                    <a:pt x="693" y="2503"/>
                  </a:lnTo>
                  <a:cubicBezTo>
                    <a:pt x="686" y="2517"/>
                    <a:pt x="682" y="2525"/>
                    <a:pt x="679" y="2536"/>
                  </a:cubicBezTo>
                  <a:cubicBezTo>
                    <a:pt x="689" y="2532"/>
                    <a:pt x="708" y="2503"/>
                    <a:pt x="723" y="2481"/>
                  </a:cubicBezTo>
                  <a:lnTo>
                    <a:pt x="723" y="2481"/>
                  </a:lnTo>
                  <a:cubicBezTo>
                    <a:pt x="726" y="2495"/>
                    <a:pt x="704" y="2536"/>
                    <a:pt x="719" y="2544"/>
                  </a:cubicBezTo>
                  <a:cubicBezTo>
                    <a:pt x="770" y="2412"/>
                    <a:pt x="891" y="2353"/>
                    <a:pt x="987" y="2261"/>
                  </a:cubicBezTo>
                  <a:cubicBezTo>
                    <a:pt x="987" y="2262"/>
                    <a:pt x="988" y="2262"/>
                    <a:pt x="989" y="2262"/>
                  </a:cubicBezTo>
                  <a:cubicBezTo>
                    <a:pt x="1001" y="2262"/>
                    <a:pt x="1036" y="2216"/>
                    <a:pt x="1053" y="2206"/>
                  </a:cubicBezTo>
                  <a:lnTo>
                    <a:pt x="1053" y="2206"/>
                  </a:lnTo>
                  <a:cubicBezTo>
                    <a:pt x="1049" y="2217"/>
                    <a:pt x="1041" y="2224"/>
                    <a:pt x="1038" y="2231"/>
                  </a:cubicBezTo>
                  <a:cubicBezTo>
                    <a:pt x="1071" y="2214"/>
                    <a:pt x="1100" y="2170"/>
                    <a:pt x="1133" y="2140"/>
                  </a:cubicBezTo>
                  <a:lnTo>
                    <a:pt x="1133" y="2140"/>
                  </a:lnTo>
                  <a:cubicBezTo>
                    <a:pt x="1126" y="2148"/>
                    <a:pt x="1122" y="2155"/>
                    <a:pt x="1115" y="2170"/>
                  </a:cubicBezTo>
                  <a:cubicBezTo>
                    <a:pt x="1129" y="2151"/>
                    <a:pt x="1144" y="2143"/>
                    <a:pt x="1151" y="2129"/>
                  </a:cubicBezTo>
                  <a:cubicBezTo>
                    <a:pt x="1155" y="2129"/>
                    <a:pt x="1188" y="2092"/>
                    <a:pt x="1188" y="2089"/>
                  </a:cubicBezTo>
                  <a:lnTo>
                    <a:pt x="1188" y="2082"/>
                  </a:lnTo>
                  <a:cubicBezTo>
                    <a:pt x="1197" y="2075"/>
                    <a:pt x="1208" y="2065"/>
                    <a:pt x="1216" y="2055"/>
                  </a:cubicBezTo>
                  <a:lnTo>
                    <a:pt x="1216" y="2055"/>
                  </a:lnTo>
                  <a:cubicBezTo>
                    <a:pt x="1215" y="2055"/>
                    <a:pt x="1215" y="2055"/>
                    <a:pt x="1214" y="2055"/>
                  </a:cubicBezTo>
                  <a:lnTo>
                    <a:pt x="1214" y="2055"/>
                  </a:lnTo>
                  <a:cubicBezTo>
                    <a:pt x="1215" y="2055"/>
                    <a:pt x="1216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6" y="2054"/>
                    <a:pt x="1216" y="2055"/>
                  </a:cubicBezTo>
                  <a:lnTo>
                    <a:pt x="1216" y="2055"/>
                  </a:ln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5"/>
                    <a:pt x="1217" y="2055"/>
                  </a:cubicBezTo>
                  <a:cubicBezTo>
                    <a:pt x="1327" y="1964"/>
                    <a:pt x="1437" y="1862"/>
                    <a:pt x="1544" y="1766"/>
                  </a:cubicBezTo>
                  <a:cubicBezTo>
                    <a:pt x="1588" y="1740"/>
                    <a:pt x="1647" y="1689"/>
                    <a:pt x="1679" y="1656"/>
                  </a:cubicBezTo>
                  <a:cubicBezTo>
                    <a:pt x="1694" y="1645"/>
                    <a:pt x="1713" y="1637"/>
                    <a:pt x="1723" y="1623"/>
                  </a:cubicBezTo>
                  <a:cubicBezTo>
                    <a:pt x="1852" y="1510"/>
                    <a:pt x="2013" y="1414"/>
                    <a:pt x="2149" y="1307"/>
                  </a:cubicBezTo>
                  <a:cubicBezTo>
                    <a:pt x="2175" y="1300"/>
                    <a:pt x="2204" y="1271"/>
                    <a:pt x="2229" y="1263"/>
                  </a:cubicBezTo>
                  <a:cubicBezTo>
                    <a:pt x="2266" y="1241"/>
                    <a:pt x="2307" y="1219"/>
                    <a:pt x="2336" y="1197"/>
                  </a:cubicBezTo>
                  <a:cubicBezTo>
                    <a:pt x="2387" y="1179"/>
                    <a:pt x="2435" y="1161"/>
                    <a:pt x="2490" y="1121"/>
                  </a:cubicBezTo>
                  <a:cubicBezTo>
                    <a:pt x="2493" y="1121"/>
                    <a:pt x="2497" y="1124"/>
                    <a:pt x="2501" y="1124"/>
                  </a:cubicBezTo>
                  <a:cubicBezTo>
                    <a:pt x="2512" y="1113"/>
                    <a:pt x="2519" y="1109"/>
                    <a:pt x="2527" y="1102"/>
                  </a:cubicBezTo>
                  <a:cubicBezTo>
                    <a:pt x="2527" y="1102"/>
                    <a:pt x="2528" y="1102"/>
                    <a:pt x="2528" y="1102"/>
                  </a:cubicBezTo>
                  <a:cubicBezTo>
                    <a:pt x="2542" y="1102"/>
                    <a:pt x="2589" y="1060"/>
                    <a:pt x="2616" y="1060"/>
                  </a:cubicBezTo>
                  <a:cubicBezTo>
                    <a:pt x="2621" y="1060"/>
                    <a:pt x="2626" y="1062"/>
                    <a:pt x="2629" y="1065"/>
                  </a:cubicBezTo>
                  <a:cubicBezTo>
                    <a:pt x="2644" y="1043"/>
                    <a:pt x="2673" y="1043"/>
                    <a:pt x="2691" y="1029"/>
                  </a:cubicBezTo>
                  <a:cubicBezTo>
                    <a:pt x="2673" y="1029"/>
                    <a:pt x="2655" y="1036"/>
                    <a:pt x="2640" y="1040"/>
                  </a:cubicBezTo>
                  <a:cubicBezTo>
                    <a:pt x="2643" y="1037"/>
                    <a:pt x="2645" y="1035"/>
                    <a:pt x="2648" y="1035"/>
                  </a:cubicBezTo>
                  <a:cubicBezTo>
                    <a:pt x="2649" y="1035"/>
                    <a:pt x="2650" y="1035"/>
                    <a:pt x="2651" y="1036"/>
                  </a:cubicBezTo>
                  <a:cubicBezTo>
                    <a:pt x="2691" y="1021"/>
                    <a:pt x="2761" y="996"/>
                    <a:pt x="2809" y="959"/>
                  </a:cubicBezTo>
                  <a:lnTo>
                    <a:pt x="2816" y="959"/>
                  </a:lnTo>
                  <a:cubicBezTo>
                    <a:pt x="2831" y="952"/>
                    <a:pt x="2824" y="952"/>
                    <a:pt x="2820" y="948"/>
                  </a:cubicBezTo>
                  <a:lnTo>
                    <a:pt x="2820" y="948"/>
                  </a:lnTo>
                  <a:cubicBezTo>
                    <a:pt x="2816" y="949"/>
                    <a:pt x="2813" y="949"/>
                    <a:pt x="2812" y="949"/>
                  </a:cubicBezTo>
                  <a:cubicBezTo>
                    <a:pt x="2807" y="949"/>
                    <a:pt x="2837" y="945"/>
                    <a:pt x="2845" y="945"/>
                  </a:cubicBezTo>
                  <a:lnTo>
                    <a:pt x="2853" y="933"/>
                  </a:lnTo>
                  <a:cubicBezTo>
                    <a:pt x="2877" y="927"/>
                    <a:pt x="2879" y="926"/>
                    <a:pt x="2867" y="923"/>
                  </a:cubicBezTo>
                  <a:lnTo>
                    <a:pt x="2867" y="923"/>
                  </a:lnTo>
                  <a:cubicBezTo>
                    <a:pt x="2864" y="925"/>
                    <a:pt x="2862" y="926"/>
                    <a:pt x="2862" y="926"/>
                  </a:cubicBezTo>
                  <a:cubicBezTo>
                    <a:pt x="2861" y="926"/>
                    <a:pt x="2861" y="925"/>
                    <a:pt x="2864" y="923"/>
                  </a:cubicBezTo>
                  <a:lnTo>
                    <a:pt x="2864" y="923"/>
                  </a:lnTo>
                  <a:cubicBezTo>
                    <a:pt x="2865" y="923"/>
                    <a:pt x="2866" y="923"/>
                    <a:pt x="2867" y="923"/>
                  </a:cubicBezTo>
                  <a:lnTo>
                    <a:pt x="2867" y="923"/>
                  </a:lnTo>
                  <a:cubicBezTo>
                    <a:pt x="2869" y="922"/>
                    <a:pt x="2871" y="921"/>
                    <a:pt x="2873" y="920"/>
                  </a:cubicBezTo>
                  <a:lnTo>
                    <a:pt x="2873" y="920"/>
                  </a:lnTo>
                  <a:cubicBezTo>
                    <a:pt x="2870" y="921"/>
                    <a:pt x="2867" y="922"/>
                    <a:pt x="2864" y="923"/>
                  </a:cubicBezTo>
                  <a:cubicBezTo>
                    <a:pt x="2864" y="923"/>
                    <a:pt x="2871" y="919"/>
                    <a:pt x="2879" y="915"/>
                  </a:cubicBezTo>
                  <a:lnTo>
                    <a:pt x="2879" y="915"/>
                  </a:lnTo>
                  <a:cubicBezTo>
                    <a:pt x="2879" y="915"/>
                    <a:pt x="2876" y="917"/>
                    <a:pt x="2873" y="920"/>
                  </a:cubicBezTo>
                  <a:lnTo>
                    <a:pt x="2873" y="920"/>
                  </a:lnTo>
                  <a:cubicBezTo>
                    <a:pt x="2948" y="894"/>
                    <a:pt x="3036" y="855"/>
                    <a:pt x="3102" y="823"/>
                  </a:cubicBezTo>
                  <a:cubicBezTo>
                    <a:pt x="3102" y="823"/>
                    <a:pt x="3101" y="823"/>
                    <a:pt x="3100" y="823"/>
                  </a:cubicBezTo>
                  <a:cubicBezTo>
                    <a:pt x="3091" y="823"/>
                    <a:pt x="3068" y="838"/>
                    <a:pt x="3055" y="842"/>
                  </a:cubicBezTo>
                  <a:cubicBezTo>
                    <a:pt x="3065" y="827"/>
                    <a:pt x="3087" y="827"/>
                    <a:pt x="3106" y="816"/>
                  </a:cubicBezTo>
                  <a:lnTo>
                    <a:pt x="3117" y="820"/>
                  </a:lnTo>
                  <a:cubicBezTo>
                    <a:pt x="3121" y="816"/>
                    <a:pt x="3131" y="813"/>
                    <a:pt x="3135" y="809"/>
                  </a:cubicBezTo>
                  <a:lnTo>
                    <a:pt x="3139" y="809"/>
                  </a:lnTo>
                  <a:lnTo>
                    <a:pt x="3150" y="801"/>
                  </a:lnTo>
                  <a:cubicBezTo>
                    <a:pt x="3150" y="800"/>
                    <a:pt x="3149" y="799"/>
                    <a:pt x="3147" y="799"/>
                  </a:cubicBezTo>
                  <a:cubicBezTo>
                    <a:pt x="3144" y="799"/>
                    <a:pt x="3138" y="801"/>
                    <a:pt x="3135" y="801"/>
                  </a:cubicBezTo>
                  <a:cubicBezTo>
                    <a:pt x="3141" y="799"/>
                    <a:pt x="3142" y="796"/>
                    <a:pt x="3145" y="796"/>
                  </a:cubicBezTo>
                  <a:cubicBezTo>
                    <a:pt x="3146" y="796"/>
                    <a:pt x="3148" y="797"/>
                    <a:pt x="3150" y="798"/>
                  </a:cubicBezTo>
                  <a:cubicBezTo>
                    <a:pt x="3149" y="798"/>
                    <a:pt x="3149" y="798"/>
                    <a:pt x="3149" y="798"/>
                  </a:cubicBezTo>
                  <a:cubicBezTo>
                    <a:pt x="3149" y="798"/>
                    <a:pt x="3165" y="790"/>
                    <a:pt x="3168" y="787"/>
                  </a:cubicBezTo>
                  <a:cubicBezTo>
                    <a:pt x="3175" y="787"/>
                    <a:pt x="3183" y="787"/>
                    <a:pt x="3194" y="783"/>
                  </a:cubicBezTo>
                  <a:cubicBezTo>
                    <a:pt x="3194" y="783"/>
                    <a:pt x="3197" y="779"/>
                    <a:pt x="3197" y="776"/>
                  </a:cubicBezTo>
                  <a:cubicBezTo>
                    <a:pt x="3487" y="658"/>
                    <a:pt x="3784" y="552"/>
                    <a:pt x="4078" y="475"/>
                  </a:cubicBezTo>
                  <a:cubicBezTo>
                    <a:pt x="4085" y="471"/>
                    <a:pt x="4089" y="468"/>
                    <a:pt x="4096" y="464"/>
                  </a:cubicBezTo>
                  <a:cubicBezTo>
                    <a:pt x="4102" y="465"/>
                    <a:pt x="4106" y="466"/>
                    <a:pt x="4110" y="466"/>
                  </a:cubicBezTo>
                  <a:cubicBezTo>
                    <a:pt x="4115" y="466"/>
                    <a:pt x="4119" y="465"/>
                    <a:pt x="4125" y="460"/>
                  </a:cubicBezTo>
                  <a:lnTo>
                    <a:pt x="4129" y="460"/>
                  </a:lnTo>
                  <a:cubicBezTo>
                    <a:pt x="4155" y="446"/>
                    <a:pt x="4213" y="449"/>
                    <a:pt x="4250" y="431"/>
                  </a:cubicBezTo>
                  <a:cubicBezTo>
                    <a:pt x="4252" y="432"/>
                    <a:pt x="4254" y="432"/>
                    <a:pt x="4256" y="432"/>
                  </a:cubicBezTo>
                  <a:cubicBezTo>
                    <a:pt x="4303" y="432"/>
                    <a:pt x="4363" y="397"/>
                    <a:pt x="4411" y="397"/>
                  </a:cubicBezTo>
                  <a:cubicBezTo>
                    <a:pt x="4415" y="397"/>
                    <a:pt x="4419" y="397"/>
                    <a:pt x="4423" y="398"/>
                  </a:cubicBezTo>
                  <a:cubicBezTo>
                    <a:pt x="4426" y="394"/>
                    <a:pt x="4430" y="391"/>
                    <a:pt x="4433" y="387"/>
                  </a:cubicBezTo>
                  <a:lnTo>
                    <a:pt x="4463" y="387"/>
                  </a:lnTo>
                  <a:cubicBezTo>
                    <a:pt x="4587" y="361"/>
                    <a:pt x="4734" y="339"/>
                    <a:pt x="4870" y="317"/>
                  </a:cubicBezTo>
                  <a:lnTo>
                    <a:pt x="4870" y="317"/>
                  </a:lnTo>
                  <a:lnTo>
                    <a:pt x="4863" y="321"/>
                  </a:lnTo>
                  <a:cubicBezTo>
                    <a:pt x="4932" y="321"/>
                    <a:pt x="5013" y="292"/>
                    <a:pt x="5086" y="292"/>
                  </a:cubicBezTo>
                  <a:cubicBezTo>
                    <a:pt x="5254" y="263"/>
                    <a:pt x="5426" y="269"/>
                    <a:pt x="5598" y="256"/>
                  </a:cubicBezTo>
                  <a:lnTo>
                    <a:pt x="5598" y="256"/>
                  </a:lnTo>
                  <a:lnTo>
                    <a:pt x="5604" y="259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14" y="260"/>
                    <a:pt x="5624" y="262"/>
                    <a:pt x="5633" y="262"/>
                  </a:cubicBezTo>
                  <a:cubicBezTo>
                    <a:pt x="5640" y="259"/>
                    <a:pt x="5648" y="255"/>
                    <a:pt x="5655" y="251"/>
                  </a:cubicBezTo>
                  <a:lnTo>
                    <a:pt x="5658" y="251"/>
                  </a:lnTo>
                  <a:cubicBezTo>
                    <a:pt x="5662" y="255"/>
                    <a:pt x="5662" y="259"/>
                    <a:pt x="5665" y="262"/>
                  </a:cubicBezTo>
                  <a:cubicBezTo>
                    <a:pt x="5671" y="259"/>
                    <a:pt x="5683" y="259"/>
                    <a:pt x="5693" y="259"/>
                  </a:cubicBezTo>
                  <a:cubicBezTo>
                    <a:pt x="5703" y="259"/>
                    <a:pt x="5711" y="259"/>
                    <a:pt x="5709" y="255"/>
                  </a:cubicBezTo>
                  <a:cubicBezTo>
                    <a:pt x="5706" y="251"/>
                    <a:pt x="5702" y="251"/>
                    <a:pt x="5702" y="251"/>
                  </a:cubicBezTo>
                  <a:cubicBezTo>
                    <a:pt x="5706" y="251"/>
                    <a:pt x="5709" y="251"/>
                    <a:pt x="5714" y="255"/>
                  </a:cubicBezTo>
                  <a:lnTo>
                    <a:pt x="5731" y="255"/>
                  </a:lnTo>
                  <a:cubicBezTo>
                    <a:pt x="5736" y="255"/>
                    <a:pt x="5743" y="251"/>
                    <a:pt x="5746" y="247"/>
                  </a:cubicBezTo>
                  <a:cubicBezTo>
                    <a:pt x="5756" y="250"/>
                    <a:pt x="5770" y="256"/>
                    <a:pt x="5781" y="256"/>
                  </a:cubicBezTo>
                  <a:cubicBezTo>
                    <a:pt x="5786" y="256"/>
                    <a:pt x="5790" y="255"/>
                    <a:pt x="5794" y="251"/>
                  </a:cubicBezTo>
                  <a:cubicBezTo>
                    <a:pt x="5888" y="262"/>
                    <a:pt x="6113" y="250"/>
                    <a:pt x="6194" y="268"/>
                  </a:cubicBezTo>
                  <a:lnTo>
                    <a:pt x="6194" y="268"/>
                  </a:lnTo>
                  <a:cubicBezTo>
                    <a:pt x="6188" y="267"/>
                    <a:pt x="6183" y="266"/>
                    <a:pt x="6178" y="266"/>
                  </a:cubicBezTo>
                  <a:cubicBezTo>
                    <a:pt x="6172" y="266"/>
                    <a:pt x="6166" y="267"/>
                    <a:pt x="6164" y="270"/>
                  </a:cubicBezTo>
                  <a:cubicBezTo>
                    <a:pt x="6201" y="277"/>
                    <a:pt x="6249" y="284"/>
                    <a:pt x="6289" y="284"/>
                  </a:cubicBezTo>
                  <a:cubicBezTo>
                    <a:pt x="6278" y="281"/>
                    <a:pt x="6264" y="277"/>
                    <a:pt x="6242" y="277"/>
                  </a:cubicBezTo>
                  <a:cubicBezTo>
                    <a:pt x="6237" y="273"/>
                    <a:pt x="6234" y="273"/>
                    <a:pt x="6227" y="266"/>
                  </a:cubicBezTo>
                  <a:lnTo>
                    <a:pt x="6227" y="266"/>
                  </a:lnTo>
                  <a:cubicBezTo>
                    <a:pt x="6325" y="281"/>
                    <a:pt x="6418" y="288"/>
                    <a:pt x="6516" y="299"/>
                  </a:cubicBezTo>
                  <a:cubicBezTo>
                    <a:pt x="6520" y="303"/>
                    <a:pt x="6520" y="306"/>
                    <a:pt x="6523" y="306"/>
                  </a:cubicBezTo>
                  <a:cubicBezTo>
                    <a:pt x="6670" y="314"/>
                    <a:pt x="6821" y="354"/>
                    <a:pt x="6963" y="380"/>
                  </a:cubicBezTo>
                  <a:cubicBezTo>
                    <a:pt x="6995" y="380"/>
                    <a:pt x="7066" y="410"/>
                    <a:pt x="7104" y="410"/>
                  </a:cubicBezTo>
                  <a:cubicBezTo>
                    <a:pt x="7106" y="410"/>
                    <a:pt x="7107" y="410"/>
                    <a:pt x="7109" y="410"/>
                  </a:cubicBezTo>
                  <a:lnTo>
                    <a:pt x="7109" y="410"/>
                  </a:lnTo>
                  <a:cubicBezTo>
                    <a:pt x="7110" y="410"/>
                    <a:pt x="7112" y="411"/>
                    <a:pt x="7114" y="413"/>
                  </a:cubicBezTo>
                  <a:cubicBezTo>
                    <a:pt x="7107" y="413"/>
                    <a:pt x="7136" y="413"/>
                    <a:pt x="7139" y="416"/>
                  </a:cubicBezTo>
                  <a:cubicBezTo>
                    <a:pt x="7183" y="424"/>
                    <a:pt x="7220" y="438"/>
                    <a:pt x="7261" y="442"/>
                  </a:cubicBezTo>
                  <a:cubicBezTo>
                    <a:pt x="7257" y="438"/>
                    <a:pt x="7257" y="438"/>
                    <a:pt x="7254" y="438"/>
                  </a:cubicBezTo>
                  <a:cubicBezTo>
                    <a:pt x="7260" y="438"/>
                    <a:pt x="7264" y="438"/>
                    <a:pt x="7264" y="441"/>
                  </a:cubicBezTo>
                  <a:lnTo>
                    <a:pt x="7264" y="441"/>
                  </a:lnTo>
                  <a:cubicBezTo>
                    <a:pt x="7264" y="441"/>
                    <a:pt x="7264" y="441"/>
                    <a:pt x="7264" y="441"/>
                  </a:cubicBezTo>
                  <a:cubicBezTo>
                    <a:pt x="7263" y="441"/>
                    <a:pt x="7263" y="441"/>
                    <a:pt x="7264" y="442"/>
                  </a:cubicBezTo>
                  <a:cubicBezTo>
                    <a:pt x="7264" y="442"/>
                    <a:pt x="7264" y="442"/>
                    <a:pt x="7264" y="441"/>
                  </a:cubicBezTo>
                  <a:lnTo>
                    <a:pt x="7264" y="441"/>
                  </a:lnTo>
                  <a:cubicBezTo>
                    <a:pt x="7268" y="442"/>
                    <a:pt x="7284" y="446"/>
                    <a:pt x="7287" y="446"/>
                  </a:cubicBezTo>
                  <a:cubicBezTo>
                    <a:pt x="7287" y="446"/>
                    <a:pt x="7287" y="446"/>
                    <a:pt x="7286" y="446"/>
                  </a:cubicBezTo>
                  <a:cubicBezTo>
                    <a:pt x="7283" y="442"/>
                    <a:pt x="7283" y="442"/>
                    <a:pt x="7279" y="442"/>
                  </a:cubicBezTo>
                  <a:cubicBezTo>
                    <a:pt x="7286" y="442"/>
                    <a:pt x="7290" y="442"/>
                    <a:pt x="7290" y="446"/>
                  </a:cubicBezTo>
                  <a:cubicBezTo>
                    <a:pt x="7433" y="464"/>
                    <a:pt x="7631" y="523"/>
                    <a:pt x="7767" y="596"/>
                  </a:cubicBezTo>
                  <a:cubicBezTo>
                    <a:pt x="7764" y="596"/>
                    <a:pt x="7752" y="591"/>
                    <a:pt x="7748" y="591"/>
                  </a:cubicBezTo>
                  <a:cubicBezTo>
                    <a:pt x="7745" y="591"/>
                    <a:pt x="7745" y="592"/>
                    <a:pt x="7748" y="596"/>
                  </a:cubicBezTo>
                  <a:cubicBezTo>
                    <a:pt x="7814" y="614"/>
                    <a:pt x="7884" y="658"/>
                    <a:pt x="7950" y="669"/>
                  </a:cubicBezTo>
                  <a:cubicBezTo>
                    <a:pt x="7892" y="636"/>
                    <a:pt x="7814" y="618"/>
                    <a:pt x="7763" y="581"/>
                  </a:cubicBezTo>
                  <a:cubicBezTo>
                    <a:pt x="7769" y="581"/>
                    <a:pt x="7791" y="594"/>
                    <a:pt x="7797" y="594"/>
                  </a:cubicBezTo>
                  <a:cubicBezTo>
                    <a:pt x="7799" y="594"/>
                    <a:pt x="7799" y="594"/>
                    <a:pt x="7799" y="592"/>
                  </a:cubicBezTo>
                  <a:cubicBezTo>
                    <a:pt x="7884" y="622"/>
                    <a:pt x="7961" y="677"/>
                    <a:pt x="8046" y="710"/>
                  </a:cubicBezTo>
                  <a:cubicBezTo>
                    <a:pt x="8078" y="710"/>
                    <a:pt x="8124" y="744"/>
                    <a:pt x="8160" y="767"/>
                  </a:cubicBezTo>
                  <a:lnTo>
                    <a:pt x="8160" y="767"/>
                  </a:lnTo>
                  <a:cubicBezTo>
                    <a:pt x="8158" y="767"/>
                    <a:pt x="8156" y="767"/>
                    <a:pt x="8154" y="767"/>
                  </a:cubicBezTo>
                  <a:lnTo>
                    <a:pt x="8154" y="767"/>
                  </a:lnTo>
                  <a:cubicBezTo>
                    <a:pt x="8150" y="766"/>
                    <a:pt x="8144" y="764"/>
                    <a:pt x="8137" y="761"/>
                  </a:cubicBezTo>
                  <a:lnTo>
                    <a:pt x="8137" y="761"/>
                  </a:lnTo>
                  <a:cubicBezTo>
                    <a:pt x="8142" y="763"/>
                    <a:pt x="8147" y="765"/>
                    <a:pt x="8151" y="767"/>
                  </a:cubicBezTo>
                  <a:lnTo>
                    <a:pt x="8151" y="767"/>
                  </a:lnTo>
                  <a:cubicBezTo>
                    <a:pt x="8128" y="769"/>
                    <a:pt x="8105" y="770"/>
                    <a:pt x="8082" y="772"/>
                  </a:cubicBezTo>
                  <a:cubicBezTo>
                    <a:pt x="7719" y="798"/>
                    <a:pt x="7337" y="823"/>
                    <a:pt x="6985" y="875"/>
                  </a:cubicBezTo>
                  <a:cubicBezTo>
                    <a:pt x="6931" y="879"/>
                    <a:pt x="6872" y="897"/>
                    <a:pt x="6817" y="897"/>
                  </a:cubicBezTo>
                  <a:cubicBezTo>
                    <a:pt x="6784" y="907"/>
                    <a:pt x="6744" y="911"/>
                    <a:pt x="6716" y="915"/>
                  </a:cubicBezTo>
                  <a:lnTo>
                    <a:pt x="6716" y="915"/>
                  </a:lnTo>
                  <a:cubicBezTo>
                    <a:pt x="6719" y="914"/>
                    <a:pt x="6722" y="911"/>
                    <a:pt x="6726" y="908"/>
                  </a:cubicBezTo>
                  <a:lnTo>
                    <a:pt x="6726" y="908"/>
                  </a:lnTo>
                  <a:cubicBezTo>
                    <a:pt x="6553" y="941"/>
                    <a:pt x="6388" y="959"/>
                    <a:pt x="6227" y="1018"/>
                  </a:cubicBezTo>
                  <a:cubicBezTo>
                    <a:pt x="6223" y="1014"/>
                    <a:pt x="6220" y="1014"/>
                    <a:pt x="6220" y="1011"/>
                  </a:cubicBezTo>
                  <a:cubicBezTo>
                    <a:pt x="5904" y="1077"/>
                    <a:pt x="5582" y="1161"/>
                    <a:pt x="5284" y="1260"/>
                  </a:cubicBezTo>
                  <a:cubicBezTo>
                    <a:pt x="5296" y="1260"/>
                    <a:pt x="5281" y="1263"/>
                    <a:pt x="5281" y="1263"/>
                  </a:cubicBezTo>
                  <a:lnTo>
                    <a:pt x="5284" y="1260"/>
                  </a:lnTo>
                  <a:lnTo>
                    <a:pt x="5284" y="1260"/>
                  </a:lnTo>
                  <a:cubicBezTo>
                    <a:pt x="5244" y="1275"/>
                    <a:pt x="5164" y="1307"/>
                    <a:pt x="5115" y="1315"/>
                  </a:cubicBezTo>
                  <a:cubicBezTo>
                    <a:pt x="4939" y="1388"/>
                    <a:pt x="4771" y="1451"/>
                    <a:pt x="4599" y="1527"/>
                  </a:cubicBezTo>
                  <a:cubicBezTo>
                    <a:pt x="4521" y="1568"/>
                    <a:pt x="4411" y="1620"/>
                    <a:pt x="4323" y="1652"/>
                  </a:cubicBezTo>
                  <a:cubicBezTo>
                    <a:pt x="4173" y="1725"/>
                    <a:pt x="4019" y="1803"/>
                    <a:pt x="3876" y="1887"/>
                  </a:cubicBezTo>
                  <a:lnTo>
                    <a:pt x="3876" y="1898"/>
                  </a:lnTo>
                  <a:cubicBezTo>
                    <a:pt x="3773" y="1957"/>
                    <a:pt x="3674" y="2016"/>
                    <a:pt x="3575" y="2077"/>
                  </a:cubicBezTo>
                  <a:cubicBezTo>
                    <a:pt x="3414" y="2165"/>
                    <a:pt x="3256" y="2253"/>
                    <a:pt x="3099" y="2338"/>
                  </a:cubicBezTo>
                  <a:cubicBezTo>
                    <a:pt x="2867" y="2463"/>
                    <a:pt x="2647" y="2602"/>
                    <a:pt x="2427" y="2742"/>
                  </a:cubicBezTo>
                  <a:cubicBezTo>
                    <a:pt x="2263" y="2855"/>
                    <a:pt x="2090" y="2972"/>
                    <a:pt x="1921" y="3094"/>
                  </a:cubicBezTo>
                  <a:cubicBezTo>
                    <a:pt x="1258" y="3617"/>
                    <a:pt x="657" y="4245"/>
                    <a:pt x="283" y="5008"/>
                  </a:cubicBezTo>
                  <a:cubicBezTo>
                    <a:pt x="147" y="5355"/>
                    <a:pt x="0" y="5788"/>
                    <a:pt x="132" y="6162"/>
                  </a:cubicBezTo>
                  <a:cubicBezTo>
                    <a:pt x="227" y="6720"/>
                    <a:pt x="843" y="6966"/>
                    <a:pt x="1335" y="7050"/>
                  </a:cubicBezTo>
                  <a:cubicBezTo>
                    <a:pt x="1767" y="7134"/>
                    <a:pt x="2217" y="7152"/>
                    <a:pt x="2667" y="7152"/>
                  </a:cubicBezTo>
                  <a:cubicBezTo>
                    <a:pt x="3009" y="7152"/>
                    <a:pt x="3352" y="7142"/>
                    <a:pt x="3689" y="7142"/>
                  </a:cubicBezTo>
                  <a:cubicBezTo>
                    <a:pt x="3716" y="7142"/>
                    <a:pt x="3743" y="7142"/>
                    <a:pt x="3769" y="7142"/>
                  </a:cubicBezTo>
                  <a:cubicBezTo>
                    <a:pt x="4023" y="7130"/>
                    <a:pt x="4276" y="7101"/>
                    <a:pt x="4529" y="7083"/>
                  </a:cubicBezTo>
                  <a:cubicBezTo>
                    <a:pt x="4621" y="7064"/>
                    <a:pt x="4712" y="7064"/>
                    <a:pt x="4800" y="7046"/>
                  </a:cubicBezTo>
                  <a:cubicBezTo>
                    <a:pt x="4797" y="7046"/>
                    <a:pt x="4789" y="7042"/>
                    <a:pt x="4782" y="7042"/>
                  </a:cubicBezTo>
                  <a:cubicBezTo>
                    <a:pt x="4778" y="7046"/>
                    <a:pt x="4775" y="7046"/>
                    <a:pt x="4775" y="7050"/>
                  </a:cubicBezTo>
                  <a:cubicBezTo>
                    <a:pt x="4773" y="7049"/>
                    <a:pt x="4770" y="7048"/>
                    <a:pt x="4766" y="7048"/>
                  </a:cubicBezTo>
                  <a:cubicBezTo>
                    <a:pt x="4761" y="7048"/>
                    <a:pt x="4755" y="7049"/>
                    <a:pt x="4750" y="7050"/>
                  </a:cubicBezTo>
                  <a:lnTo>
                    <a:pt x="4750" y="7050"/>
                  </a:lnTo>
                  <a:cubicBezTo>
                    <a:pt x="4751" y="7050"/>
                    <a:pt x="4751" y="7050"/>
                    <a:pt x="4753" y="7050"/>
                  </a:cubicBezTo>
                  <a:lnTo>
                    <a:pt x="4749" y="7050"/>
                  </a:lnTo>
                  <a:cubicBezTo>
                    <a:pt x="4749" y="7050"/>
                    <a:pt x="4749" y="7050"/>
                    <a:pt x="4749" y="7051"/>
                  </a:cubicBezTo>
                  <a:lnTo>
                    <a:pt x="4749" y="7051"/>
                  </a:lnTo>
                  <a:cubicBezTo>
                    <a:pt x="4749" y="7051"/>
                    <a:pt x="4750" y="7051"/>
                    <a:pt x="4750" y="7050"/>
                  </a:cubicBezTo>
                  <a:lnTo>
                    <a:pt x="4750" y="7050"/>
                  </a:lnTo>
                  <a:cubicBezTo>
                    <a:pt x="4750" y="7051"/>
                    <a:pt x="4749" y="7051"/>
                    <a:pt x="4749" y="7051"/>
                  </a:cubicBezTo>
                  <a:cubicBezTo>
                    <a:pt x="4749" y="7051"/>
                    <a:pt x="4749" y="7051"/>
                    <a:pt x="4749" y="7051"/>
                  </a:cubicBezTo>
                  <a:lnTo>
                    <a:pt x="4749" y="7051"/>
                  </a:lnTo>
                  <a:cubicBezTo>
                    <a:pt x="4746" y="7052"/>
                    <a:pt x="4743" y="7053"/>
                    <a:pt x="4741" y="7054"/>
                  </a:cubicBezTo>
                  <a:lnTo>
                    <a:pt x="4745" y="7050"/>
                  </a:lnTo>
                  <a:lnTo>
                    <a:pt x="4749" y="7050"/>
                  </a:lnTo>
                  <a:cubicBezTo>
                    <a:pt x="4744" y="7048"/>
                    <a:pt x="4740" y="7047"/>
                    <a:pt x="4737" y="7047"/>
                  </a:cubicBezTo>
                  <a:cubicBezTo>
                    <a:pt x="4732" y="7047"/>
                    <a:pt x="4729" y="7050"/>
                    <a:pt x="4719" y="7057"/>
                  </a:cubicBezTo>
                  <a:cubicBezTo>
                    <a:pt x="4591" y="7057"/>
                    <a:pt x="4452" y="7076"/>
                    <a:pt x="4316" y="7090"/>
                  </a:cubicBezTo>
                  <a:cubicBezTo>
                    <a:pt x="4150" y="7098"/>
                    <a:pt x="3979" y="7111"/>
                    <a:pt x="3809" y="7111"/>
                  </a:cubicBezTo>
                  <a:cubicBezTo>
                    <a:pt x="3747" y="7111"/>
                    <a:pt x="3685" y="7109"/>
                    <a:pt x="3623" y="7105"/>
                  </a:cubicBezTo>
                  <a:cubicBezTo>
                    <a:pt x="3712" y="7085"/>
                    <a:pt x="3788" y="7083"/>
                    <a:pt x="3876" y="7083"/>
                  </a:cubicBezTo>
                  <a:cubicBezTo>
                    <a:pt x="3901" y="7083"/>
                    <a:pt x="3926" y="7083"/>
                    <a:pt x="3953" y="7083"/>
                  </a:cubicBezTo>
                  <a:cubicBezTo>
                    <a:pt x="3880" y="7090"/>
                    <a:pt x="3828" y="7094"/>
                    <a:pt x="3766" y="7098"/>
                  </a:cubicBezTo>
                  <a:cubicBezTo>
                    <a:pt x="3759" y="7094"/>
                    <a:pt x="3751" y="7093"/>
                    <a:pt x="3743" y="7093"/>
                  </a:cubicBezTo>
                  <a:cubicBezTo>
                    <a:pt x="3727" y="7093"/>
                    <a:pt x="3709" y="7099"/>
                    <a:pt x="3696" y="7101"/>
                  </a:cubicBezTo>
                  <a:cubicBezTo>
                    <a:pt x="3718" y="7102"/>
                    <a:pt x="3740" y="7102"/>
                    <a:pt x="3762" y="7102"/>
                  </a:cubicBezTo>
                  <a:cubicBezTo>
                    <a:pt x="3915" y="7102"/>
                    <a:pt x="4064" y="7092"/>
                    <a:pt x="4221" y="7079"/>
                  </a:cubicBezTo>
                  <a:cubicBezTo>
                    <a:pt x="4213" y="7079"/>
                    <a:pt x="4210" y="7076"/>
                    <a:pt x="4210" y="7076"/>
                  </a:cubicBezTo>
                  <a:cubicBezTo>
                    <a:pt x="4265" y="7068"/>
                    <a:pt x="4323" y="7061"/>
                    <a:pt x="4378" y="7057"/>
                  </a:cubicBezTo>
                  <a:cubicBezTo>
                    <a:pt x="4382" y="7053"/>
                    <a:pt x="4388" y="7053"/>
                    <a:pt x="4395" y="7053"/>
                  </a:cubicBezTo>
                  <a:cubicBezTo>
                    <a:pt x="4401" y="7053"/>
                    <a:pt x="4408" y="7053"/>
                    <a:pt x="4411" y="7050"/>
                  </a:cubicBezTo>
                  <a:cubicBezTo>
                    <a:pt x="4543" y="7035"/>
                    <a:pt x="4687" y="7032"/>
                    <a:pt x="4819" y="7013"/>
                  </a:cubicBezTo>
                  <a:lnTo>
                    <a:pt x="4829" y="7017"/>
                  </a:lnTo>
                  <a:cubicBezTo>
                    <a:pt x="5010" y="6991"/>
                    <a:pt x="5181" y="6984"/>
                    <a:pt x="5362" y="6962"/>
                  </a:cubicBezTo>
                  <a:cubicBezTo>
                    <a:pt x="5379" y="6951"/>
                    <a:pt x="5406" y="6962"/>
                    <a:pt x="5428" y="6947"/>
                  </a:cubicBezTo>
                  <a:lnTo>
                    <a:pt x="5431" y="6951"/>
                  </a:lnTo>
                  <a:cubicBezTo>
                    <a:pt x="5441" y="6949"/>
                    <a:pt x="5447" y="6948"/>
                    <a:pt x="5451" y="6948"/>
                  </a:cubicBezTo>
                  <a:cubicBezTo>
                    <a:pt x="5459" y="6948"/>
                    <a:pt x="5460" y="6951"/>
                    <a:pt x="5467" y="6951"/>
                  </a:cubicBezTo>
                  <a:lnTo>
                    <a:pt x="5445" y="6958"/>
                  </a:lnTo>
                  <a:cubicBezTo>
                    <a:pt x="5472" y="6958"/>
                    <a:pt x="5511" y="6954"/>
                    <a:pt x="5541" y="6944"/>
                  </a:cubicBezTo>
                  <a:lnTo>
                    <a:pt x="5545" y="6944"/>
                  </a:lnTo>
                  <a:cubicBezTo>
                    <a:pt x="5658" y="6925"/>
                    <a:pt x="5780" y="6907"/>
                    <a:pt x="5890" y="6900"/>
                  </a:cubicBezTo>
                  <a:cubicBezTo>
                    <a:pt x="5890" y="6900"/>
                    <a:pt x="5893" y="6896"/>
                    <a:pt x="5897" y="6896"/>
                  </a:cubicBezTo>
                  <a:cubicBezTo>
                    <a:pt x="5900" y="6896"/>
                    <a:pt x="5900" y="6892"/>
                    <a:pt x="5900" y="6888"/>
                  </a:cubicBezTo>
                  <a:cubicBezTo>
                    <a:pt x="5904" y="6891"/>
                    <a:pt x="5909" y="6892"/>
                    <a:pt x="5915" y="6892"/>
                  </a:cubicBezTo>
                  <a:cubicBezTo>
                    <a:pt x="5926" y="6892"/>
                    <a:pt x="5940" y="6889"/>
                    <a:pt x="5951" y="6889"/>
                  </a:cubicBezTo>
                  <a:cubicBezTo>
                    <a:pt x="5956" y="6889"/>
                    <a:pt x="5960" y="6889"/>
                    <a:pt x="5963" y="6892"/>
                  </a:cubicBezTo>
                  <a:cubicBezTo>
                    <a:pt x="5849" y="6910"/>
                    <a:pt x="5717" y="6951"/>
                    <a:pt x="5604" y="6958"/>
                  </a:cubicBezTo>
                  <a:cubicBezTo>
                    <a:pt x="5570" y="6966"/>
                    <a:pt x="5548" y="6976"/>
                    <a:pt x="5511" y="6980"/>
                  </a:cubicBezTo>
                  <a:cubicBezTo>
                    <a:pt x="5574" y="6980"/>
                    <a:pt x="5636" y="6958"/>
                    <a:pt x="5695" y="6958"/>
                  </a:cubicBezTo>
                  <a:cubicBezTo>
                    <a:pt x="5794" y="6932"/>
                    <a:pt x="5900" y="6929"/>
                    <a:pt x="5995" y="6892"/>
                  </a:cubicBezTo>
                  <a:cubicBezTo>
                    <a:pt x="6105" y="6874"/>
                    <a:pt x="6223" y="6863"/>
                    <a:pt x="6340" y="6834"/>
                  </a:cubicBezTo>
                  <a:cubicBezTo>
                    <a:pt x="6344" y="6837"/>
                    <a:pt x="6347" y="6837"/>
                    <a:pt x="6347" y="6841"/>
                  </a:cubicBezTo>
                  <a:cubicBezTo>
                    <a:pt x="6689" y="6775"/>
                    <a:pt x="7029" y="6683"/>
                    <a:pt x="7359" y="6584"/>
                  </a:cubicBezTo>
                  <a:cubicBezTo>
                    <a:pt x="7623" y="6485"/>
                    <a:pt x="7906" y="6394"/>
                    <a:pt x="8178" y="6287"/>
                  </a:cubicBezTo>
                  <a:lnTo>
                    <a:pt x="8178" y="6287"/>
                  </a:lnTo>
                  <a:cubicBezTo>
                    <a:pt x="8112" y="6328"/>
                    <a:pt x="8049" y="6350"/>
                    <a:pt x="7980" y="6379"/>
                  </a:cubicBezTo>
                  <a:cubicBezTo>
                    <a:pt x="7997" y="6364"/>
                    <a:pt x="8009" y="6357"/>
                    <a:pt x="8019" y="6350"/>
                  </a:cubicBezTo>
                  <a:lnTo>
                    <a:pt x="8019" y="6350"/>
                  </a:lnTo>
                  <a:cubicBezTo>
                    <a:pt x="7961" y="6379"/>
                    <a:pt x="7906" y="6404"/>
                    <a:pt x="7840" y="6426"/>
                  </a:cubicBezTo>
                  <a:cubicBezTo>
                    <a:pt x="8203" y="6342"/>
                    <a:pt x="8540" y="6115"/>
                    <a:pt x="8882" y="5957"/>
                  </a:cubicBezTo>
                  <a:cubicBezTo>
                    <a:pt x="9031" y="5873"/>
                    <a:pt x="9190" y="5788"/>
                    <a:pt x="9332" y="5697"/>
                  </a:cubicBezTo>
                  <a:cubicBezTo>
                    <a:pt x="9461" y="5612"/>
                    <a:pt x="9589" y="5531"/>
                    <a:pt x="9703" y="5426"/>
                  </a:cubicBezTo>
                  <a:lnTo>
                    <a:pt x="9703" y="5426"/>
                  </a:lnTo>
                  <a:cubicBezTo>
                    <a:pt x="9662" y="5440"/>
                    <a:pt x="9633" y="5477"/>
                    <a:pt x="9596" y="5509"/>
                  </a:cubicBezTo>
                  <a:cubicBezTo>
                    <a:pt x="9593" y="5506"/>
                    <a:pt x="9589" y="5506"/>
                    <a:pt x="9586" y="5506"/>
                  </a:cubicBezTo>
                  <a:cubicBezTo>
                    <a:pt x="9515" y="5553"/>
                    <a:pt x="9449" y="5587"/>
                    <a:pt x="9380" y="5634"/>
                  </a:cubicBezTo>
                  <a:cubicBezTo>
                    <a:pt x="9373" y="5594"/>
                    <a:pt x="9559" y="5514"/>
                    <a:pt x="9596" y="5455"/>
                  </a:cubicBezTo>
                  <a:cubicBezTo>
                    <a:pt x="9596" y="5451"/>
                    <a:pt x="9596" y="5448"/>
                    <a:pt x="9593" y="5443"/>
                  </a:cubicBezTo>
                  <a:cubicBezTo>
                    <a:pt x="9622" y="5418"/>
                    <a:pt x="9647" y="5404"/>
                    <a:pt x="9669" y="5374"/>
                  </a:cubicBezTo>
                  <a:cubicBezTo>
                    <a:pt x="9688" y="5367"/>
                    <a:pt x="9706" y="5348"/>
                    <a:pt x="9718" y="5326"/>
                  </a:cubicBezTo>
                  <a:cubicBezTo>
                    <a:pt x="9725" y="5326"/>
                    <a:pt x="9732" y="5316"/>
                    <a:pt x="9735" y="5308"/>
                  </a:cubicBezTo>
                  <a:cubicBezTo>
                    <a:pt x="9835" y="5245"/>
                    <a:pt x="9894" y="5135"/>
                    <a:pt x="9977" y="5062"/>
                  </a:cubicBezTo>
                  <a:cubicBezTo>
                    <a:pt x="10099" y="4915"/>
                    <a:pt x="10219" y="4761"/>
                    <a:pt x="10300" y="4585"/>
                  </a:cubicBezTo>
                  <a:cubicBezTo>
                    <a:pt x="10359" y="4483"/>
                    <a:pt x="10400" y="4358"/>
                    <a:pt x="10436" y="4241"/>
                  </a:cubicBezTo>
                  <a:cubicBezTo>
                    <a:pt x="10436" y="4238"/>
                    <a:pt x="10436" y="4233"/>
                    <a:pt x="10432" y="4230"/>
                  </a:cubicBezTo>
                  <a:cubicBezTo>
                    <a:pt x="10451" y="4186"/>
                    <a:pt x="10462" y="4145"/>
                    <a:pt x="10466" y="4098"/>
                  </a:cubicBezTo>
                  <a:cubicBezTo>
                    <a:pt x="10493" y="3996"/>
                    <a:pt x="10504" y="3865"/>
                    <a:pt x="10520" y="3762"/>
                  </a:cubicBezTo>
                  <a:lnTo>
                    <a:pt x="10520" y="3762"/>
                  </a:lnTo>
                  <a:cubicBezTo>
                    <a:pt x="10521" y="3773"/>
                    <a:pt x="10523" y="3786"/>
                    <a:pt x="10525" y="3786"/>
                  </a:cubicBezTo>
                  <a:cubicBezTo>
                    <a:pt x="10526" y="3786"/>
                    <a:pt x="10528" y="3779"/>
                    <a:pt x="10528" y="3761"/>
                  </a:cubicBezTo>
                  <a:cubicBezTo>
                    <a:pt x="10532" y="3761"/>
                    <a:pt x="10532" y="3746"/>
                    <a:pt x="10535" y="3742"/>
                  </a:cubicBezTo>
                  <a:lnTo>
                    <a:pt x="10535" y="3742"/>
                  </a:lnTo>
                  <a:cubicBezTo>
                    <a:pt x="10535" y="3749"/>
                    <a:pt x="10535" y="3754"/>
                    <a:pt x="10532" y="3757"/>
                  </a:cubicBezTo>
                  <a:lnTo>
                    <a:pt x="10532" y="3771"/>
                  </a:lnTo>
                  <a:lnTo>
                    <a:pt x="10539" y="3771"/>
                  </a:lnTo>
                  <a:cubicBezTo>
                    <a:pt x="10535" y="3834"/>
                    <a:pt x="10535" y="3878"/>
                    <a:pt x="10532" y="3940"/>
                  </a:cubicBezTo>
                  <a:cubicBezTo>
                    <a:pt x="10561" y="3746"/>
                    <a:pt x="10572" y="3541"/>
                    <a:pt x="10532" y="3350"/>
                  </a:cubicBezTo>
                  <a:cubicBezTo>
                    <a:pt x="10535" y="3331"/>
                    <a:pt x="10535" y="3317"/>
                    <a:pt x="10528" y="3299"/>
                  </a:cubicBezTo>
                  <a:cubicBezTo>
                    <a:pt x="10520" y="3211"/>
                    <a:pt x="10488" y="3123"/>
                    <a:pt x="10473" y="3038"/>
                  </a:cubicBezTo>
                  <a:cubicBezTo>
                    <a:pt x="10451" y="2987"/>
                    <a:pt x="10444" y="2910"/>
                    <a:pt x="10414" y="2862"/>
                  </a:cubicBezTo>
                  <a:cubicBezTo>
                    <a:pt x="10362" y="2701"/>
                    <a:pt x="10297" y="2545"/>
                    <a:pt x="10221" y="2396"/>
                  </a:cubicBezTo>
                  <a:lnTo>
                    <a:pt x="10221" y="2396"/>
                  </a:lnTo>
                  <a:cubicBezTo>
                    <a:pt x="10256" y="2354"/>
                    <a:pt x="10290" y="2311"/>
                    <a:pt x="10322" y="2268"/>
                  </a:cubicBezTo>
                  <a:lnTo>
                    <a:pt x="10322" y="2268"/>
                  </a:lnTo>
                  <a:lnTo>
                    <a:pt x="10312" y="2275"/>
                  </a:lnTo>
                  <a:cubicBezTo>
                    <a:pt x="10344" y="2231"/>
                    <a:pt x="10396" y="2170"/>
                    <a:pt x="10410" y="2129"/>
                  </a:cubicBezTo>
                  <a:lnTo>
                    <a:pt x="10410" y="2129"/>
                  </a:lnTo>
                  <a:cubicBezTo>
                    <a:pt x="10410" y="2130"/>
                    <a:pt x="10409" y="2130"/>
                    <a:pt x="10409" y="2130"/>
                  </a:cubicBezTo>
                  <a:cubicBezTo>
                    <a:pt x="10406" y="2130"/>
                    <a:pt x="10414" y="2121"/>
                    <a:pt x="10414" y="2121"/>
                  </a:cubicBezTo>
                  <a:lnTo>
                    <a:pt x="10414" y="2121"/>
                  </a:lnTo>
                  <a:lnTo>
                    <a:pt x="10410" y="2129"/>
                  </a:lnTo>
                  <a:cubicBezTo>
                    <a:pt x="10414" y="2121"/>
                    <a:pt x="10429" y="2096"/>
                    <a:pt x="10440" y="2089"/>
                  </a:cubicBezTo>
                  <a:cubicBezTo>
                    <a:pt x="10454" y="2063"/>
                    <a:pt x="10480" y="2038"/>
                    <a:pt x="10480" y="2023"/>
                  </a:cubicBezTo>
                  <a:lnTo>
                    <a:pt x="10480" y="2023"/>
                  </a:lnTo>
                  <a:cubicBezTo>
                    <a:pt x="10479" y="2024"/>
                    <a:pt x="10479" y="2024"/>
                    <a:pt x="10479" y="2024"/>
                  </a:cubicBezTo>
                  <a:cubicBezTo>
                    <a:pt x="10478" y="2024"/>
                    <a:pt x="10534" y="1934"/>
                    <a:pt x="10517" y="1931"/>
                  </a:cubicBezTo>
                  <a:cubicBezTo>
                    <a:pt x="10520" y="1920"/>
                    <a:pt x="10532" y="1901"/>
                    <a:pt x="10532" y="1901"/>
                  </a:cubicBezTo>
                  <a:cubicBezTo>
                    <a:pt x="10532" y="1872"/>
                    <a:pt x="10561" y="1810"/>
                    <a:pt x="10579" y="1777"/>
                  </a:cubicBezTo>
                  <a:cubicBezTo>
                    <a:pt x="10579" y="1766"/>
                    <a:pt x="10586" y="1740"/>
                    <a:pt x="10583" y="1740"/>
                  </a:cubicBezTo>
                  <a:cubicBezTo>
                    <a:pt x="10586" y="1734"/>
                    <a:pt x="10603" y="1693"/>
                    <a:pt x="10598" y="1693"/>
                  </a:cubicBezTo>
                  <a:cubicBezTo>
                    <a:pt x="10597" y="1693"/>
                    <a:pt x="10595" y="1694"/>
                    <a:pt x="10594" y="1696"/>
                  </a:cubicBezTo>
                  <a:cubicBezTo>
                    <a:pt x="10593" y="1698"/>
                    <a:pt x="10592" y="1698"/>
                    <a:pt x="10592" y="1698"/>
                  </a:cubicBezTo>
                  <a:cubicBezTo>
                    <a:pt x="10592" y="1698"/>
                    <a:pt x="10595" y="1692"/>
                    <a:pt x="10598" y="1689"/>
                  </a:cubicBezTo>
                  <a:cubicBezTo>
                    <a:pt x="10612" y="1571"/>
                    <a:pt x="10608" y="1334"/>
                    <a:pt x="10473" y="1227"/>
                  </a:cubicBezTo>
                  <a:lnTo>
                    <a:pt x="10473" y="1219"/>
                  </a:lnTo>
                  <a:cubicBezTo>
                    <a:pt x="10447" y="1194"/>
                    <a:pt x="10418" y="1172"/>
                    <a:pt x="10392" y="1157"/>
                  </a:cubicBezTo>
                  <a:cubicBezTo>
                    <a:pt x="10282" y="1058"/>
                    <a:pt x="10128" y="996"/>
                    <a:pt x="9985" y="948"/>
                  </a:cubicBezTo>
                  <a:cubicBezTo>
                    <a:pt x="9618" y="823"/>
                    <a:pt x="9204" y="787"/>
                    <a:pt x="8816" y="768"/>
                  </a:cubicBezTo>
                  <a:cubicBezTo>
                    <a:pt x="8741" y="766"/>
                    <a:pt x="8665" y="764"/>
                    <a:pt x="8588" y="762"/>
                  </a:cubicBezTo>
                  <a:lnTo>
                    <a:pt x="8588" y="762"/>
                  </a:lnTo>
                  <a:cubicBezTo>
                    <a:pt x="8556" y="745"/>
                    <a:pt x="8525" y="728"/>
                    <a:pt x="8496" y="713"/>
                  </a:cubicBezTo>
                  <a:cubicBezTo>
                    <a:pt x="7640" y="229"/>
                    <a:pt x="6669" y="0"/>
                    <a:pt x="5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33"/>
            <p:cNvSpPr/>
            <p:nvPr/>
          </p:nvSpPr>
          <p:spPr>
            <a:xfrm>
              <a:off x="1470719" y="954884"/>
              <a:ext cx="28130" cy="33544"/>
            </a:xfrm>
            <a:custGeom>
              <a:avLst/>
              <a:gdLst/>
              <a:ahLst/>
              <a:cxnLst/>
              <a:rect l="l" t="t" r="r" b="b"/>
              <a:pathLst>
                <a:path w="478" h="570" extrusionOk="0">
                  <a:moveTo>
                    <a:pt x="279" y="253"/>
                  </a:moveTo>
                  <a:lnTo>
                    <a:pt x="279" y="253"/>
                  </a:lnTo>
                  <a:cubicBezTo>
                    <a:pt x="276" y="258"/>
                    <a:pt x="272" y="265"/>
                    <a:pt x="269" y="265"/>
                  </a:cubicBezTo>
                  <a:cubicBezTo>
                    <a:pt x="272" y="261"/>
                    <a:pt x="276" y="258"/>
                    <a:pt x="279" y="253"/>
                  </a:cubicBezTo>
                  <a:close/>
                  <a:moveTo>
                    <a:pt x="232" y="302"/>
                  </a:moveTo>
                  <a:cubicBezTo>
                    <a:pt x="228" y="305"/>
                    <a:pt x="225" y="309"/>
                    <a:pt x="220" y="312"/>
                  </a:cubicBezTo>
                  <a:cubicBezTo>
                    <a:pt x="225" y="309"/>
                    <a:pt x="228" y="302"/>
                    <a:pt x="232" y="302"/>
                  </a:cubicBezTo>
                  <a:close/>
                  <a:moveTo>
                    <a:pt x="217" y="324"/>
                  </a:moveTo>
                  <a:cubicBezTo>
                    <a:pt x="213" y="327"/>
                    <a:pt x="210" y="331"/>
                    <a:pt x="206" y="334"/>
                  </a:cubicBezTo>
                  <a:cubicBezTo>
                    <a:pt x="210" y="331"/>
                    <a:pt x="213" y="324"/>
                    <a:pt x="217" y="324"/>
                  </a:cubicBezTo>
                  <a:close/>
                  <a:moveTo>
                    <a:pt x="181" y="363"/>
                  </a:moveTo>
                  <a:lnTo>
                    <a:pt x="176" y="368"/>
                  </a:lnTo>
                  <a:lnTo>
                    <a:pt x="173" y="371"/>
                  </a:lnTo>
                  <a:lnTo>
                    <a:pt x="173" y="368"/>
                  </a:lnTo>
                  <a:cubicBezTo>
                    <a:pt x="176" y="363"/>
                    <a:pt x="176" y="363"/>
                    <a:pt x="181" y="363"/>
                  </a:cubicBezTo>
                  <a:close/>
                  <a:moveTo>
                    <a:pt x="159" y="393"/>
                  </a:moveTo>
                  <a:lnTo>
                    <a:pt x="159" y="393"/>
                  </a:lnTo>
                  <a:cubicBezTo>
                    <a:pt x="154" y="397"/>
                    <a:pt x="151" y="404"/>
                    <a:pt x="147" y="404"/>
                  </a:cubicBezTo>
                  <a:cubicBezTo>
                    <a:pt x="151" y="400"/>
                    <a:pt x="154" y="397"/>
                    <a:pt x="159" y="393"/>
                  </a:cubicBezTo>
                  <a:close/>
                  <a:moveTo>
                    <a:pt x="125" y="437"/>
                  </a:moveTo>
                  <a:cubicBezTo>
                    <a:pt x="124" y="439"/>
                    <a:pt x="122" y="441"/>
                    <a:pt x="120" y="442"/>
                  </a:cubicBezTo>
                  <a:lnTo>
                    <a:pt x="120" y="442"/>
                  </a:lnTo>
                  <a:cubicBezTo>
                    <a:pt x="122" y="439"/>
                    <a:pt x="123" y="437"/>
                    <a:pt x="125" y="437"/>
                  </a:cubicBezTo>
                  <a:close/>
                  <a:moveTo>
                    <a:pt x="477" y="1"/>
                  </a:moveTo>
                  <a:cubicBezTo>
                    <a:pt x="455" y="30"/>
                    <a:pt x="433" y="60"/>
                    <a:pt x="408" y="89"/>
                  </a:cubicBezTo>
                  <a:cubicBezTo>
                    <a:pt x="415" y="77"/>
                    <a:pt x="418" y="70"/>
                    <a:pt x="426" y="52"/>
                  </a:cubicBezTo>
                  <a:lnTo>
                    <a:pt x="426" y="52"/>
                  </a:lnTo>
                  <a:cubicBezTo>
                    <a:pt x="364" y="133"/>
                    <a:pt x="305" y="214"/>
                    <a:pt x="242" y="287"/>
                  </a:cubicBezTo>
                  <a:cubicBezTo>
                    <a:pt x="198" y="324"/>
                    <a:pt x="166" y="378"/>
                    <a:pt x="125" y="419"/>
                  </a:cubicBezTo>
                  <a:cubicBezTo>
                    <a:pt x="126" y="421"/>
                    <a:pt x="127" y="421"/>
                    <a:pt x="129" y="421"/>
                  </a:cubicBezTo>
                  <a:cubicBezTo>
                    <a:pt x="133" y="421"/>
                    <a:pt x="138" y="415"/>
                    <a:pt x="140" y="415"/>
                  </a:cubicBezTo>
                  <a:cubicBezTo>
                    <a:pt x="137" y="419"/>
                    <a:pt x="133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8" y="425"/>
                    <a:pt x="116" y="441"/>
                    <a:pt x="117" y="444"/>
                  </a:cubicBezTo>
                  <a:lnTo>
                    <a:pt x="117" y="444"/>
                  </a:lnTo>
                  <a:cubicBezTo>
                    <a:pt x="116" y="444"/>
                    <a:pt x="115" y="444"/>
                    <a:pt x="115" y="444"/>
                  </a:cubicBezTo>
                  <a:cubicBezTo>
                    <a:pt x="103" y="451"/>
                    <a:pt x="81" y="481"/>
                    <a:pt x="59" y="507"/>
                  </a:cubicBezTo>
                  <a:cubicBezTo>
                    <a:pt x="54" y="510"/>
                    <a:pt x="31" y="529"/>
                    <a:pt x="36" y="529"/>
                  </a:cubicBezTo>
                  <a:cubicBezTo>
                    <a:pt x="37" y="529"/>
                    <a:pt x="40" y="528"/>
                    <a:pt x="44" y="525"/>
                  </a:cubicBezTo>
                  <a:lnTo>
                    <a:pt x="44" y="525"/>
                  </a:lnTo>
                  <a:cubicBezTo>
                    <a:pt x="41" y="529"/>
                    <a:pt x="41" y="532"/>
                    <a:pt x="34" y="532"/>
                  </a:cubicBezTo>
                  <a:cubicBezTo>
                    <a:pt x="34" y="532"/>
                    <a:pt x="8" y="561"/>
                    <a:pt x="0" y="569"/>
                  </a:cubicBezTo>
                  <a:cubicBezTo>
                    <a:pt x="56" y="529"/>
                    <a:pt x="110" y="466"/>
                    <a:pt x="154" y="419"/>
                  </a:cubicBezTo>
                  <a:cubicBezTo>
                    <a:pt x="257" y="283"/>
                    <a:pt x="393" y="143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33"/>
            <p:cNvSpPr/>
            <p:nvPr/>
          </p:nvSpPr>
          <p:spPr>
            <a:xfrm>
              <a:off x="1130210" y="1088062"/>
              <a:ext cx="45609" cy="3001"/>
            </a:xfrm>
            <a:custGeom>
              <a:avLst/>
              <a:gdLst/>
              <a:ahLst/>
              <a:cxnLst/>
              <a:rect l="l" t="t" r="r" b="b"/>
              <a:pathLst>
                <a:path w="775" h="51" extrusionOk="0">
                  <a:moveTo>
                    <a:pt x="774" y="0"/>
                  </a:moveTo>
                  <a:cubicBezTo>
                    <a:pt x="521" y="26"/>
                    <a:pt x="261" y="22"/>
                    <a:pt x="0" y="44"/>
                  </a:cubicBezTo>
                  <a:cubicBezTo>
                    <a:pt x="2" y="46"/>
                    <a:pt x="9" y="46"/>
                    <a:pt x="16" y="46"/>
                  </a:cubicBezTo>
                  <a:cubicBezTo>
                    <a:pt x="24" y="46"/>
                    <a:pt x="32" y="46"/>
                    <a:pt x="37" y="48"/>
                  </a:cubicBezTo>
                  <a:cubicBezTo>
                    <a:pt x="92" y="48"/>
                    <a:pt x="150" y="40"/>
                    <a:pt x="208" y="40"/>
                  </a:cubicBezTo>
                  <a:cubicBezTo>
                    <a:pt x="220" y="40"/>
                    <a:pt x="231" y="40"/>
                    <a:pt x="242" y="41"/>
                  </a:cubicBezTo>
                  <a:cubicBezTo>
                    <a:pt x="226" y="47"/>
                    <a:pt x="239" y="50"/>
                    <a:pt x="255" y="50"/>
                  </a:cubicBezTo>
                  <a:cubicBezTo>
                    <a:pt x="269" y="50"/>
                    <a:pt x="284" y="47"/>
                    <a:pt x="286" y="41"/>
                  </a:cubicBezTo>
                  <a:cubicBezTo>
                    <a:pt x="275" y="37"/>
                    <a:pt x="290" y="37"/>
                    <a:pt x="290" y="37"/>
                  </a:cubicBezTo>
                  <a:lnTo>
                    <a:pt x="290" y="37"/>
                  </a:lnTo>
                  <a:lnTo>
                    <a:pt x="286" y="41"/>
                  </a:lnTo>
                  <a:cubicBezTo>
                    <a:pt x="429" y="29"/>
                    <a:pt x="653" y="33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33"/>
            <p:cNvSpPr/>
            <p:nvPr/>
          </p:nvSpPr>
          <p:spPr>
            <a:xfrm>
              <a:off x="1213542" y="1086532"/>
              <a:ext cx="22069" cy="4943"/>
            </a:xfrm>
            <a:custGeom>
              <a:avLst/>
              <a:gdLst/>
              <a:ahLst/>
              <a:cxnLst/>
              <a:rect l="l" t="t" r="r" b="b"/>
              <a:pathLst>
                <a:path w="375" h="84" extrusionOk="0">
                  <a:moveTo>
                    <a:pt x="48" y="77"/>
                  </a:moveTo>
                  <a:lnTo>
                    <a:pt x="44" y="81"/>
                  </a:lnTo>
                  <a:lnTo>
                    <a:pt x="41" y="77"/>
                  </a:lnTo>
                  <a:close/>
                  <a:moveTo>
                    <a:pt x="334" y="1"/>
                  </a:moveTo>
                  <a:lnTo>
                    <a:pt x="322" y="4"/>
                  </a:lnTo>
                  <a:lnTo>
                    <a:pt x="322" y="11"/>
                  </a:lnTo>
                  <a:cubicBezTo>
                    <a:pt x="234" y="33"/>
                    <a:pt x="151" y="52"/>
                    <a:pt x="66" y="74"/>
                  </a:cubicBezTo>
                  <a:lnTo>
                    <a:pt x="63" y="70"/>
                  </a:lnTo>
                  <a:cubicBezTo>
                    <a:pt x="44" y="70"/>
                    <a:pt x="29" y="77"/>
                    <a:pt x="0" y="77"/>
                  </a:cubicBezTo>
                  <a:cubicBezTo>
                    <a:pt x="8" y="82"/>
                    <a:pt x="22" y="84"/>
                    <a:pt x="38" y="84"/>
                  </a:cubicBezTo>
                  <a:cubicBezTo>
                    <a:pt x="104" y="84"/>
                    <a:pt x="222" y="55"/>
                    <a:pt x="275" y="37"/>
                  </a:cubicBezTo>
                  <a:lnTo>
                    <a:pt x="239" y="37"/>
                  </a:lnTo>
                  <a:cubicBezTo>
                    <a:pt x="271" y="33"/>
                    <a:pt x="290" y="30"/>
                    <a:pt x="308" y="26"/>
                  </a:cubicBezTo>
                  <a:cubicBezTo>
                    <a:pt x="312" y="23"/>
                    <a:pt x="315" y="19"/>
                    <a:pt x="315" y="15"/>
                  </a:cubicBezTo>
                  <a:cubicBezTo>
                    <a:pt x="320" y="16"/>
                    <a:pt x="324" y="16"/>
                    <a:pt x="328" y="16"/>
                  </a:cubicBezTo>
                  <a:cubicBezTo>
                    <a:pt x="346" y="16"/>
                    <a:pt x="359" y="10"/>
                    <a:pt x="374" y="4"/>
                  </a:cubicBezTo>
                  <a:cubicBezTo>
                    <a:pt x="373" y="4"/>
                    <a:pt x="371" y="4"/>
                    <a:pt x="369" y="4"/>
                  </a:cubicBezTo>
                  <a:cubicBezTo>
                    <a:pt x="362" y="4"/>
                    <a:pt x="351" y="6"/>
                    <a:pt x="343" y="6"/>
                  </a:cubicBezTo>
                  <a:cubicBezTo>
                    <a:pt x="338" y="6"/>
                    <a:pt x="334" y="5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33"/>
            <p:cNvSpPr/>
            <p:nvPr/>
          </p:nvSpPr>
          <p:spPr>
            <a:xfrm>
              <a:off x="911227" y="1033214"/>
              <a:ext cx="7945" cy="22304"/>
            </a:xfrm>
            <a:custGeom>
              <a:avLst/>
              <a:gdLst/>
              <a:ahLst/>
              <a:cxnLst/>
              <a:rect l="l" t="t" r="r" b="b"/>
              <a:pathLst>
                <a:path w="135" h="379" extrusionOk="0">
                  <a:moveTo>
                    <a:pt x="14" y="66"/>
                  </a:moveTo>
                  <a:lnTo>
                    <a:pt x="14" y="70"/>
                  </a:lnTo>
                  <a:lnTo>
                    <a:pt x="14" y="70"/>
                  </a:lnTo>
                  <a:cubicBezTo>
                    <a:pt x="14" y="69"/>
                    <a:pt x="14" y="68"/>
                    <a:pt x="14" y="67"/>
                  </a:cubicBezTo>
                  <a:lnTo>
                    <a:pt x="14" y="67"/>
                  </a:lnTo>
                  <a:cubicBezTo>
                    <a:pt x="14" y="67"/>
                    <a:pt x="14" y="67"/>
                    <a:pt x="14" y="66"/>
                  </a:cubicBezTo>
                  <a:close/>
                  <a:moveTo>
                    <a:pt x="13" y="68"/>
                  </a:moveTo>
                  <a:cubicBezTo>
                    <a:pt x="14" y="69"/>
                    <a:pt x="14" y="70"/>
                    <a:pt x="14" y="72"/>
                  </a:cubicBezTo>
                  <a:lnTo>
                    <a:pt x="14" y="72"/>
                  </a:lnTo>
                  <a:lnTo>
                    <a:pt x="14" y="78"/>
                  </a:lnTo>
                  <a:lnTo>
                    <a:pt x="14" y="81"/>
                  </a:lnTo>
                  <a:cubicBezTo>
                    <a:pt x="14" y="78"/>
                    <a:pt x="11" y="72"/>
                    <a:pt x="13" y="68"/>
                  </a:cubicBezTo>
                  <a:close/>
                  <a:moveTo>
                    <a:pt x="20" y="99"/>
                  </a:moveTo>
                  <a:cubicBezTo>
                    <a:pt x="27" y="128"/>
                    <a:pt x="34" y="145"/>
                    <a:pt x="36" y="162"/>
                  </a:cubicBezTo>
                  <a:lnTo>
                    <a:pt x="40" y="173"/>
                  </a:lnTo>
                  <a:lnTo>
                    <a:pt x="36" y="166"/>
                  </a:lnTo>
                  <a:cubicBezTo>
                    <a:pt x="36" y="166"/>
                    <a:pt x="34" y="163"/>
                    <a:pt x="20" y="99"/>
                  </a:cubicBezTo>
                  <a:close/>
                  <a:moveTo>
                    <a:pt x="8" y="0"/>
                  </a:moveTo>
                  <a:lnTo>
                    <a:pt x="8" y="0"/>
                  </a:lnTo>
                  <a:cubicBezTo>
                    <a:pt x="7" y="0"/>
                    <a:pt x="7" y="14"/>
                    <a:pt x="11" y="52"/>
                  </a:cubicBezTo>
                  <a:cubicBezTo>
                    <a:pt x="5" y="17"/>
                    <a:pt x="2" y="4"/>
                    <a:pt x="1" y="4"/>
                  </a:cubicBezTo>
                  <a:lnTo>
                    <a:pt x="1" y="4"/>
                  </a:lnTo>
                  <a:cubicBezTo>
                    <a:pt x="0" y="4"/>
                    <a:pt x="1" y="19"/>
                    <a:pt x="3" y="34"/>
                  </a:cubicBezTo>
                  <a:cubicBezTo>
                    <a:pt x="21" y="154"/>
                    <a:pt x="55" y="272"/>
                    <a:pt x="128" y="379"/>
                  </a:cubicBezTo>
                  <a:cubicBezTo>
                    <a:pt x="128" y="374"/>
                    <a:pt x="131" y="371"/>
                    <a:pt x="135" y="367"/>
                  </a:cubicBezTo>
                  <a:cubicBezTo>
                    <a:pt x="73" y="264"/>
                    <a:pt x="33" y="154"/>
                    <a:pt x="14" y="34"/>
                  </a:cubicBezTo>
                  <a:cubicBezTo>
                    <a:pt x="12" y="16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33"/>
            <p:cNvSpPr/>
            <p:nvPr/>
          </p:nvSpPr>
          <p:spPr>
            <a:xfrm>
              <a:off x="1304996" y="862960"/>
              <a:ext cx="22716" cy="12594"/>
            </a:xfrm>
            <a:custGeom>
              <a:avLst/>
              <a:gdLst/>
              <a:ahLst/>
              <a:cxnLst/>
              <a:rect l="l" t="t" r="r" b="b"/>
              <a:pathLst>
                <a:path w="386" h="214" extrusionOk="0">
                  <a:moveTo>
                    <a:pt x="386" y="1"/>
                  </a:moveTo>
                  <a:lnTo>
                    <a:pt x="386" y="1"/>
                  </a:lnTo>
                  <a:cubicBezTo>
                    <a:pt x="272" y="55"/>
                    <a:pt x="125" y="140"/>
                    <a:pt x="0" y="214"/>
                  </a:cubicBezTo>
                  <a:cubicBezTo>
                    <a:pt x="125" y="151"/>
                    <a:pt x="264" y="82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33"/>
            <p:cNvSpPr/>
            <p:nvPr/>
          </p:nvSpPr>
          <p:spPr>
            <a:xfrm>
              <a:off x="1276748" y="878497"/>
              <a:ext cx="21598" cy="10828"/>
            </a:xfrm>
            <a:custGeom>
              <a:avLst/>
              <a:gdLst/>
              <a:ahLst/>
              <a:cxnLst/>
              <a:rect l="l" t="t" r="r" b="b"/>
              <a:pathLst>
                <a:path w="367" h="184" extrusionOk="0">
                  <a:moveTo>
                    <a:pt x="367" y="1"/>
                  </a:moveTo>
                  <a:cubicBezTo>
                    <a:pt x="246" y="67"/>
                    <a:pt x="121" y="121"/>
                    <a:pt x="1" y="184"/>
                  </a:cubicBezTo>
                  <a:cubicBezTo>
                    <a:pt x="96" y="162"/>
                    <a:pt x="206" y="82"/>
                    <a:pt x="297" y="48"/>
                  </a:cubicBezTo>
                  <a:cubicBezTo>
                    <a:pt x="309" y="41"/>
                    <a:pt x="367" y="16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33"/>
            <p:cNvSpPr/>
            <p:nvPr/>
          </p:nvSpPr>
          <p:spPr>
            <a:xfrm>
              <a:off x="1111201" y="1090357"/>
              <a:ext cx="19303" cy="1412"/>
            </a:xfrm>
            <a:custGeom>
              <a:avLst/>
              <a:gdLst/>
              <a:ahLst/>
              <a:cxnLst/>
              <a:rect l="l" t="t" r="r" b="b"/>
              <a:pathLst>
                <a:path w="328" h="24" extrusionOk="0">
                  <a:moveTo>
                    <a:pt x="262" y="0"/>
                  </a:moveTo>
                  <a:cubicBezTo>
                    <a:pt x="213" y="0"/>
                    <a:pt x="163" y="7"/>
                    <a:pt x="118" y="9"/>
                  </a:cubicBezTo>
                  <a:cubicBezTo>
                    <a:pt x="77" y="9"/>
                    <a:pt x="37" y="9"/>
                    <a:pt x="1" y="16"/>
                  </a:cubicBezTo>
                  <a:lnTo>
                    <a:pt x="1" y="24"/>
                  </a:lnTo>
                  <a:cubicBezTo>
                    <a:pt x="43" y="16"/>
                    <a:pt x="90" y="16"/>
                    <a:pt x="136" y="16"/>
                  </a:cubicBezTo>
                  <a:cubicBezTo>
                    <a:pt x="182" y="16"/>
                    <a:pt x="228" y="16"/>
                    <a:pt x="268" y="9"/>
                  </a:cubicBezTo>
                  <a:cubicBezTo>
                    <a:pt x="273" y="11"/>
                    <a:pt x="278" y="11"/>
                    <a:pt x="282" y="11"/>
                  </a:cubicBezTo>
                  <a:cubicBezTo>
                    <a:pt x="296" y="11"/>
                    <a:pt x="311" y="5"/>
                    <a:pt x="327" y="5"/>
                  </a:cubicBezTo>
                  <a:cubicBezTo>
                    <a:pt x="306" y="2"/>
                    <a:pt x="284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33"/>
            <p:cNvSpPr/>
            <p:nvPr/>
          </p:nvSpPr>
          <p:spPr>
            <a:xfrm>
              <a:off x="1299170" y="792634"/>
              <a:ext cx="20774" cy="5885"/>
            </a:xfrm>
            <a:custGeom>
              <a:avLst/>
              <a:gdLst/>
              <a:ahLst/>
              <a:cxnLst/>
              <a:rect l="l" t="t" r="r" b="b"/>
              <a:pathLst>
                <a:path w="353" h="100" extrusionOk="0">
                  <a:moveTo>
                    <a:pt x="353" y="1"/>
                  </a:moveTo>
                  <a:lnTo>
                    <a:pt x="353" y="1"/>
                  </a:lnTo>
                  <a:cubicBezTo>
                    <a:pt x="231" y="15"/>
                    <a:pt x="121" y="59"/>
                    <a:pt x="1" y="96"/>
                  </a:cubicBezTo>
                  <a:cubicBezTo>
                    <a:pt x="4" y="96"/>
                    <a:pt x="8" y="99"/>
                    <a:pt x="11" y="99"/>
                  </a:cubicBezTo>
                  <a:cubicBezTo>
                    <a:pt x="74" y="77"/>
                    <a:pt x="151" y="55"/>
                    <a:pt x="214" y="33"/>
                  </a:cubicBezTo>
                  <a:cubicBezTo>
                    <a:pt x="261" y="30"/>
                    <a:pt x="309" y="15"/>
                    <a:pt x="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3"/>
            <p:cNvSpPr/>
            <p:nvPr/>
          </p:nvSpPr>
          <p:spPr>
            <a:xfrm>
              <a:off x="1047584" y="1090416"/>
              <a:ext cx="12712" cy="883"/>
            </a:xfrm>
            <a:custGeom>
              <a:avLst/>
              <a:gdLst/>
              <a:ahLst/>
              <a:cxnLst/>
              <a:rect l="l" t="t" r="r" b="b"/>
              <a:pathLst>
                <a:path w="216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10"/>
                    <a:pt x="72" y="11"/>
                    <a:pt x="110" y="11"/>
                  </a:cubicBezTo>
                  <a:cubicBezTo>
                    <a:pt x="119" y="11"/>
                    <a:pt x="129" y="11"/>
                    <a:pt x="138" y="11"/>
                  </a:cubicBezTo>
                  <a:cubicBezTo>
                    <a:pt x="166" y="11"/>
                    <a:pt x="193" y="11"/>
                    <a:pt x="216" y="15"/>
                  </a:cubicBezTo>
                  <a:cubicBezTo>
                    <a:pt x="210" y="3"/>
                    <a:pt x="164" y="1"/>
                    <a:pt x="114" y="1"/>
                  </a:cubicBezTo>
                  <a:cubicBezTo>
                    <a:pt x="86" y="1"/>
                    <a:pt x="56" y="2"/>
                    <a:pt x="32" y="2"/>
                  </a:cubicBezTo>
                  <a:cubicBezTo>
                    <a:pt x="20" y="2"/>
                    <a:pt x="9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3"/>
            <p:cNvSpPr/>
            <p:nvPr/>
          </p:nvSpPr>
          <p:spPr>
            <a:xfrm>
              <a:off x="1293108" y="696120"/>
              <a:ext cx="13241" cy="3119"/>
            </a:xfrm>
            <a:custGeom>
              <a:avLst/>
              <a:gdLst/>
              <a:ahLst/>
              <a:cxnLst/>
              <a:rect l="l" t="t" r="r" b="b"/>
              <a:pathLst>
                <a:path w="225" h="53" extrusionOk="0">
                  <a:moveTo>
                    <a:pt x="1" y="1"/>
                  </a:moveTo>
                  <a:lnTo>
                    <a:pt x="1" y="1"/>
                  </a:lnTo>
                  <a:cubicBezTo>
                    <a:pt x="75" y="45"/>
                    <a:pt x="141" y="30"/>
                    <a:pt x="224" y="52"/>
                  </a:cubicBezTo>
                  <a:cubicBezTo>
                    <a:pt x="185" y="38"/>
                    <a:pt x="151" y="34"/>
                    <a:pt x="111" y="30"/>
                  </a:cubicBezTo>
                  <a:cubicBezTo>
                    <a:pt x="70" y="19"/>
                    <a:pt x="45" y="1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3"/>
            <p:cNvSpPr/>
            <p:nvPr/>
          </p:nvSpPr>
          <p:spPr>
            <a:xfrm>
              <a:off x="1166050" y="703300"/>
              <a:ext cx="6532" cy="2413"/>
            </a:xfrm>
            <a:custGeom>
              <a:avLst/>
              <a:gdLst/>
              <a:ahLst/>
              <a:cxnLst/>
              <a:rect l="l" t="t" r="r" b="b"/>
              <a:pathLst>
                <a:path w="111" h="41" extrusionOk="0">
                  <a:moveTo>
                    <a:pt x="107" y="0"/>
                  </a:moveTo>
                  <a:cubicBezTo>
                    <a:pt x="85" y="4"/>
                    <a:pt x="63" y="11"/>
                    <a:pt x="33" y="18"/>
                  </a:cubicBezTo>
                  <a:cubicBezTo>
                    <a:pt x="44" y="26"/>
                    <a:pt x="22" y="33"/>
                    <a:pt x="0" y="40"/>
                  </a:cubicBezTo>
                  <a:cubicBezTo>
                    <a:pt x="3" y="40"/>
                    <a:pt x="6" y="40"/>
                    <a:pt x="9" y="40"/>
                  </a:cubicBezTo>
                  <a:cubicBezTo>
                    <a:pt x="56" y="40"/>
                    <a:pt x="59" y="7"/>
                    <a:pt x="110" y="7"/>
                  </a:cubicBezTo>
                  <a:cubicBezTo>
                    <a:pt x="110" y="4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3"/>
            <p:cNvSpPr/>
            <p:nvPr/>
          </p:nvSpPr>
          <p:spPr>
            <a:xfrm>
              <a:off x="1055528" y="1092476"/>
              <a:ext cx="5238" cy="883"/>
            </a:xfrm>
            <a:custGeom>
              <a:avLst/>
              <a:gdLst/>
              <a:ahLst/>
              <a:cxnLst/>
              <a:rect l="l" t="t" r="r" b="b"/>
              <a:pathLst>
                <a:path w="89" h="15" extrusionOk="0">
                  <a:moveTo>
                    <a:pt x="70" y="1"/>
                  </a:moveTo>
                  <a:cubicBezTo>
                    <a:pt x="57" y="1"/>
                    <a:pt x="49" y="3"/>
                    <a:pt x="41" y="6"/>
                  </a:cubicBezTo>
                  <a:cubicBezTo>
                    <a:pt x="41" y="6"/>
                    <a:pt x="37" y="2"/>
                    <a:pt x="33" y="2"/>
                  </a:cubicBezTo>
                  <a:lnTo>
                    <a:pt x="11" y="2"/>
                  </a:lnTo>
                  <a:cubicBezTo>
                    <a:pt x="19" y="6"/>
                    <a:pt x="23" y="6"/>
                    <a:pt x="26" y="10"/>
                  </a:cubicBezTo>
                  <a:lnTo>
                    <a:pt x="1" y="10"/>
                  </a:lnTo>
                  <a:cubicBezTo>
                    <a:pt x="11" y="14"/>
                    <a:pt x="21" y="15"/>
                    <a:pt x="32" y="15"/>
                  </a:cubicBezTo>
                  <a:cubicBezTo>
                    <a:pt x="46" y="15"/>
                    <a:pt x="60" y="13"/>
                    <a:pt x="73" y="13"/>
                  </a:cubicBezTo>
                  <a:cubicBezTo>
                    <a:pt x="77" y="13"/>
                    <a:pt x="81" y="13"/>
                    <a:pt x="85" y="13"/>
                  </a:cubicBezTo>
                  <a:cubicBezTo>
                    <a:pt x="89" y="10"/>
                    <a:pt x="89" y="6"/>
                    <a:pt x="89" y="2"/>
                  </a:cubicBezTo>
                  <a:cubicBezTo>
                    <a:pt x="81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3"/>
            <p:cNvSpPr/>
            <p:nvPr/>
          </p:nvSpPr>
          <p:spPr>
            <a:xfrm>
              <a:off x="1085307" y="1093888"/>
              <a:ext cx="7356" cy="471"/>
            </a:xfrm>
            <a:custGeom>
              <a:avLst/>
              <a:gdLst/>
              <a:ahLst/>
              <a:cxnLst/>
              <a:rect l="l" t="t" r="r" b="b"/>
              <a:pathLst>
                <a:path w="125" h="8" extrusionOk="0">
                  <a:moveTo>
                    <a:pt x="45" y="0"/>
                  </a:moveTo>
                  <a:cubicBezTo>
                    <a:pt x="30" y="4"/>
                    <a:pt x="30" y="4"/>
                    <a:pt x="1" y="8"/>
                  </a:cubicBezTo>
                  <a:lnTo>
                    <a:pt x="55" y="8"/>
                  </a:lnTo>
                  <a:cubicBezTo>
                    <a:pt x="48" y="4"/>
                    <a:pt x="48" y="0"/>
                    <a:pt x="45" y="0"/>
                  </a:cubicBezTo>
                  <a:close/>
                  <a:moveTo>
                    <a:pt x="63" y="0"/>
                  </a:moveTo>
                  <a:cubicBezTo>
                    <a:pt x="63" y="4"/>
                    <a:pt x="59" y="4"/>
                    <a:pt x="55" y="8"/>
                  </a:cubicBezTo>
                  <a:lnTo>
                    <a:pt x="125" y="8"/>
                  </a:lnTo>
                  <a:lnTo>
                    <a:pt x="125" y="0"/>
                  </a:lnTo>
                  <a:cubicBezTo>
                    <a:pt x="108" y="0"/>
                    <a:pt x="93" y="2"/>
                    <a:pt x="80" y="2"/>
                  </a:cubicBezTo>
                  <a:cubicBezTo>
                    <a:pt x="74" y="2"/>
                    <a:pt x="68" y="1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3"/>
            <p:cNvSpPr/>
            <p:nvPr/>
          </p:nvSpPr>
          <p:spPr>
            <a:xfrm>
              <a:off x="1299170" y="875495"/>
              <a:ext cx="5061" cy="2884"/>
            </a:xfrm>
            <a:custGeom>
              <a:avLst/>
              <a:gdLst/>
              <a:ahLst/>
              <a:cxnLst/>
              <a:rect l="l" t="t" r="r" b="b"/>
              <a:pathLst>
                <a:path w="86" h="49" extrusionOk="0">
                  <a:moveTo>
                    <a:pt x="85" y="1"/>
                  </a:moveTo>
                  <a:lnTo>
                    <a:pt x="85" y="1"/>
                  </a:lnTo>
                  <a:cubicBezTo>
                    <a:pt x="52" y="18"/>
                    <a:pt x="30" y="26"/>
                    <a:pt x="1" y="48"/>
                  </a:cubicBezTo>
                  <a:cubicBezTo>
                    <a:pt x="10" y="48"/>
                    <a:pt x="40" y="29"/>
                    <a:pt x="50" y="29"/>
                  </a:cubicBezTo>
                  <a:cubicBezTo>
                    <a:pt x="51" y="29"/>
                    <a:pt x="51" y="29"/>
                    <a:pt x="52" y="30"/>
                  </a:cubicBezTo>
                  <a:cubicBezTo>
                    <a:pt x="63" y="23"/>
                    <a:pt x="70" y="15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3"/>
            <p:cNvSpPr/>
            <p:nvPr/>
          </p:nvSpPr>
          <p:spPr>
            <a:xfrm>
              <a:off x="1113320" y="1092240"/>
              <a:ext cx="5355" cy="824"/>
            </a:xfrm>
            <a:custGeom>
              <a:avLst/>
              <a:gdLst/>
              <a:ahLst/>
              <a:cxnLst/>
              <a:rect l="l" t="t" r="r" b="b"/>
              <a:pathLst>
                <a:path w="91" h="14" extrusionOk="0">
                  <a:moveTo>
                    <a:pt x="76" y="0"/>
                  </a:moveTo>
                  <a:cubicBezTo>
                    <a:pt x="65" y="0"/>
                    <a:pt x="47" y="2"/>
                    <a:pt x="38" y="2"/>
                  </a:cubicBezTo>
                  <a:cubicBezTo>
                    <a:pt x="41" y="10"/>
                    <a:pt x="12" y="6"/>
                    <a:pt x="1" y="10"/>
                  </a:cubicBezTo>
                  <a:cubicBezTo>
                    <a:pt x="7" y="13"/>
                    <a:pt x="18" y="14"/>
                    <a:pt x="31" y="14"/>
                  </a:cubicBezTo>
                  <a:cubicBezTo>
                    <a:pt x="51" y="14"/>
                    <a:pt x="74" y="11"/>
                    <a:pt x="85" y="6"/>
                  </a:cubicBezTo>
                  <a:cubicBezTo>
                    <a:pt x="90" y="1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3"/>
            <p:cNvSpPr/>
            <p:nvPr/>
          </p:nvSpPr>
          <p:spPr>
            <a:xfrm>
              <a:off x="1047995" y="1093064"/>
              <a:ext cx="4767" cy="1059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24" y="0"/>
                  </a:moveTo>
                  <a:cubicBezTo>
                    <a:pt x="14" y="0"/>
                    <a:pt x="5" y="1"/>
                    <a:pt x="0" y="3"/>
                  </a:cubicBezTo>
                  <a:cubicBezTo>
                    <a:pt x="11" y="7"/>
                    <a:pt x="26" y="3"/>
                    <a:pt x="26" y="10"/>
                  </a:cubicBezTo>
                  <a:cubicBezTo>
                    <a:pt x="33" y="10"/>
                    <a:pt x="44" y="14"/>
                    <a:pt x="51" y="18"/>
                  </a:cubicBezTo>
                  <a:cubicBezTo>
                    <a:pt x="81" y="7"/>
                    <a:pt x="50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3"/>
            <p:cNvSpPr/>
            <p:nvPr/>
          </p:nvSpPr>
          <p:spPr>
            <a:xfrm>
              <a:off x="1329831" y="858664"/>
              <a:ext cx="3472" cy="329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59" y="1"/>
                  </a:moveTo>
                  <a:lnTo>
                    <a:pt x="59" y="1"/>
                  </a:lnTo>
                  <a:cubicBezTo>
                    <a:pt x="33" y="23"/>
                    <a:pt x="11" y="33"/>
                    <a:pt x="1" y="55"/>
                  </a:cubicBezTo>
                  <a:cubicBezTo>
                    <a:pt x="26" y="33"/>
                    <a:pt x="48" y="23"/>
                    <a:pt x="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3"/>
            <p:cNvSpPr/>
            <p:nvPr/>
          </p:nvSpPr>
          <p:spPr>
            <a:xfrm>
              <a:off x="1288753" y="696355"/>
              <a:ext cx="4002" cy="824"/>
            </a:xfrm>
            <a:custGeom>
              <a:avLst/>
              <a:gdLst/>
              <a:ahLst/>
              <a:cxnLst/>
              <a:rect l="l" t="t" r="r" b="b"/>
              <a:pathLst>
                <a:path w="68" h="14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9"/>
                    <a:pt x="26" y="13"/>
                    <a:pt x="49" y="13"/>
                  </a:cubicBezTo>
                  <a:cubicBezTo>
                    <a:pt x="56" y="13"/>
                    <a:pt x="63" y="13"/>
                    <a:pt x="68" y="12"/>
                  </a:cubicBezTo>
                  <a:cubicBezTo>
                    <a:pt x="53" y="8"/>
                    <a:pt x="46" y="4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3"/>
            <p:cNvSpPr/>
            <p:nvPr/>
          </p:nvSpPr>
          <p:spPr>
            <a:xfrm>
              <a:off x="1228608" y="717953"/>
              <a:ext cx="5708" cy="942"/>
            </a:xfrm>
            <a:custGeom>
              <a:avLst/>
              <a:gdLst/>
              <a:ahLst/>
              <a:cxnLst/>
              <a:rect l="l" t="t" r="r" b="b"/>
              <a:pathLst>
                <a:path w="97" h="16" extrusionOk="0">
                  <a:moveTo>
                    <a:pt x="66" y="0"/>
                  </a:moveTo>
                  <a:lnTo>
                    <a:pt x="66" y="0"/>
                  </a:lnTo>
                  <a:cubicBezTo>
                    <a:pt x="0" y="15"/>
                    <a:pt x="63" y="11"/>
                    <a:pt x="96" y="15"/>
                  </a:cubicBezTo>
                  <a:cubicBezTo>
                    <a:pt x="85" y="11"/>
                    <a:pt x="78" y="8"/>
                    <a:pt x="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33"/>
            <p:cNvSpPr/>
            <p:nvPr/>
          </p:nvSpPr>
          <p:spPr>
            <a:xfrm>
              <a:off x="1324417" y="702711"/>
              <a:ext cx="3708" cy="1059"/>
            </a:xfrm>
            <a:custGeom>
              <a:avLst/>
              <a:gdLst/>
              <a:ahLst/>
              <a:cxnLst/>
              <a:rect l="l" t="t" r="r" b="b"/>
              <a:pathLst>
                <a:path w="63" h="18" extrusionOk="0">
                  <a:moveTo>
                    <a:pt x="6" y="1"/>
                  </a:moveTo>
                  <a:cubicBezTo>
                    <a:pt x="3" y="1"/>
                    <a:pt x="1" y="1"/>
                    <a:pt x="0" y="3"/>
                  </a:cubicBezTo>
                  <a:lnTo>
                    <a:pt x="59" y="17"/>
                  </a:lnTo>
                  <a:lnTo>
                    <a:pt x="63" y="17"/>
                  </a:lnTo>
                  <a:lnTo>
                    <a:pt x="44" y="6"/>
                  </a:lnTo>
                  <a:cubicBezTo>
                    <a:pt x="43" y="7"/>
                    <a:pt x="42" y="7"/>
                    <a:pt x="40" y="7"/>
                  </a:cubicBezTo>
                  <a:cubicBezTo>
                    <a:pt x="32" y="7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33"/>
            <p:cNvSpPr/>
            <p:nvPr/>
          </p:nvSpPr>
          <p:spPr>
            <a:xfrm>
              <a:off x="1264860" y="693354"/>
              <a:ext cx="3296" cy="706"/>
            </a:xfrm>
            <a:custGeom>
              <a:avLst/>
              <a:gdLst/>
              <a:ahLst/>
              <a:cxnLst/>
              <a:rect l="l" t="t" r="r" b="b"/>
              <a:pathLst>
                <a:path w="56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0"/>
                    <a:pt x="22" y="12"/>
                    <a:pt x="33" y="12"/>
                  </a:cubicBezTo>
                  <a:cubicBezTo>
                    <a:pt x="39" y="12"/>
                    <a:pt x="45" y="11"/>
                    <a:pt x="52" y="11"/>
                  </a:cubicBezTo>
                  <a:cubicBezTo>
                    <a:pt x="56" y="4"/>
                    <a:pt x="15" y="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33"/>
            <p:cNvSpPr/>
            <p:nvPr/>
          </p:nvSpPr>
          <p:spPr>
            <a:xfrm>
              <a:off x="1478487" y="993961"/>
              <a:ext cx="3296" cy="2648"/>
            </a:xfrm>
            <a:custGeom>
              <a:avLst/>
              <a:gdLst/>
              <a:ahLst/>
              <a:cxnLst/>
              <a:rect l="l" t="t" r="r" b="b"/>
              <a:pathLst>
                <a:path w="56" h="45" extrusionOk="0">
                  <a:moveTo>
                    <a:pt x="54" y="0"/>
                  </a:moveTo>
                  <a:cubicBezTo>
                    <a:pt x="41" y="0"/>
                    <a:pt x="5" y="38"/>
                    <a:pt x="0" y="44"/>
                  </a:cubicBezTo>
                  <a:cubicBezTo>
                    <a:pt x="19" y="29"/>
                    <a:pt x="34" y="19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33"/>
            <p:cNvSpPr/>
            <p:nvPr/>
          </p:nvSpPr>
          <p:spPr>
            <a:xfrm>
              <a:off x="1055058" y="1091887"/>
              <a:ext cx="3766" cy="530"/>
            </a:xfrm>
            <a:custGeom>
              <a:avLst/>
              <a:gdLst/>
              <a:ahLst/>
              <a:cxnLst/>
              <a:rect l="l" t="t" r="r" b="b"/>
              <a:pathLst>
                <a:path w="64" h="9" extrusionOk="0">
                  <a:moveTo>
                    <a:pt x="23" y="0"/>
                  </a:moveTo>
                  <a:cubicBezTo>
                    <a:pt x="16" y="0"/>
                    <a:pt x="11" y="2"/>
                    <a:pt x="1" y="5"/>
                  </a:cubicBezTo>
                  <a:cubicBezTo>
                    <a:pt x="19" y="5"/>
                    <a:pt x="38" y="5"/>
                    <a:pt x="63" y="8"/>
                  </a:cubicBezTo>
                  <a:cubicBezTo>
                    <a:pt x="41" y="3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33"/>
            <p:cNvSpPr/>
            <p:nvPr/>
          </p:nvSpPr>
          <p:spPr>
            <a:xfrm>
              <a:off x="1245204" y="899624"/>
              <a:ext cx="2236" cy="589"/>
            </a:xfrm>
            <a:custGeom>
              <a:avLst/>
              <a:gdLst/>
              <a:ahLst/>
              <a:cxnLst/>
              <a:rect l="l" t="t" r="r" b="b"/>
              <a:pathLst>
                <a:path w="38" h="10" extrusionOk="0">
                  <a:moveTo>
                    <a:pt x="38" y="1"/>
                  </a:moveTo>
                  <a:cubicBezTo>
                    <a:pt x="16" y="1"/>
                    <a:pt x="19" y="1"/>
                    <a:pt x="1" y="9"/>
                  </a:cubicBezTo>
                  <a:cubicBezTo>
                    <a:pt x="9" y="9"/>
                    <a:pt x="14" y="9"/>
                    <a:pt x="17" y="9"/>
                  </a:cubicBezTo>
                  <a:cubicBezTo>
                    <a:pt x="23" y="9"/>
                    <a:pt x="26" y="8"/>
                    <a:pt x="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33"/>
            <p:cNvSpPr/>
            <p:nvPr/>
          </p:nvSpPr>
          <p:spPr>
            <a:xfrm>
              <a:off x="1011920" y="1088121"/>
              <a:ext cx="3119" cy="765"/>
            </a:xfrm>
            <a:custGeom>
              <a:avLst/>
              <a:gdLst/>
              <a:ahLst/>
              <a:cxnLst/>
              <a:rect l="l" t="t" r="r" b="b"/>
              <a:pathLst>
                <a:path w="53" h="13" extrusionOk="0">
                  <a:moveTo>
                    <a:pt x="10" y="1"/>
                  </a:moveTo>
                  <a:cubicBezTo>
                    <a:pt x="6" y="1"/>
                    <a:pt x="3" y="1"/>
                    <a:pt x="1" y="3"/>
                  </a:cubicBezTo>
                  <a:cubicBezTo>
                    <a:pt x="13" y="7"/>
                    <a:pt x="36" y="12"/>
                    <a:pt x="46" y="12"/>
                  </a:cubicBezTo>
                  <a:cubicBezTo>
                    <a:pt x="52" y="12"/>
                    <a:pt x="53" y="11"/>
                    <a:pt x="45" y="6"/>
                  </a:cubicBezTo>
                  <a:cubicBezTo>
                    <a:pt x="40" y="6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33"/>
            <p:cNvSpPr/>
            <p:nvPr/>
          </p:nvSpPr>
          <p:spPr>
            <a:xfrm>
              <a:off x="1058353" y="1091946"/>
              <a:ext cx="3531" cy="471"/>
            </a:xfrm>
            <a:custGeom>
              <a:avLst/>
              <a:gdLst/>
              <a:ahLst/>
              <a:cxnLst/>
              <a:rect l="l" t="t" r="r" b="b"/>
              <a:pathLst>
                <a:path w="60" h="8" extrusionOk="0">
                  <a:moveTo>
                    <a:pt x="7" y="0"/>
                  </a:moveTo>
                  <a:cubicBezTo>
                    <a:pt x="7" y="0"/>
                    <a:pt x="4" y="0"/>
                    <a:pt x="0" y="4"/>
                  </a:cubicBezTo>
                  <a:cubicBezTo>
                    <a:pt x="19" y="4"/>
                    <a:pt x="37" y="4"/>
                    <a:pt x="59" y="7"/>
                  </a:cubicBezTo>
                  <a:cubicBezTo>
                    <a:pt x="50" y="2"/>
                    <a:pt x="43" y="1"/>
                    <a:pt x="35" y="1"/>
                  </a:cubicBezTo>
                  <a:cubicBezTo>
                    <a:pt x="31" y="1"/>
                    <a:pt x="27" y="2"/>
                    <a:pt x="22" y="2"/>
                  </a:cubicBezTo>
                  <a:cubicBezTo>
                    <a:pt x="18" y="2"/>
                    <a:pt x="13" y="1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33"/>
            <p:cNvSpPr/>
            <p:nvPr/>
          </p:nvSpPr>
          <p:spPr>
            <a:xfrm>
              <a:off x="1151337" y="1025916"/>
              <a:ext cx="3531" cy="1118"/>
            </a:xfrm>
            <a:custGeom>
              <a:avLst/>
              <a:gdLst/>
              <a:ahLst/>
              <a:cxnLst/>
              <a:rect l="l" t="t" r="r" b="b"/>
              <a:pathLst>
                <a:path w="60" h="19" extrusionOk="0">
                  <a:moveTo>
                    <a:pt x="59" y="0"/>
                  </a:moveTo>
                  <a:cubicBezTo>
                    <a:pt x="41" y="4"/>
                    <a:pt x="19" y="7"/>
                    <a:pt x="1" y="14"/>
                  </a:cubicBezTo>
                  <a:lnTo>
                    <a:pt x="1" y="19"/>
                  </a:lnTo>
                  <a:cubicBezTo>
                    <a:pt x="19" y="11"/>
                    <a:pt x="59" y="14"/>
                    <a:pt x="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33"/>
            <p:cNvSpPr/>
            <p:nvPr/>
          </p:nvSpPr>
          <p:spPr>
            <a:xfrm>
              <a:off x="1205538" y="695061"/>
              <a:ext cx="2001" cy="706"/>
            </a:xfrm>
            <a:custGeom>
              <a:avLst/>
              <a:gdLst/>
              <a:ahLst/>
              <a:cxnLst/>
              <a:rect l="l" t="t" r="r" b="b"/>
              <a:pathLst>
                <a:path w="34" h="12" extrusionOk="0">
                  <a:moveTo>
                    <a:pt x="11" y="1"/>
                  </a:moveTo>
                  <a:lnTo>
                    <a:pt x="1" y="8"/>
                  </a:lnTo>
                  <a:lnTo>
                    <a:pt x="33" y="12"/>
                  </a:lnTo>
                  <a:cubicBezTo>
                    <a:pt x="26" y="8"/>
                    <a:pt x="33" y="1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33"/>
            <p:cNvSpPr/>
            <p:nvPr/>
          </p:nvSpPr>
          <p:spPr>
            <a:xfrm>
              <a:off x="1334774" y="705183"/>
              <a:ext cx="2413" cy="824"/>
            </a:xfrm>
            <a:custGeom>
              <a:avLst/>
              <a:gdLst/>
              <a:ahLst/>
              <a:cxnLst/>
              <a:rect l="l" t="t" r="r" b="b"/>
              <a:pathLst>
                <a:path w="41" h="14" extrusionOk="0">
                  <a:moveTo>
                    <a:pt x="5" y="0"/>
                  </a:moveTo>
                  <a:cubicBezTo>
                    <a:pt x="4" y="0"/>
                    <a:pt x="2" y="1"/>
                    <a:pt x="0" y="1"/>
                  </a:cubicBezTo>
                  <a:cubicBezTo>
                    <a:pt x="7" y="7"/>
                    <a:pt x="21" y="13"/>
                    <a:pt x="33" y="13"/>
                  </a:cubicBezTo>
                  <a:cubicBezTo>
                    <a:pt x="36" y="13"/>
                    <a:pt x="38" y="13"/>
                    <a:pt x="41" y="12"/>
                  </a:cubicBezTo>
                  <a:cubicBezTo>
                    <a:pt x="29" y="9"/>
                    <a:pt x="16" y="0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33"/>
            <p:cNvSpPr/>
            <p:nvPr/>
          </p:nvSpPr>
          <p:spPr>
            <a:xfrm>
              <a:off x="1286046" y="695296"/>
              <a:ext cx="3237" cy="883"/>
            </a:xfrm>
            <a:custGeom>
              <a:avLst/>
              <a:gdLst/>
              <a:ahLst/>
              <a:cxnLst/>
              <a:rect l="l" t="t" r="r" b="b"/>
              <a:pathLst>
                <a:path w="55" h="15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8"/>
                    <a:pt x="22" y="11"/>
                    <a:pt x="29" y="15"/>
                  </a:cubicBezTo>
                  <a:cubicBezTo>
                    <a:pt x="36" y="15"/>
                    <a:pt x="44" y="11"/>
                    <a:pt x="55" y="11"/>
                  </a:cubicBezTo>
                  <a:cubicBezTo>
                    <a:pt x="41" y="8"/>
                    <a:pt x="26" y="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33"/>
            <p:cNvSpPr/>
            <p:nvPr/>
          </p:nvSpPr>
          <p:spPr>
            <a:xfrm>
              <a:off x="1330302" y="1049809"/>
              <a:ext cx="2942" cy="824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37" y="1"/>
                  </a:moveTo>
                  <a:cubicBezTo>
                    <a:pt x="25" y="4"/>
                    <a:pt x="15" y="9"/>
                    <a:pt x="3" y="9"/>
                  </a:cubicBezTo>
                  <a:cubicBezTo>
                    <a:pt x="1" y="12"/>
                    <a:pt x="2" y="14"/>
                    <a:pt x="6" y="14"/>
                  </a:cubicBezTo>
                  <a:cubicBezTo>
                    <a:pt x="18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33"/>
            <p:cNvSpPr/>
            <p:nvPr/>
          </p:nvSpPr>
          <p:spPr>
            <a:xfrm>
              <a:off x="1042817" y="1090416"/>
              <a:ext cx="2825" cy="294"/>
            </a:xfrm>
            <a:custGeom>
              <a:avLst/>
              <a:gdLst/>
              <a:ahLst/>
              <a:cxnLst/>
              <a:rect l="l" t="t" r="r" b="b"/>
              <a:pathLst>
                <a:path w="48" h="5" extrusionOk="0">
                  <a:moveTo>
                    <a:pt x="48" y="1"/>
                  </a:moveTo>
                  <a:cubicBezTo>
                    <a:pt x="33" y="1"/>
                    <a:pt x="19" y="1"/>
                    <a:pt x="0" y="4"/>
                  </a:cubicBezTo>
                  <a:cubicBezTo>
                    <a:pt x="33" y="4"/>
                    <a:pt x="33" y="4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33"/>
            <p:cNvSpPr/>
            <p:nvPr/>
          </p:nvSpPr>
          <p:spPr>
            <a:xfrm>
              <a:off x="1061531" y="1091063"/>
              <a:ext cx="2648" cy="706"/>
            </a:xfrm>
            <a:custGeom>
              <a:avLst/>
              <a:gdLst/>
              <a:ahLst/>
              <a:cxnLst/>
              <a:rect l="l" t="t" r="r" b="b"/>
              <a:pathLst>
                <a:path w="45" h="12" extrusionOk="0">
                  <a:moveTo>
                    <a:pt x="19" y="0"/>
                  </a:moveTo>
                  <a:cubicBezTo>
                    <a:pt x="12" y="0"/>
                    <a:pt x="9" y="4"/>
                    <a:pt x="1" y="4"/>
                  </a:cubicBezTo>
                  <a:cubicBezTo>
                    <a:pt x="12" y="8"/>
                    <a:pt x="23" y="8"/>
                    <a:pt x="45" y="12"/>
                  </a:cubicBezTo>
                  <a:cubicBezTo>
                    <a:pt x="34" y="8"/>
                    <a:pt x="27" y="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33"/>
            <p:cNvSpPr/>
            <p:nvPr/>
          </p:nvSpPr>
          <p:spPr>
            <a:xfrm>
              <a:off x="1075184" y="731312"/>
              <a:ext cx="4119" cy="1824"/>
            </a:xfrm>
            <a:custGeom>
              <a:avLst/>
              <a:gdLst/>
              <a:ahLst/>
              <a:cxnLst/>
              <a:rect l="l" t="t" r="r" b="b"/>
              <a:pathLst>
                <a:path w="70" h="31" extrusionOk="0">
                  <a:moveTo>
                    <a:pt x="70" y="1"/>
                  </a:moveTo>
                  <a:lnTo>
                    <a:pt x="70" y="1"/>
                  </a:lnTo>
                  <a:cubicBezTo>
                    <a:pt x="48" y="8"/>
                    <a:pt x="29" y="12"/>
                    <a:pt x="0" y="30"/>
                  </a:cubicBezTo>
                  <a:cubicBezTo>
                    <a:pt x="33" y="16"/>
                    <a:pt x="51" y="8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33"/>
            <p:cNvSpPr/>
            <p:nvPr/>
          </p:nvSpPr>
          <p:spPr>
            <a:xfrm>
              <a:off x="1469189" y="986840"/>
              <a:ext cx="2236" cy="1766"/>
            </a:xfrm>
            <a:custGeom>
              <a:avLst/>
              <a:gdLst/>
              <a:ahLst/>
              <a:cxnLst/>
              <a:rect l="l" t="t" r="r" b="b"/>
              <a:pathLst>
                <a:path w="38" h="30" extrusionOk="0">
                  <a:moveTo>
                    <a:pt x="35" y="0"/>
                  </a:moveTo>
                  <a:cubicBezTo>
                    <a:pt x="28" y="0"/>
                    <a:pt x="14" y="16"/>
                    <a:pt x="1" y="30"/>
                  </a:cubicBezTo>
                  <a:cubicBezTo>
                    <a:pt x="16" y="18"/>
                    <a:pt x="26" y="11"/>
                    <a:pt x="38" y="1"/>
                  </a:cubicBezTo>
                  <a:cubicBezTo>
                    <a:pt x="37" y="0"/>
                    <a:pt x="36" y="0"/>
                    <a:pt x="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33"/>
            <p:cNvSpPr/>
            <p:nvPr/>
          </p:nvSpPr>
          <p:spPr>
            <a:xfrm>
              <a:off x="1050761" y="1092123"/>
              <a:ext cx="2472" cy="412"/>
            </a:xfrm>
            <a:custGeom>
              <a:avLst/>
              <a:gdLst/>
              <a:ahLst/>
              <a:cxnLst/>
              <a:rect l="l" t="t" r="r" b="b"/>
              <a:pathLst>
                <a:path w="42" h="7" extrusionOk="0">
                  <a:moveTo>
                    <a:pt x="41" y="1"/>
                  </a:moveTo>
                  <a:lnTo>
                    <a:pt x="41" y="1"/>
                  </a:lnTo>
                  <a:cubicBezTo>
                    <a:pt x="26" y="4"/>
                    <a:pt x="16" y="4"/>
                    <a:pt x="1" y="4"/>
                  </a:cubicBezTo>
                  <a:cubicBezTo>
                    <a:pt x="11" y="6"/>
                    <a:pt x="18" y="7"/>
                    <a:pt x="22" y="7"/>
                  </a:cubicBezTo>
                  <a:cubicBezTo>
                    <a:pt x="29" y="7"/>
                    <a:pt x="33" y="5"/>
                    <a:pt x="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33"/>
            <p:cNvSpPr/>
            <p:nvPr/>
          </p:nvSpPr>
          <p:spPr>
            <a:xfrm>
              <a:off x="1103845" y="1091711"/>
              <a:ext cx="2648" cy="294"/>
            </a:xfrm>
            <a:custGeom>
              <a:avLst/>
              <a:gdLst/>
              <a:ahLst/>
              <a:cxnLst/>
              <a:rect l="l" t="t" r="r" b="b"/>
              <a:pathLst>
                <a:path w="45" h="5" extrusionOk="0">
                  <a:moveTo>
                    <a:pt x="1" y="1"/>
                  </a:moveTo>
                  <a:lnTo>
                    <a:pt x="1" y="4"/>
                  </a:lnTo>
                  <a:lnTo>
                    <a:pt x="45" y="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33"/>
            <p:cNvSpPr/>
            <p:nvPr/>
          </p:nvSpPr>
          <p:spPr>
            <a:xfrm>
              <a:off x="1107140" y="1091299"/>
              <a:ext cx="1942" cy="471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8" y="0"/>
                  </a:moveTo>
                  <a:cubicBezTo>
                    <a:pt x="4" y="4"/>
                    <a:pt x="0" y="4"/>
                    <a:pt x="18" y="8"/>
                  </a:cubicBezTo>
                  <a:cubicBezTo>
                    <a:pt x="33" y="0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33"/>
            <p:cNvSpPr/>
            <p:nvPr/>
          </p:nvSpPr>
          <p:spPr>
            <a:xfrm>
              <a:off x="1175289" y="702182"/>
              <a:ext cx="1589" cy="29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0" y="0"/>
                  </a:moveTo>
                  <a:cubicBezTo>
                    <a:pt x="16" y="0"/>
                    <a:pt x="10" y="1"/>
                    <a:pt x="1" y="4"/>
                  </a:cubicBezTo>
                  <a:lnTo>
                    <a:pt x="26" y="4"/>
                  </a:lnTo>
                  <a:cubicBezTo>
                    <a:pt x="26" y="2"/>
                    <a:pt x="25" y="0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33"/>
            <p:cNvSpPr/>
            <p:nvPr/>
          </p:nvSpPr>
          <p:spPr>
            <a:xfrm>
              <a:off x="1032635" y="1098596"/>
              <a:ext cx="2236" cy="294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1" y="1"/>
                  </a:moveTo>
                  <a:lnTo>
                    <a:pt x="38" y="5"/>
                  </a:lnTo>
                  <a:lnTo>
                    <a:pt x="38" y="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33"/>
            <p:cNvSpPr/>
            <p:nvPr/>
          </p:nvSpPr>
          <p:spPr>
            <a:xfrm>
              <a:off x="1081423" y="729370"/>
              <a:ext cx="2001" cy="942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30" y="1"/>
                  </a:moveTo>
                  <a:lnTo>
                    <a:pt x="1" y="1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33"/>
            <p:cNvSpPr/>
            <p:nvPr/>
          </p:nvSpPr>
          <p:spPr>
            <a:xfrm>
              <a:off x="1243732" y="860724"/>
              <a:ext cx="1295" cy="1412"/>
            </a:xfrm>
            <a:custGeom>
              <a:avLst/>
              <a:gdLst/>
              <a:ahLst/>
              <a:cxnLst/>
              <a:rect l="l" t="t" r="r" b="b"/>
              <a:pathLst>
                <a:path w="22" h="24" extrusionOk="0">
                  <a:moveTo>
                    <a:pt x="15" y="0"/>
                  </a:moveTo>
                  <a:cubicBezTo>
                    <a:pt x="14" y="0"/>
                    <a:pt x="13" y="1"/>
                    <a:pt x="12" y="2"/>
                  </a:cubicBezTo>
                  <a:cubicBezTo>
                    <a:pt x="7" y="10"/>
                    <a:pt x="0" y="20"/>
                    <a:pt x="0" y="24"/>
                  </a:cubicBezTo>
                  <a:cubicBezTo>
                    <a:pt x="6" y="21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33"/>
            <p:cNvSpPr/>
            <p:nvPr/>
          </p:nvSpPr>
          <p:spPr>
            <a:xfrm>
              <a:off x="1339953" y="853250"/>
              <a:ext cx="1824" cy="1354"/>
            </a:xfrm>
            <a:custGeom>
              <a:avLst/>
              <a:gdLst/>
              <a:ahLst/>
              <a:cxnLst/>
              <a:rect l="l" t="t" r="r" b="b"/>
              <a:pathLst>
                <a:path w="31" h="23" extrusionOk="0">
                  <a:moveTo>
                    <a:pt x="27" y="0"/>
                  </a:moveTo>
                  <a:lnTo>
                    <a:pt x="0" y="22"/>
                  </a:lnTo>
                  <a:lnTo>
                    <a:pt x="5" y="2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33"/>
            <p:cNvSpPr/>
            <p:nvPr/>
          </p:nvSpPr>
          <p:spPr>
            <a:xfrm>
              <a:off x="1481960" y="992725"/>
              <a:ext cx="942" cy="647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3" y="0"/>
                  </a:moveTo>
                  <a:cubicBezTo>
                    <a:pt x="12" y="0"/>
                    <a:pt x="10" y="1"/>
                    <a:pt x="7" y="3"/>
                  </a:cubicBezTo>
                  <a:cubicBezTo>
                    <a:pt x="4" y="6"/>
                    <a:pt x="0" y="11"/>
                    <a:pt x="4" y="11"/>
                  </a:cubicBezTo>
                  <a:lnTo>
                    <a:pt x="15" y="3"/>
                  </a:lnTo>
                  <a:cubicBezTo>
                    <a:pt x="15" y="1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33"/>
            <p:cNvSpPr/>
            <p:nvPr/>
          </p:nvSpPr>
          <p:spPr>
            <a:xfrm>
              <a:off x="1083835" y="728311"/>
              <a:ext cx="1766" cy="942"/>
            </a:xfrm>
            <a:custGeom>
              <a:avLst/>
              <a:gdLst/>
              <a:ahLst/>
              <a:cxnLst/>
              <a:rect l="l" t="t" r="r" b="b"/>
              <a:pathLst>
                <a:path w="30" h="16" extrusionOk="0">
                  <a:moveTo>
                    <a:pt x="29" y="1"/>
                  </a:moveTo>
                  <a:cubicBezTo>
                    <a:pt x="22" y="4"/>
                    <a:pt x="14" y="8"/>
                    <a:pt x="0" y="15"/>
                  </a:cubicBezTo>
                  <a:cubicBezTo>
                    <a:pt x="14" y="11"/>
                    <a:pt x="18" y="8"/>
                    <a:pt x="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33"/>
            <p:cNvSpPr/>
            <p:nvPr/>
          </p:nvSpPr>
          <p:spPr>
            <a:xfrm>
              <a:off x="1308056" y="699416"/>
              <a:ext cx="1766" cy="471"/>
            </a:xfrm>
            <a:custGeom>
              <a:avLst/>
              <a:gdLst/>
              <a:ahLst/>
              <a:cxnLst/>
              <a:rect l="l" t="t" r="r" b="b"/>
              <a:pathLst>
                <a:path w="30" h="8" extrusionOk="0">
                  <a:moveTo>
                    <a:pt x="0" y="0"/>
                  </a:moveTo>
                  <a:cubicBezTo>
                    <a:pt x="14" y="7"/>
                    <a:pt x="19" y="7"/>
                    <a:pt x="29" y="7"/>
                  </a:cubicBezTo>
                  <a:cubicBezTo>
                    <a:pt x="22" y="4"/>
                    <a:pt x="11" y="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33"/>
            <p:cNvSpPr/>
            <p:nvPr/>
          </p:nvSpPr>
          <p:spPr>
            <a:xfrm>
              <a:off x="1181351" y="70047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9" y="0"/>
                  </a:moveTo>
                  <a:cubicBezTo>
                    <a:pt x="11" y="0"/>
                    <a:pt x="8" y="0"/>
                    <a:pt x="1" y="4"/>
                  </a:cubicBezTo>
                  <a:lnTo>
                    <a:pt x="4" y="4"/>
                  </a:lnTo>
                  <a:cubicBezTo>
                    <a:pt x="11" y="4"/>
                    <a:pt x="15" y="0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33"/>
            <p:cNvSpPr/>
            <p:nvPr/>
          </p:nvSpPr>
          <p:spPr>
            <a:xfrm>
              <a:off x="1173347" y="702829"/>
              <a:ext cx="1354" cy="530"/>
            </a:xfrm>
            <a:custGeom>
              <a:avLst/>
              <a:gdLst/>
              <a:ahLst/>
              <a:cxnLst/>
              <a:rect l="l" t="t" r="r" b="b"/>
              <a:pathLst>
                <a:path w="23" h="9" extrusionOk="0">
                  <a:moveTo>
                    <a:pt x="23" y="1"/>
                  </a:moveTo>
                  <a:cubicBezTo>
                    <a:pt x="15" y="1"/>
                    <a:pt x="8" y="1"/>
                    <a:pt x="1" y="4"/>
                  </a:cubicBezTo>
                  <a:lnTo>
                    <a:pt x="5" y="8"/>
                  </a:lnTo>
                  <a:cubicBezTo>
                    <a:pt x="15" y="4"/>
                    <a:pt x="19" y="4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33"/>
            <p:cNvSpPr/>
            <p:nvPr/>
          </p:nvSpPr>
          <p:spPr>
            <a:xfrm>
              <a:off x="1090486" y="952942"/>
              <a:ext cx="706" cy="824"/>
            </a:xfrm>
            <a:custGeom>
              <a:avLst/>
              <a:gdLst/>
              <a:ahLst/>
              <a:cxnLst/>
              <a:rect l="l" t="t" r="r" b="b"/>
              <a:pathLst>
                <a:path w="12" h="14" extrusionOk="0">
                  <a:moveTo>
                    <a:pt x="4" y="0"/>
                  </a:moveTo>
                  <a:lnTo>
                    <a:pt x="1" y="12"/>
                  </a:lnTo>
                  <a:cubicBezTo>
                    <a:pt x="2" y="13"/>
                    <a:pt x="3" y="13"/>
                    <a:pt x="3" y="13"/>
                  </a:cubicBezTo>
                  <a:cubicBezTo>
                    <a:pt x="5" y="13"/>
                    <a:pt x="6" y="12"/>
                    <a:pt x="8" y="12"/>
                  </a:cubicBezTo>
                  <a:cubicBezTo>
                    <a:pt x="8" y="5"/>
                    <a:pt x="11" y="0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33"/>
            <p:cNvSpPr/>
            <p:nvPr/>
          </p:nvSpPr>
          <p:spPr>
            <a:xfrm>
              <a:off x="1074772" y="1094535"/>
              <a:ext cx="1530" cy="59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0" y="0"/>
                  </a:move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33"/>
            <p:cNvSpPr/>
            <p:nvPr/>
          </p:nvSpPr>
          <p:spPr>
            <a:xfrm>
              <a:off x="1362434" y="713128"/>
              <a:ext cx="883" cy="589"/>
            </a:xfrm>
            <a:custGeom>
              <a:avLst/>
              <a:gdLst/>
              <a:ahLst/>
              <a:cxnLst/>
              <a:rect l="l" t="t" r="r" b="b"/>
              <a:pathLst>
                <a:path w="15" h="10" extrusionOk="0">
                  <a:moveTo>
                    <a:pt x="2" y="1"/>
                  </a:moveTo>
                  <a:cubicBezTo>
                    <a:pt x="0" y="1"/>
                    <a:pt x="0" y="2"/>
                    <a:pt x="4" y="5"/>
                  </a:cubicBezTo>
                  <a:cubicBezTo>
                    <a:pt x="7" y="5"/>
                    <a:pt x="11" y="9"/>
                    <a:pt x="14" y="9"/>
                  </a:cubicBezTo>
                  <a:cubicBezTo>
                    <a:pt x="11" y="5"/>
                    <a:pt x="11" y="2"/>
                    <a:pt x="11" y="2"/>
                  </a:cubicBezTo>
                  <a:cubicBezTo>
                    <a:pt x="7" y="2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3"/>
            <p:cNvSpPr/>
            <p:nvPr/>
          </p:nvSpPr>
          <p:spPr>
            <a:xfrm>
              <a:off x="1076656" y="1094300"/>
              <a:ext cx="1766" cy="177"/>
            </a:xfrm>
            <a:custGeom>
              <a:avLst/>
              <a:gdLst/>
              <a:ahLst/>
              <a:cxnLst/>
              <a:rect l="l" t="t" r="r" b="b"/>
              <a:pathLst>
                <a:path w="30" h="3" extrusionOk="0">
                  <a:moveTo>
                    <a:pt x="1" y="1"/>
                  </a:moveTo>
                  <a:cubicBezTo>
                    <a:pt x="6" y="2"/>
                    <a:pt x="10" y="2"/>
                    <a:pt x="13" y="2"/>
                  </a:cubicBezTo>
                  <a:cubicBezTo>
                    <a:pt x="19" y="2"/>
                    <a:pt x="23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3"/>
            <p:cNvSpPr/>
            <p:nvPr/>
          </p:nvSpPr>
          <p:spPr>
            <a:xfrm>
              <a:off x="1287929" y="1066876"/>
              <a:ext cx="2060" cy="530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34" y="1"/>
                  </a:moveTo>
                  <a:cubicBezTo>
                    <a:pt x="31" y="2"/>
                    <a:pt x="29" y="3"/>
                    <a:pt x="27" y="3"/>
                  </a:cubicBezTo>
                  <a:lnTo>
                    <a:pt x="27" y="3"/>
                  </a:lnTo>
                  <a:cubicBezTo>
                    <a:pt x="30" y="3"/>
                    <a:pt x="32" y="2"/>
                    <a:pt x="34" y="1"/>
                  </a:cubicBezTo>
                  <a:close/>
                  <a:moveTo>
                    <a:pt x="27" y="3"/>
                  </a:moveTo>
                  <a:cubicBezTo>
                    <a:pt x="21" y="5"/>
                    <a:pt x="14" y="6"/>
                    <a:pt x="1" y="8"/>
                  </a:cubicBezTo>
                  <a:cubicBezTo>
                    <a:pt x="15" y="8"/>
                    <a:pt x="20" y="6"/>
                    <a:pt x="27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3"/>
            <p:cNvSpPr/>
            <p:nvPr/>
          </p:nvSpPr>
          <p:spPr>
            <a:xfrm>
              <a:off x="1064591" y="1091063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8"/>
                  </a:lnTo>
                  <a:lnTo>
                    <a:pt x="8" y="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33"/>
            <p:cNvSpPr/>
            <p:nvPr/>
          </p:nvSpPr>
          <p:spPr>
            <a:xfrm>
              <a:off x="1337128" y="855427"/>
              <a:ext cx="1589" cy="1118"/>
            </a:xfrm>
            <a:custGeom>
              <a:avLst/>
              <a:gdLst/>
              <a:ahLst/>
              <a:cxnLst/>
              <a:rect l="l" t="t" r="r" b="b"/>
              <a:pathLst>
                <a:path w="27" h="19" extrusionOk="0">
                  <a:moveTo>
                    <a:pt x="26" y="0"/>
                  </a:moveTo>
                  <a:cubicBezTo>
                    <a:pt x="23" y="4"/>
                    <a:pt x="16" y="7"/>
                    <a:pt x="1" y="19"/>
                  </a:cubicBezTo>
                  <a:cubicBezTo>
                    <a:pt x="16" y="12"/>
                    <a:pt x="19" y="7"/>
                    <a:pt x="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33"/>
            <p:cNvSpPr/>
            <p:nvPr/>
          </p:nvSpPr>
          <p:spPr>
            <a:xfrm>
              <a:off x="1482842" y="991548"/>
              <a:ext cx="1530" cy="1354"/>
            </a:xfrm>
            <a:custGeom>
              <a:avLst/>
              <a:gdLst/>
              <a:ahLst/>
              <a:cxnLst/>
              <a:rect l="l" t="t" r="r" b="b"/>
              <a:pathLst>
                <a:path w="26" h="23" extrusionOk="0">
                  <a:moveTo>
                    <a:pt x="26" y="1"/>
                  </a:moveTo>
                  <a:lnTo>
                    <a:pt x="26" y="1"/>
                  </a:lnTo>
                  <a:cubicBezTo>
                    <a:pt x="11" y="9"/>
                    <a:pt x="11" y="12"/>
                    <a:pt x="0" y="23"/>
                  </a:cubicBezTo>
                  <a:cubicBezTo>
                    <a:pt x="7" y="19"/>
                    <a:pt x="14" y="12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3"/>
            <p:cNvSpPr/>
            <p:nvPr/>
          </p:nvSpPr>
          <p:spPr>
            <a:xfrm>
              <a:off x="1525980" y="911276"/>
              <a:ext cx="471" cy="2060"/>
            </a:xfrm>
            <a:custGeom>
              <a:avLst/>
              <a:gdLst/>
              <a:ahLst/>
              <a:cxnLst/>
              <a:rect l="l" t="t" r="r" b="b"/>
              <a:pathLst>
                <a:path w="8" h="35" extrusionOk="0">
                  <a:moveTo>
                    <a:pt x="8" y="1"/>
                  </a:moveTo>
                  <a:cubicBezTo>
                    <a:pt x="4" y="9"/>
                    <a:pt x="4" y="16"/>
                    <a:pt x="0" y="34"/>
                  </a:cubicBezTo>
                  <a:cubicBezTo>
                    <a:pt x="8" y="19"/>
                    <a:pt x="4" y="12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3"/>
            <p:cNvSpPr/>
            <p:nvPr/>
          </p:nvSpPr>
          <p:spPr>
            <a:xfrm>
              <a:off x="1215661" y="83100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5" y="1"/>
                  </a:moveTo>
                  <a:lnTo>
                    <a:pt x="0" y="4"/>
                  </a:lnTo>
                  <a:lnTo>
                    <a:pt x="5" y="9"/>
                  </a:lnTo>
                  <a:lnTo>
                    <a:pt x="8" y="4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3"/>
            <p:cNvSpPr/>
            <p:nvPr/>
          </p:nvSpPr>
          <p:spPr>
            <a:xfrm>
              <a:off x="1305467" y="794988"/>
              <a:ext cx="1530" cy="530"/>
            </a:xfrm>
            <a:custGeom>
              <a:avLst/>
              <a:gdLst/>
              <a:ahLst/>
              <a:cxnLst/>
              <a:rect l="l" t="t" r="r" b="b"/>
              <a:pathLst>
                <a:path w="26" h="9" extrusionOk="0">
                  <a:moveTo>
                    <a:pt x="22" y="0"/>
                  </a:moveTo>
                  <a:lnTo>
                    <a:pt x="0" y="5"/>
                  </a:lnTo>
                  <a:lnTo>
                    <a:pt x="0" y="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3"/>
            <p:cNvSpPr/>
            <p:nvPr/>
          </p:nvSpPr>
          <p:spPr>
            <a:xfrm>
              <a:off x="1298110" y="798637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0" y="1"/>
                  </a:moveTo>
                  <a:lnTo>
                    <a:pt x="4" y="9"/>
                  </a:lnTo>
                  <a:lnTo>
                    <a:pt x="7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3"/>
            <p:cNvSpPr/>
            <p:nvPr/>
          </p:nvSpPr>
          <p:spPr>
            <a:xfrm>
              <a:off x="1481724" y="993313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3"/>
            <p:cNvSpPr/>
            <p:nvPr/>
          </p:nvSpPr>
          <p:spPr>
            <a:xfrm>
              <a:off x="1477840" y="996550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0"/>
                  </a:moveTo>
                  <a:lnTo>
                    <a:pt x="4" y="7"/>
                  </a:ln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3"/>
            <p:cNvSpPr/>
            <p:nvPr/>
          </p:nvSpPr>
          <p:spPr>
            <a:xfrm>
              <a:off x="942888" y="832535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8" y="0"/>
                  </a:moveTo>
                  <a:cubicBezTo>
                    <a:pt x="4" y="0"/>
                    <a:pt x="4" y="5"/>
                    <a:pt x="4" y="5"/>
                  </a:cubicBezTo>
                  <a:lnTo>
                    <a:pt x="8" y="0"/>
                  </a:lnTo>
                  <a:close/>
                  <a:moveTo>
                    <a:pt x="4" y="5"/>
                  </a:moveTo>
                  <a:cubicBezTo>
                    <a:pt x="1" y="5"/>
                    <a:pt x="1" y="8"/>
                    <a:pt x="1" y="8"/>
                  </a:cubicBezTo>
                  <a:lnTo>
                    <a:pt x="4" y="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3"/>
            <p:cNvSpPr/>
            <p:nvPr/>
          </p:nvSpPr>
          <p:spPr>
            <a:xfrm>
              <a:off x="1479547" y="990253"/>
              <a:ext cx="765" cy="530"/>
            </a:xfrm>
            <a:custGeom>
              <a:avLst/>
              <a:gdLst/>
              <a:ahLst/>
              <a:cxnLst/>
              <a:rect l="l" t="t" r="r" b="b"/>
              <a:pathLst>
                <a:path w="13" h="9" extrusionOk="0">
                  <a:moveTo>
                    <a:pt x="12" y="1"/>
                  </a:moveTo>
                  <a:lnTo>
                    <a:pt x="1" y="9"/>
                  </a:lnTo>
                  <a:lnTo>
                    <a:pt x="9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33"/>
            <p:cNvSpPr/>
            <p:nvPr/>
          </p:nvSpPr>
          <p:spPr>
            <a:xfrm>
              <a:off x="1478487" y="991371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8" y="0"/>
                  </a:moveTo>
                  <a:lnTo>
                    <a:pt x="0" y="12"/>
                  </a:lnTo>
                  <a:lnTo>
                    <a:pt x="5" y="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33"/>
            <p:cNvSpPr/>
            <p:nvPr/>
          </p:nvSpPr>
          <p:spPr>
            <a:xfrm>
              <a:off x="1475486" y="994137"/>
              <a:ext cx="706" cy="765"/>
            </a:xfrm>
            <a:custGeom>
              <a:avLst/>
              <a:gdLst/>
              <a:ahLst/>
              <a:cxnLst/>
              <a:rect l="l" t="t" r="r" b="b"/>
              <a:pathLst>
                <a:path w="12" h="13" extrusionOk="0">
                  <a:moveTo>
                    <a:pt x="12" y="1"/>
                  </a:moveTo>
                  <a:lnTo>
                    <a:pt x="0" y="12"/>
                  </a:lnTo>
                  <a:lnTo>
                    <a:pt x="7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33"/>
            <p:cNvSpPr/>
            <p:nvPr/>
          </p:nvSpPr>
          <p:spPr>
            <a:xfrm>
              <a:off x="1378795" y="1051339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8" y="0"/>
                  </a:moveTo>
                  <a:lnTo>
                    <a:pt x="0" y="5"/>
                  </a:lnTo>
                  <a:cubicBezTo>
                    <a:pt x="0" y="5"/>
                    <a:pt x="15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3"/>
            <p:cNvSpPr/>
            <p:nvPr/>
          </p:nvSpPr>
          <p:spPr>
            <a:xfrm>
              <a:off x="1366907" y="1056106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33"/>
            <p:cNvSpPr/>
            <p:nvPr/>
          </p:nvSpPr>
          <p:spPr>
            <a:xfrm>
              <a:off x="1155869" y="1025681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1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7" y="2"/>
                    <a:pt x="10" y="1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33"/>
            <p:cNvSpPr/>
            <p:nvPr/>
          </p:nvSpPr>
          <p:spPr>
            <a:xfrm>
              <a:off x="1149630" y="1026975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8" y="1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33"/>
            <p:cNvSpPr/>
            <p:nvPr/>
          </p:nvSpPr>
          <p:spPr>
            <a:xfrm>
              <a:off x="1148100" y="102738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" y="1"/>
                  </a:move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33"/>
            <p:cNvSpPr/>
            <p:nvPr/>
          </p:nvSpPr>
          <p:spPr>
            <a:xfrm>
              <a:off x="1148983" y="1026975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8" y="1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33"/>
            <p:cNvSpPr/>
            <p:nvPr/>
          </p:nvSpPr>
          <p:spPr>
            <a:xfrm>
              <a:off x="1512797" y="922752"/>
              <a:ext cx="294" cy="706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0"/>
                  </a:moveTo>
                  <a:lnTo>
                    <a:pt x="1" y="1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33"/>
            <p:cNvSpPr/>
            <p:nvPr/>
          </p:nvSpPr>
          <p:spPr>
            <a:xfrm>
              <a:off x="1502263" y="949941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4" y="0"/>
                  </a:move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33"/>
            <p:cNvSpPr/>
            <p:nvPr/>
          </p:nvSpPr>
          <p:spPr>
            <a:xfrm>
              <a:off x="1487786" y="971951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8" y="0"/>
                  </a:move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33"/>
            <p:cNvSpPr/>
            <p:nvPr/>
          </p:nvSpPr>
          <p:spPr>
            <a:xfrm>
              <a:off x="974373" y="802992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3"/>
            <p:cNvSpPr/>
            <p:nvPr/>
          </p:nvSpPr>
          <p:spPr>
            <a:xfrm>
              <a:off x="1478487" y="794988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0" y="0"/>
                  </a:moveTo>
                  <a:lnTo>
                    <a:pt x="0" y="5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33"/>
            <p:cNvSpPr/>
            <p:nvPr/>
          </p:nvSpPr>
          <p:spPr>
            <a:xfrm>
              <a:off x="1230550" y="1088709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4" y="0"/>
                    <a:pt x="1" y="4"/>
                  </a:cubicBezTo>
                  <a:lnTo>
                    <a:pt x="8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33"/>
            <p:cNvSpPr/>
            <p:nvPr/>
          </p:nvSpPr>
          <p:spPr>
            <a:xfrm>
              <a:off x="1499674" y="951000"/>
              <a:ext cx="235" cy="706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4"/>
                    <a:pt x="0" y="8"/>
                    <a:pt x="0" y="11"/>
                  </a:cubicBezTo>
                  <a:cubicBezTo>
                    <a:pt x="0" y="11"/>
                    <a:pt x="4" y="4"/>
                    <a:pt x="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33"/>
            <p:cNvSpPr/>
            <p:nvPr/>
          </p:nvSpPr>
          <p:spPr>
            <a:xfrm>
              <a:off x="1469660" y="989194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33"/>
            <p:cNvSpPr/>
            <p:nvPr/>
          </p:nvSpPr>
          <p:spPr>
            <a:xfrm>
              <a:off x="1217191" y="1090416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33"/>
            <p:cNvSpPr/>
            <p:nvPr/>
          </p:nvSpPr>
          <p:spPr>
            <a:xfrm>
              <a:off x="1526627" y="874848"/>
              <a:ext cx="294" cy="942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1" y="0"/>
                  </a:moveTo>
                  <a:lnTo>
                    <a:pt x="4" y="15"/>
                  </a:lnTo>
                  <a:lnTo>
                    <a:pt x="4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33"/>
            <p:cNvSpPr/>
            <p:nvPr/>
          </p:nvSpPr>
          <p:spPr>
            <a:xfrm>
              <a:off x="1471778" y="985780"/>
              <a:ext cx="765" cy="647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0"/>
                  </a:moveTo>
                  <a:lnTo>
                    <a:pt x="4" y="7"/>
                  </a:lnTo>
                  <a:lnTo>
                    <a:pt x="1" y="11"/>
                  </a:lnTo>
                  <a:cubicBezTo>
                    <a:pt x="4" y="7"/>
                    <a:pt x="12" y="4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3"/>
            <p:cNvSpPr/>
            <p:nvPr/>
          </p:nvSpPr>
          <p:spPr>
            <a:xfrm>
              <a:off x="1467894" y="989429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lnTo>
                    <a:pt x="4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3"/>
            <p:cNvSpPr/>
            <p:nvPr/>
          </p:nvSpPr>
          <p:spPr>
            <a:xfrm>
              <a:off x="1466188" y="990959"/>
              <a:ext cx="706" cy="647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4" y="4"/>
                  </a:lnTo>
                  <a:lnTo>
                    <a:pt x="1" y="11"/>
                  </a:lnTo>
                  <a:lnTo>
                    <a:pt x="4" y="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3"/>
            <p:cNvSpPr/>
            <p:nvPr/>
          </p:nvSpPr>
          <p:spPr>
            <a:xfrm>
              <a:off x="1468365" y="988899"/>
              <a:ext cx="471" cy="589"/>
            </a:xfrm>
            <a:custGeom>
              <a:avLst/>
              <a:gdLst/>
              <a:ahLst/>
              <a:cxnLst/>
              <a:rect l="l" t="t" r="r" b="b"/>
              <a:pathLst>
                <a:path w="8" h="10" extrusionOk="0">
                  <a:moveTo>
                    <a:pt x="7" y="1"/>
                  </a:moveTo>
                  <a:cubicBezTo>
                    <a:pt x="6" y="1"/>
                    <a:pt x="6" y="1"/>
                    <a:pt x="4" y="2"/>
                  </a:cubicBezTo>
                  <a:lnTo>
                    <a:pt x="1" y="5"/>
                  </a:lnTo>
                  <a:lnTo>
                    <a:pt x="1" y="10"/>
                  </a:lnTo>
                  <a:cubicBezTo>
                    <a:pt x="1" y="6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3"/>
            <p:cNvSpPr/>
            <p:nvPr/>
          </p:nvSpPr>
          <p:spPr>
            <a:xfrm>
              <a:off x="1466600" y="990430"/>
              <a:ext cx="589" cy="589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7" y="1"/>
                  </a:moveTo>
                  <a:cubicBezTo>
                    <a:pt x="6" y="1"/>
                    <a:pt x="5" y="1"/>
                    <a:pt x="4" y="1"/>
                  </a:cubicBezTo>
                  <a:lnTo>
                    <a:pt x="1" y="9"/>
                  </a:lnTo>
                  <a:cubicBezTo>
                    <a:pt x="1" y="9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33"/>
            <p:cNvSpPr/>
            <p:nvPr/>
          </p:nvSpPr>
          <p:spPr>
            <a:xfrm>
              <a:off x="1465128" y="992019"/>
              <a:ext cx="235" cy="471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4"/>
                  </a:lnTo>
                  <a:lnTo>
                    <a:pt x="0" y="8"/>
                  </a:lnTo>
                  <a:cubicBezTo>
                    <a:pt x="0" y="8"/>
                    <a:pt x="0" y="4"/>
                    <a:pt x="4" y="4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33"/>
            <p:cNvSpPr/>
            <p:nvPr/>
          </p:nvSpPr>
          <p:spPr>
            <a:xfrm>
              <a:off x="1456242" y="999139"/>
              <a:ext cx="294" cy="235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33"/>
            <p:cNvSpPr/>
            <p:nvPr/>
          </p:nvSpPr>
          <p:spPr>
            <a:xfrm>
              <a:off x="1252972" y="692942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9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33"/>
            <p:cNvSpPr/>
            <p:nvPr/>
          </p:nvSpPr>
          <p:spPr>
            <a:xfrm>
              <a:off x="1156339" y="703300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4"/>
                  </a:lnTo>
                  <a:lnTo>
                    <a:pt x="7" y="7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33"/>
            <p:cNvSpPr/>
            <p:nvPr/>
          </p:nvSpPr>
          <p:spPr>
            <a:xfrm>
              <a:off x="1233139" y="693354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1" y="0"/>
                  </a:moveTo>
                  <a:cubicBezTo>
                    <a:pt x="3" y="0"/>
                    <a:pt x="7" y="2"/>
                    <a:pt x="10" y="2"/>
                  </a:cubicBezTo>
                  <a:cubicBezTo>
                    <a:pt x="12" y="2"/>
                    <a:pt x="14" y="2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33"/>
            <p:cNvSpPr/>
            <p:nvPr/>
          </p:nvSpPr>
          <p:spPr>
            <a:xfrm>
              <a:off x="1526392" y="910452"/>
              <a:ext cx="294" cy="883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5" y="1"/>
                  </a:moveTo>
                  <a:lnTo>
                    <a:pt x="1" y="8"/>
                  </a:lnTo>
                  <a:lnTo>
                    <a:pt x="1" y="15"/>
                  </a:lnTo>
                  <a:cubicBezTo>
                    <a:pt x="5" y="11"/>
                    <a:pt x="5" y="8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33"/>
            <p:cNvSpPr/>
            <p:nvPr/>
          </p:nvSpPr>
          <p:spPr>
            <a:xfrm>
              <a:off x="1146806" y="705889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3" y="0"/>
                    <a:pt x="7" y="2"/>
                    <a:pt x="11" y="2"/>
                  </a:cubicBezTo>
                  <a:cubicBezTo>
                    <a:pt x="13" y="2"/>
                    <a:pt x="14" y="2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33"/>
            <p:cNvSpPr/>
            <p:nvPr/>
          </p:nvSpPr>
          <p:spPr>
            <a:xfrm>
              <a:off x="1196475" y="696355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33"/>
            <p:cNvSpPr/>
            <p:nvPr/>
          </p:nvSpPr>
          <p:spPr>
            <a:xfrm>
              <a:off x="1289047" y="69594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33"/>
            <p:cNvSpPr/>
            <p:nvPr/>
          </p:nvSpPr>
          <p:spPr>
            <a:xfrm>
              <a:off x="1335010" y="704771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33"/>
            <p:cNvSpPr/>
            <p:nvPr/>
          </p:nvSpPr>
          <p:spPr>
            <a:xfrm>
              <a:off x="1211129" y="1090004"/>
              <a:ext cx="471" cy="0"/>
            </a:xfrm>
            <a:custGeom>
              <a:avLst/>
              <a:gdLst/>
              <a:ahLst/>
              <a:cxnLst/>
              <a:rect l="l" t="t" r="r" b="b"/>
              <a:pathLst>
                <a:path w="8" extrusionOk="0">
                  <a:moveTo>
                    <a:pt x="8" y="0"/>
                  </a:moveTo>
                  <a:lnTo>
                    <a:pt x="4" y="0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33"/>
            <p:cNvSpPr/>
            <p:nvPr/>
          </p:nvSpPr>
          <p:spPr>
            <a:xfrm>
              <a:off x="1092898" y="724192"/>
              <a:ext cx="647" cy="530"/>
            </a:xfrm>
            <a:custGeom>
              <a:avLst/>
              <a:gdLst/>
              <a:ahLst/>
              <a:cxnLst/>
              <a:rect l="l" t="t" r="r" b="b"/>
              <a:pathLst>
                <a:path w="11" h="9" extrusionOk="0">
                  <a:moveTo>
                    <a:pt x="11" y="1"/>
                  </a:moveTo>
                  <a:lnTo>
                    <a:pt x="0" y="5"/>
                  </a:lnTo>
                  <a:lnTo>
                    <a:pt x="4" y="8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33"/>
            <p:cNvSpPr/>
            <p:nvPr/>
          </p:nvSpPr>
          <p:spPr>
            <a:xfrm>
              <a:off x="1204656" y="69553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6" y="0"/>
                  </a:moveTo>
                  <a:cubicBezTo>
                    <a:pt x="11" y="4"/>
                    <a:pt x="1" y="4"/>
                    <a:pt x="8" y="4"/>
                  </a:cubicBezTo>
                  <a:lnTo>
                    <a:pt x="16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33"/>
            <p:cNvSpPr/>
            <p:nvPr/>
          </p:nvSpPr>
          <p:spPr>
            <a:xfrm>
              <a:off x="1267920" y="694001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4"/>
                  </a:lnTo>
                  <a:lnTo>
                    <a:pt x="11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33"/>
            <p:cNvSpPr/>
            <p:nvPr/>
          </p:nvSpPr>
          <p:spPr>
            <a:xfrm>
              <a:off x="1276983" y="694825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0" y="1"/>
                  </a:moveTo>
                  <a:cubicBezTo>
                    <a:pt x="2" y="1"/>
                    <a:pt x="5" y="3"/>
                    <a:pt x="7" y="3"/>
                  </a:cubicBezTo>
                  <a:cubicBezTo>
                    <a:pt x="8" y="3"/>
                    <a:pt x="10" y="2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33"/>
            <p:cNvSpPr/>
            <p:nvPr/>
          </p:nvSpPr>
          <p:spPr>
            <a:xfrm>
              <a:off x="1289695" y="695943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3"/>
            <p:cNvSpPr/>
            <p:nvPr/>
          </p:nvSpPr>
          <p:spPr>
            <a:xfrm>
              <a:off x="1209658" y="109000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33"/>
            <p:cNvSpPr/>
            <p:nvPr/>
          </p:nvSpPr>
          <p:spPr>
            <a:xfrm>
              <a:off x="1055528" y="74255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33"/>
            <p:cNvSpPr/>
            <p:nvPr/>
          </p:nvSpPr>
          <p:spPr>
            <a:xfrm>
              <a:off x="1337835" y="705889"/>
              <a:ext cx="647" cy="35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0" y="0"/>
                  </a:moveTo>
                  <a:cubicBezTo>
                    <a:pt x="0" y="3"/>
                    <a:pt x="4" y="5"/>
                    <a:pt x="7" y="5"/>
                  </a:cubicBezTo>
                  <a:cubicBezTo>
                    <a:pt x="8" y="5"/>
                    <a:pt x="10" y="5"/>
                    <a:pt x="11" y="4"/>
                  </a:cubicBez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33"/>
            <p:cNvSpPr/>
            <p:nvPr/>
          </p:nvSpPr>
          <p:spPr>
            <a:xfrm>
              <a:off x="1217838" y="108847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3"/>
            <p:cNvSpPr/>
            <p:nvPr/>
          </p:nvSpPr>
          <p:spPr>
            <a:xfrm>
              <a:off x="1216308" y="1088709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33"/>
            <p:cNvSpPr/>
            <p:nvPr/>
          </p:nvSpPr>
          <p:spPr>
            <a:xfrm>
              <a:off x="1089426" y="72613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33"/>
            <p:cNvSpPr/>
            <p:nvPr/>
          </p:nvSpPr>
          <p:spPr>
            <a:xfrm>
              <a:off x="1090898" y="725486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33"/>
            <p:cNvSpPr/>
            <p:nvPr/>
          </p:nvSpPr>
          <p:spPr>
            <a:xfrm>
              <a:off x="1092192" y="725074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3"/>
            <p:cNvSpPr/>
            <p:nvPr/>
          </p:nvSpPr>
          <p:spPr>
            <a:xfrm>
              <a:off x="1309763" y="699592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7" y="1"/>
                  </a:moveTo>
                  <a:lnTo>
                    <a:pt x="0" y="4"/>
                  </a:lnTo>
                  <a:lnTo>
                    <a:pt x="12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33"/>
            <p:cNvSpPr/>
            <p:nvPr/>
          </p:nvSpPr>
          <p:spPr>
            <a:xfrm>
              <a:off x="1311234" y="699828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9" y="0"/>
                  </a:moveTo>
                  <a:lnTo>
                    <a:pt x="1" y="4"/>
                  </a:lnTo>
                  <a:lnTo>
                    <a:pt x="12" y="4"/>
                  </a:lnTo>
                  <a:cubicBezTo>
                    <a:pt x="12" y="4"/>
                    <a:pt x="9" y="4"/>
                    <a:pt x="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33"/>
            <p:cNvSpPr/>
            <p:nvPr/>
          </p:nvSpPr>
          <p:spPr>
            <a:xfrm>
              <a:off x="1328065" y="703712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33"/>
            <p:cNvSpPr/>
            <p:nvPr/>
          </p:nvSpPr>
          <p:spPr>
            <a:xfrm>
              <a:off x="1225606" y="108694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33"/>
            <p:cNvSpPr/>
            <p:nvPr/>
          </p:nvSpPr>
          <p:spPr>
            <a:xfrm>
              <a:off x="1071712" y="734373"/>
              <a:ext cx="942" cy="471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33"/>
            <p:cNvSpPr/>
            <p:nvPr/>
          </p:nvSpPr>
          <p:spPr>
            <a:xfrm>
              <a:off x="1306761" y="699180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4" y="3"/>
                    <a:pt x="6" y="4"/>
                  </a:cubicBezTo>
                  <a:lnTo>
                    <a:pt x="6" y="4"/>
                  </a:lnTo>
                  <a:lnTo>
                    <a:pt x="0" y="0"/>
                  </a:lnTo>
                  <a:close/>
                  <a:moveTo>
                    <a:pt x="6" y="4"/>
                  </a:moveTo>
                  <a:lnTo>
                    <a:pt x="7" y="4"/>
                  </a:lnTo>
                  <a:lnTo>
                    <a:pt x="14" y="4"/>
                  </a:lnTo>
                  <a:cubicBezTo>
                    <a:pt x="12" y="4"/>
                    <a:pt x="9" y="4"/>
                    <a:pt x="6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33"/>
            <p:cNvSpPr/>
            <p:nvPr/>
          </p:nvSpPr>
          <p:spPr>
            <a:xfrm>
              <a:off x="1310410" y="69982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4" y="4"/>
                  </a:lnTo>
                  <a:lnTo>
                    <a:pt x="15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33"/>
            <p:cNvSpPr/>
            <p:nvPr/>
          </p:nvSpPr>
          <p:spPr>
            <a:xfrm>
              <a:off x="1323828" y="702711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2" y="1"/>
                  </a:moveTo>
                  <a:cubicBezTo>
                    <a:pt x="1" y="1"/>
                    <a:pt x="1" y="1"/>
                    <a:pt x="3" y="3"/>
                  </a:cubicBezTo>
                  <a:lnTo>
                    <a:pt x="10" y="3"/>
                  </a:lnTo>
                  <a:cubicBezTo>
                    <a:pt x="10" y="3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33"/>
            <p:cNvSpPr/>
            <p:nvPr/>
          </p:nvSpPr>
          <p:spPr>
            <a:xfrm>
              <a:off x="1190237" y="1092123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cubicBezTo>
                    <a:pt x="4" y="4"/>
                    <a:pt x="7" y="4"/>
                    <a:pt x="11" y="4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33"/>
            <p:cNvSpPr/>
            <p:nvPr/>
          </p:nvSpPr>
          <p:spPr>
            <a:xfrm>
              <a:off x="1189531" y="1092123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33"/>
            <p:cNvSpPr/>
            <p:nvPr/>
          </p:nvSpPr>
          <p:spPr>
            <a:xfrm>
              <a:off x="1183293" y="70000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cubicBezTo>
                    <a:pt x="12" y="1"/>
                    <a:pt x="4" y="1"/>
                    <a:pt x="0" y="5"/>
                  </a:cubicBezTo>
                  <a:lnTo>
                    <a:pt x="4" y="5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33"/>
            <p:cNvSpPr/>
            <p:nvPr/>
          </p:nvSpPr>
          <p:spPr>
            <a:xfrm>
              <a:off x="1178349" y="70129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0" y="5"/>
                  </a:lnTo>
                  <a:lnTo>
                    <a:pt x="8" y="5"/>
                  </a:lnTo>
                  <a:cubicBezTo>
                    <a:pt x="8" y="5"/>
                    <a:pt x="8" y="1"/>
                    <a:pt x="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33"/>
            <p:cNvSpPr/>
            <p:nvPr/>
          </p:nvSpPr>
          <p:spPr>
            <a:xfrm>
              <a:off x="1179644" y="701122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1" y="0"/>
                  </a:moveTo>
                  <a:lnTo>
                    <a:pt x="0" y="4"/>
                  </a:lnTo>
                  <a:cubicBezTo>
                    <a:pt x="4" y="4"/>
                    <a:pt x="11" y="4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33"/>
            <p:cNvSpPr/>
            <p:nvPr/>
          </p:nvSpPr>
          <p:spPr>
            <a:xfrm>
              <a:off x="1175289" y="109212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33"/>
            <p:cNvSpPr/>
            <p:nvPr/>
          </p:nvSpPr>
          <p:spPr>
            <a:xfrm>
              <a:off x="1362434" y="1046631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cubicBezTo>
                    <a:pt x="7" y="2"/>
                    <a:pt x="6" y="2"/>
                    <a:pt x="6" y="2"/>
                  </a:cubicBezTo>
                  <a:cubicBezTo>
                    <a:pt x="5" y="2"/>
                    <a:pt x="4" y="2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33"/>
            <p:cNvSpPr/>
            <p:nvPr/>
          </p:nvSpPr>
          <p:spPr>
            <a:xfrm>
              <a:off x="1160871" y="706301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7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33"/>
            <p:cNvSpPr/>
            <p:nvPr/>
          </p:nvSpPr>
          <p:spPr>
            <a:xfrm>
              <a:off x="1158929" y="706948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33"/>
            <p:cNvSpPr/>
            <p:nvPr/>
          </p:nvSpPr>
          <p:spPr>
            <a:xfrm>
              <a:off x="1160224" y="70671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cubicBezTo>
                    <a:pt x="11" y="1"/>
                    <a:pt x="0" y="1"/>
                    <a:pt x="7" y="4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33"/>
            <p:cNvSpPr/>
            <p:nvPr/>
          </p:nvSpPr>
          <p:spPr>
            <a:xfrm>
              <a:off x="1087720" y="959886"/>
              <a:ext cx="235" cy="647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7"/>
                  </a:lnTo>
                  <a:lnTo>
                    <a:pt x="0" y="11"/>
                  </a:ln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33"/>
            <p:cNvSpPr/>
            <p:nvPr/>
          </p:nvSpPr>
          <p:spPr>
            <a:xfrm>
              <a:off x="1156751" y="70777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0" y="1"/>
                  </a:moveTo>
                  <a:cubicBezTo>
                    <a:pt x="2" y="2"/>
                    <a:pt x="3" y="3"/>
                    <a:pt x="4" y="3"/>
                  </a:cubicBezTo>
                  <a:cubicBezTo>
                    <a:pt x="6" y="3"/>
                    <a:pt x="9" y="1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33"/>
            <p:cNvSpPr/>
            <p:nvPr/>
          </p:nvSpPr>
          <p:spPr>
            <a:xfrm>
              <a:off x="1089603" y="955119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cubicBezTo>
                    <a:pt x="4" y="0"/>
                    <a:pt x="4" y="4"/>
                    <a:pt x="1" y="7"/>
                  </a:cubicBezTo>
                  <a:lnTo>
                    <a:pt x="8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33"/>
            <p:cNvSpPr/>
            <p:nvPr/>
          </p:nvSpPr>
          <p:spPr>
            <a:xfrm>
              <a:off x="1340424" y="1053929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33"/>
            <p:cNvSpPr/>
            <p:nvPr/>
          </p:nvSpPr>
          <p:spPr>
            <a:xfrm>
              <a:off x="1090015" y="954472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9" y="1"/>
                  </a:moveTo>
                  <a:lnTo>
                    <a:pt x="5" y="4"/>
                  </a:lnTo>
                  <a:lnTo>
                    <a:pt x="1" y="11"/>
                  </a:lnTo>
                  <a:cubicBezTo>
                    <a:pt x="5" y="8"/>
                    <a:pt x="9" y="4"/>
                    <a:pt x="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33"/>
            <p:cNvSpPr/>
            <p:nvPr/>
          </p:nvSpPr>
          <p:spPr>
            <a:xfrm>
              <a:off x="1338894" y="1054164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cubicBezTo>
                    <a:pt x="1" y="4"/>
                    <a:pt x="15" y="1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33"/>
            <p:cNvSpPr/>
            <p:nvPr/>
          </p:nvSpPr>
          <p:spPr>
            <a:xfrm>
              <a:off x="922820" y="1024386"/>
              <a:ext cx="59" cy="883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33"/>
            <p:cNvSpPr/>
            <p:nvPr/>
          </p:nvSpPr>
          <p:spPr>
            <a:xfrm>
              <a:off x="1206833" y="108564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33"/>
            <p:cNvSpPr/>
            <p:nvPr/>
          </p:nvSpPr>
          <p:spPr>
            <a:xfrm>
              <a:off x="1205068" y="108600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1" y="0"/>
                  </a:moveTo>
                  <a:cubicBezTo>
                    <a:pt x="7" y="0"/>
                    <a:pt x="3" y="2"/>
                    <a:pt x="1" y="2"/>
                  </a:cubicBezTo>
                  <a:cubicBezTo>
                    <a:pt x="2" y="3"/>
                    <a:pt x="3" y="4"/>
                    <a:pt x="5" y="4"/>
                  </a:cubicBezTo>
                  <a:cubicBezTo>
                    <a:pt x="9" y="4"/>
                    <a:pt x="13" y="2"/>
                    <a:pt x="16" y="2"/>
                  </a:cubicBezTo>
                  <a:cubicBezTo>
                    <a:pt x="14" y="1"/>
                    <a:pt x="13" y="0"/>
                    <a:pt x="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33"/>
            <p:cNvSpPr/>
            <p:nvPr/>
          </p:nvSpPr>
          <p:spPr>
            <a:xfrm>
              <a:off x="1050173" y="109388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0" y="4"/>
                  </a:lnTo>
                  <a:lnTo>
                    <a:pt x="1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33"/>
            <p:cNvSpPr/>
            <p:nvPr/>
          </p:nvSpPr>
          <p:spPr>
            <a:xfrm>
              <a:off x="1079245" y="1094300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1"/>
                  </a:moveTo>
                  <a:cubicBezTo>
                    <a:pt x="1" y="3"/>
                    <a:pt x="2" y="4"/>
                    <a:pt x="4" y="4"/>
                  </a:cubicBezTo>
                  <a:cubicBezTo>
                    <a:pt x="6" y="4"/>
                    <a:pt x="8" y="3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33"/>
            <p:cNvSpPr/>
            <p:nvPr/>
          </p:nvSpPr>
          <p:spPr>
            <a:xfrm>
              <a:off x="978964" y="912394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33"/>
            <p:cNvSpPr/>
            <p:nvPr/>
          </p:nvSpPr>
          <p:spPr>
            <a:xfrm>
              <a:off x="1078362" y="1094065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5"/>
                  </a:lnTo>
                  <a:lnTo>
                    <a:pt x="16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33"/>
            <p:cNvSpPr/>
            <p:nvPr/>
          </p:nvSpPr>
          <p:spPr>
            <a:xfrm>
              <a:off x="1052468" y="1093241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3"/>
            <p:cNvSpPr/>
            <p:nvPr/>
          </p:nvSpPr>
          <p:spPr>
            <a:xfrm>
              <a:off x="1093310" y="1094065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7" y="1"/>
                  </a:moveTo>
                  <a:lnTo>
                    <a:pt x="1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33"/>
            <p:cNvSpPr/>
            <p:nvPr/>
          </p:nvSpPr>
          <p:spPr>
            <a:xfrm>
              <a:off x="1053174" y="109300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0" y="1"/>
                  </a:moveTo>
                  <a:lnTo>
                    <a:pt x="0" y="4"/>
                  </a:lnTo>
                  <a:cubicBezTo>
                    <a:pt x="4" y="4"/>
                    <a:pt x="19" y="4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33"/>
            <p:cNvSpPr/>
            <p:nvPr/>
          </p:nvSpPr>
          <p:spPr>
            <a:xfrm>
              <a:off x="1051880" y="1093005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33"/>
            <p:cNvSpPr/>
            <p:nvPr/>
          </p:nvSpPr>
          <p:spPr>
            <a:xfrm>
              <a:off x="1052468" y="1092593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0"/>
                  </a:moveTo>
                  <a:cubicBezTo>
                    <a:pt x="5" y="4"/>
                    <a:pt x="9" y="4"/>
                    <a:pt x="12" y="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33"/>
            <p:cNvSpPr/>
            <p:nvPr/>
          </p:nvSpPr>
          <p:spPr>
            <a:xfrm>
              <a:off x="1054646" y="1092593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2" y="1"/>
                    <a:pt x="4" y="2"/>
                    <a:pt x="6" y="2"/>
                  </a:cubicBezTo>
                  <a:cubicBezTo>
                    <a:pt x="9" y="2"/>
                    <a:pt x="13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33"/>
            <p:cNvSpPr/>
            <p:nvPr/>
          </p:nvSpPr>
          <p:spPr>
            <a:xfrm>
              <a:off x="1009743" y="108782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4"/>
                  </a:lnTo>
                  <a:lnTo>
                    <a:pt x="16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33"/>
            <p:cNvSpPr/>
            <p:nvPr/>
          </p:nvSpPr>
          <p:spPr>
            <a:xfrm>
              <a:off x="1329595" y="739963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5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33"/>
            <p:cNvSpPr/>
            <p:nvPr/>
          </p:nvSpPr>
          <p:spPr>
            <a:xfrm>
              <a:off x="1146570" y="1090651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8" y="0"/>
                  </a:moveTo>
                  <a:lnTo>
                    <a:pt x="1" y="4"/>
                  </a:lnTo>
                  <a:lnTo>
                    <a:pt x="12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33"/>
            <p:cNvSpPr/>
            <p:nvPr/>
          </p:nvSpPr>
          <p:spPr>
            <a:xfrm>
              <a:off x="1065239" y="109277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4" y="1"/>
                  </a:moveTo>
                  <a:lnTo>
                    <a:pt x="0" y="5"/>
                  </a:lnTo>
                  <a:lnTo>
                    <a:pt x="12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33"/>
            <p:cNvSpPr/>
            <p:nvPr/>
          </p:nvSpPr>
          <p:spPr>
            <a:xfrm>
              <a:off x="1015804" y="1088709"/>
              <a:ext cx="765" cy="0"/>
            </a:xfrm>
            <a:custGeom>
              <a:avLst/>
              <a:gdLst/>
              <a:ahLst/>
              <a:cxnLst/>
              <a:rect l="l" t="t" r="r" b="b"/>
              <a:pathLst>
                <a:path w="13" extrusionOk="0">
                  <a:moveTo>
                    <a:pt x="8" y="0"/>
                  </a:move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33"/>
            <p:cNvSpPr/>
            <p:nvPr/>
          </p:nvSpPr>
          <p:spPr>
            <a:xfrm>
              <a:off x="981082" y="1081118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0" y="1"/>
                  </a:moveTo>
                  <a:cubicBezTo>
                    <a:pt x="4" y="5"/>
                    <a:pt x="8" y="5"/>
                    <a:pt x="12" y="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33"/>
            <p:cNvSpPr/>
            <p:nvPr/>
          </p:nvSpPr>
          <p:spPr>
            <a:xfrm>
              <a:off x="1252972" y="1074880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cubicBezTo>
                    <a:pt x="9" y="1"/>
                    <a:pt x="4" y="1"/>
                    <a:pt x="1" y="4"/>
                  </a:cubicBezTo>
                  <a:lnTo>
                    <a:pt x="9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33"/>
            <p:cNvSpPr/>
            <p:nvPr/>
          </p:nvSpPr>
          <p:spPr>
            <a:xfrm>
              <a:off x="1020983" y="1088886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cubicBezTo>
                    <a:pt x="4" y="1"/>
                    <a:pt x="4" y="5"/>
                    <a:pt x="4" y="5"/>
                  </a:cubicBezTo>
                  <a:cubicBezTo>
                    <a:pt x="8" y="5"/>
                    <a:pt x="8" y="1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33"/>
            <p:cNvSpPr/>
            <p:nvPr/>
          </p:nvSpPr>
          <p:spPr>
            <a:xfrm>
              <a:off x="1087425" y="1092358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1" y="0"/>
                  </a:moveTo>
                  <a:lnTo>
                    <a:pt x="5" y="4"/>
                  </a:lnTo>
                  <a:lnTo>
                    <a:pt x="9" y="4"/>
                  </a:lnTo>
                  <a:cubicBezTo>
                    <a:pt x="9" y="0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33"/>
            <p:cNvSpPr/>
            <p:nvPr/>
          </p:nvSpPr>
          <p:spPr>
            <a:xfrm>
              <a:off x="1351194" y="845482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lnTo>
                    <a:pt x="0" y="5"/>
                  </a:lnTo>
                  <a:lnTo>
                    <a:pt x="0" y="8"/>
                  </a:lnTo>
                  <a:cubicBezTo>
                    <a:pt x="0" y="8"/>
                    <a:pt x="7" y="5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33"/>
            <p:cNvSpPr/>
            <p:nvPr/>
          </p:nvSpPr>
          <p:spPr>
            <a:xfrm>
              <a:off x="1349899" y="846541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4" y="4"/>
                  </a:lnTo>
                  <a:lnTo>
                    <a:pt x="0" y="9"/>
                  </a:lnTo>
                  <a:cubicBezTo>
                    <a:pt x="4" y="4"/>
                    <a:pt x="12" y="1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33"/>
            <p:cNvSpPr/>
            <p:nvPr/>
          </p:nvSpPr>
          <p:spPr>
            <a:xfrm>
              <a:off x="1348781" y="847424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9" y="1"/>
                    <a:pt x="9" y="4"/>
                    <a:pt x="4" y="4"/>
                  </a:cubicBezTo>
                  <a:lnTo>
                    <a:pt x="1" y="8"/>
                  </a:lnTo>
                  <a:lnTo>
                    <a:pt x="9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33"/>
            <p:cNvSpPr/>
            <p:nvPr/>
          </p:nvSpPr>
          <p:spPr>
            <a:xfrm>
              <a:off x="1091780" y="1092123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1"/>
                  </a:moveTo>
                  <a:cubicBezTo>
                    <a:pt x="3" y="3"/>
                    <a:pt x="5" y="4"/>
                    <a:pt x="8" y="4"/>
                  </a:cubicBezTo>
                  <a:cubicBezTo>
                    <a:pt x="11" y="4"/>
                    <a:pt x="13" y="3"/>
                    <a:pt x="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33"/>
            <p:cNvSpPr/>
            <p:nvPr/>
          </p:nvSpPr>
          <p:spPr>
            <a:xfrm>
              <a:off x="1352253" y="844422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33"/>
            <p:cNvSpPr/>
            <p:nvPr/>
          </p:nvSpPr>
          <p:spPr>
            <a:xfrm>
              <a:off x="1207069" y="108241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4" y="5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33"/>
            <p:cNvSpPr/>
            <p:nvPr/>
          </p:nvSpPr>
          <p:spPr>
            <a:xfrm>
              <a:off x="1338894" y="85519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cubicBezTo>
                    <a:pt x="4" y="4"/>
                    <a:pt x="4" y="4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33"/>
            <p:cNvSpPr/>
            <p:nvPr/>
          </p:nvSpPr>
          <p:spPr>
            <a:xfrm>
              <a:off x="1069123" y="1091475"/>
              <a:ext cx="530" cy="294"/>
            </a:xfrm>
            <a:custGeom>
              <a:avLst/>
              <a:gdLst/>
              <a:ahLst/>
              <a:cxnLst/>
              <a:rect l="l" t="t" r="r" b="b"/>
              <a:pathLst>
                <a:path w="9" h="5" extrusionOk="0">
                  <a:moveTo>
                    <a:pt x="4" y="1"/>
                  </a:moveTo>
                  <a:cubicBezTo>
                    <a:pt x="0" y="1"/>
                    <a:pt x="0" y="5"/>
                    <a:pt x="0" y="5"/>
                  </a:cubicBezTo>
                  <a:lnTo>
                    <a:pt x="8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33"/>
            <p:cNvSpPr/>
            <p:nvPr/>
          </p:nvSpPr>
          <p:spPr>
            <a:xfrm>
              <a:off x="1067416" y="1091475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0" y="1"/>
                  </a:moveTo>
                  <a:cubicBezTo>
                    <a:pt x="3" y="1"/>
                    <a:pt x="7" y="2"/>
                    <a:pt x="10" y="2"/>
                  </a:cubicBezTo>
                  <a:cubicBezTo>
                    <a:pt x="12" y="2"/>
                    <a:pt x="14" y="2"/>
                    <a:pt x="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33"/>
            <p:cNvSpPr/>
            <p:nvPr/>
          </p:nvSpPr>
          <p:spPr>
            <a:xfrm>
              <a:off x="1066121" y="1091475"/>
              <a:ext cx="471" cy="59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33"/>
            <p:cNvSpPr/>
            <p:nvPr/>
          </p:nvSpPr>
          <p:spPr>
            <a:xfrm>
              <a:off x="1343425" y="851308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cubicBezTo>
                    <a:pt x="4" y="1"/>
                    <a:pt x="0" y="4"/>
                    <a:pt x="0" y="8"/>
                  </a:cubicBezTo>
                  <a:lnTo>
                    <a:pt x="4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33"/>
            <p:cNvSpPr/>
            <p:nvPr/>
          </p:nvSpPr>
          <p:spPr>
            <a:xfrm>
              <a:off x="1342307" y="852191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4" y="1"/>
                    <a:pt x="4" y="1"/>
                    <a:pt x="1" y="4"/>
                  </a:cubicBezTo>
                  <a:lnTo>
                    <a:pt x="1" y="8"/>
                  </a:lnTo>
                  <a:lnTo>
                    <a:pt x="4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33"/>
            <p:cNvSpPr/>
            <p:nvPr/>
          </p:nvSpPr>
          <p:spPr>
            <a:xfrm>
              <a:off x="1216720" y="830416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33"/>
            <p:cNvSpPr/>
            <p:nvPr/>
          </p:nvSpPr>
          <p:spPr>
            <a:xfrm>
              <a:off x="1209835" y="83447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4" y="1"/>
                    <a:pt x="1" y="4"/>
                  </a:cubicBez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33"/>
            <p:cNvSpPr/>
            <p:nvPr/>
          </p:nvSpPr>
          <p:spPr>
            <a:xfrm>
              <a:off x="1210482" y="834300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5" y="0"/>
                  </a:moveTo>
                  <a:lnTo>
                    <a:pt x="0" y="4"/>
                  </a:lnTo>
                  <a:cubicBezTo>
                    <a:pt x="5" y="4"/>
                    <a:pt x="8" y="4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33"/>
            <p:cNvSpPr/>
            <p:nvPr/>
          </p:nvSpPr>
          <p:spPr>
            <a:xfrm>
              <a:off x="1308233" y="79457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1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33"/>
            <p:cNvSpPr/>
            <p:nvPr/>
          </p:nvSpPr>
          <p:spPr>
            <a:xfrm>
              <a:off x="1329831" y="105028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1" y="1"/>
                    <a:pt x="1" y="4"/>
                  </a:cubicBez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33"/>
            <p:cNvSpPr/>
            <p:nvPr/>
          </p:nvSpPr>
          <p:spPr>
            <a:xfrm>
              <a:off x="1066533" y="842480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2" y="0"/>
                  </a:moveTo>
                  <a:lnTo>
                    <a:pt x="4" y="4"/>
                  </a:lnTo>
                  <a:lnTo>
                    <a:pt x="0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33"/>
            <p:cNvSpPr/>
            <p:nvPr/>
          </p:nvSpPr>
          <p:spPr>
            <a:xfrm>
              <a:off x="1075361" y="83706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12" y="1"/>
                  </a:moveTo>
                  <a:lnTo>
                    <a:pt x="4" y="4"/>
                  </a:lnTo>
                  <a:lnTo>
                    <a:pt x="1" y="8"/>
                  </a:lnTo>
                  <a:cubicBezTo>
                    <a:pt x="4" y="8"/>
                    <a:pt x="8" y="4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33"/>
            <p:cNvSpPr/>
            <p:nvPr/>
          </p:nvSpPr>
          <p:spPr>
            <a:xfrm>
              <a:off x="1168168" y="887795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5" y="0"/>
                  </a:moveTo>
                  <a:lnTo>
                    <a:pt x="1" y="7"/>
                  </a:lnTo>
                  <a:cubicBezTo>
                    <a:pt x="5" y="4"/>
                    <a:pt x="5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33"/>
            <p:cNvSpPr/>
            <p:nvPr/>
          </p:nvSpPr>
          <p:spPr>
            <a:xfrm>
              <a:off x="1169286" y="886912"/>
              <a:ext cx="235" cy="294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0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33"/>
            <p:cNvSpPr/>
            <p:nvPr/>
          </p:nvSpPr>
          <p:spPr>
            <a:xfrm>
              <a:off x="1302171" y="95988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9" y="0"/>
                  </a:moveTo>
                  <a:lnTo>
                    <a:pt x="1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33"/>
            <p:cNvSpPr/>
            <p:nvPr/>
          </p:nvSpPr>
          <p:spPr>
            <a:xfrm>
              <a:off x="1287105" y="107682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0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6" y="2"/>
                    <a:pt x="9" y="0"/>
                    <a:pt x="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33"/>
            <p:cNvSpPr/>
            <p:nvPr/>
          </p:nvSpPr>
          <p:spPr>
            <a:xfrm>
              <a:off x="1286223" y="1076822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" y="0"/>
                  </a:moveTo>
                  <a:lnTo>
                    <a:pt x="1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33"/>
            <p:cNvSpPr/>
            <p:nvPr/>
          </p:nvSpPr>
          <p:spPr>
            <a:xfrm>
              <a:off x="1294874" y="107399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33"/>
            <p:cNvSpPr/>
            <p:nvPr/>
          </p:nvSpPr>
          <p:spPr>
            <a:xfrm>
              <a:off x="1264860" y="108070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33"/>
            <p:cNvSpPr/>
            <p:nvPr/>
          </p:nvSpPr>
          <p:spPr>
            <a:xfrm>
              <a:off x="1286635" y="1075291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33"/>
            <p:cNvSpPr/>
            <p:nvPr/>
          </p:nvSpPr>
          <p:spPr>
            <a:xfrm>
              <a:off x="1128268" y="1095183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0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33"/>
            <p:cNvSpPr/>
            <p:nvPr/>
          </p:nvSpPr>
          <p:spPr>
            <a:xfrm>
              <a:off x="1319238" y="948823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0" y="9"/>
                  </a:lnTo>
                  <a:lnTo>
                    <a:pt x="12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4" name="Google Shape;3344;p33"/>
          <p:cNvGrpSpPr/>
          <p:nvPr/>
        </p:nvGrpSpPr>
        <p:grpSpPr>
          <a:xfrm>
            <a:off x="7966095" y="345345"/>
            <a:ext cx="457898" cy="456314"/>
            <a:chOff x="2304594" y="2493825"/>
            <a:chExt cx="579837" cy="577832"/>
          </a:xfrm>
        </p:grpSpPr>
        <p:sp>
          <p:nvSpPr>
            <p:cNvPr id="3345" name="Google Shape;3345;p33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33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33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33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33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33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33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33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33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33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33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33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33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33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33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33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33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33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33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33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6">
  <p:cSld name="TITLE_ONLY_1_1_2">
    <p:spTree>
      <p:nvGrpSpPr>
        <p:cNvPr id="1" name="Shape 3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6" name="Google Shape;3366;p34"/>
          <p:cNvSpPr/>
          <p:nvPr/>
        </p:nvSpPr>
        <p:spPr>
          <a:xfrm rot="-10424965">
            <a:off x="-2658236" y="-698361"/>
            <a:ext cx="3749405" cy="4112097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rgbClr val="AAD5D6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7" name="Google Shape;3367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68" name="Google Shape;3368;p34"/>
          <p:cNvSpPr/>
          <p:nvPr/>
        </p:nvSpPr>
        <p:spPr>
          <a:xfrm>
            <a:off x="7427732" y="3252059"/>
            <a:ext cx="2966199" cy="3253129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9" name="Google Shape;3369;p34"/>
          <p:cNvSpPr/>
          <p:nvPr/>
        </p:nvSpPr>
        <p:spPr>
          <a:xfrm rot="-5400000" flipH="1">
            <a:off x="8626852" y="3320647"/>
            <a:ext cx="567957" cy="696763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0" name="Google Shape;3370;p34"/>
          <p:cNvGrpSpPr/>
          <p:nvPr/>
        </p:nvGrpSpPr>
        <p:grpSpPr>
          <a:xfrm rot="-7199941" flipH="1">
            <a:off x="8379412" y="4384833"/>
            <a:ext cx="484818" cy="677751"/>
            <a:chOff x="3378250" y="2315400"/>
            <a:chExt cx="621384" cy="868760"/>
          </a:xfrm>
        </p:grpSpPr>
        <p:sp>
          <p:nvSpPr>
            <p:cNvPr id="3371" name="Google Shape;3371;p34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4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4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4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4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4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4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4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4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4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4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2" name="Google Shape;3382;p34"/>
          <p:cNvGrpSpPr/>
          <p:nvPr/>
        </p:nvGrpSpPr>
        <p:grpSpPr>
          <a:xfrm flipH="1">
            <a:off x="7978813" y="662032"/>
            <a:ext cx="457898" cy="456314"/>
            <a:chOff x="2304594" y="2493825"/>
            <a:chExt cx="579837" cy="577832"/>
          </a:xfrm>
        </p:grpSpPr>
        <p:sp>
          <p:nvSpPr>
            <p:cNvPr id="3383" name="Google Shape;3383;p34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4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4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4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4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4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4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4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4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4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4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4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4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4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4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4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4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4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4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4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3" name="Google Shape;3403;p34"/>
          <p:cNvSpPr/>
          <p:nvPr/>
        </p:nvSpPr>
        <p:spPr>
          <a:xfrm flipH="1">
            <a:off x="348615" y="901711"/>
            <a:ext cx="366489" cy="572708"/>
          </a:xfrm>
          <a:custGeom>
            <a:avLst/>
            <a:gdLst/>
            <a:ahLst/>
            <a:cxnLst/>
            <a:rect l="l" t="t" r="r" b="b"/>
            <a:pathLst>
              <a:path w="8662" h="13536" extrusionOk="0">
                <a:moveTo>
                  <a:pt x="4332" y="8226"/>
                </a:moveTo>
                <a:cubicBezTo>
                  <a:pt x="4339" y="8226"/>
                  <a:pt x="4346" y="8226"/>
                  <a:pt x="4353" y="8226"/>
                </a:cubicBezTo>
                <a:cubicBezTo>
                  <a:pt x="4771" y="8240"/>
                  <a:pt x="5123" y="8614"/>
                  <a:pt x="5108" y="9032"/>
                </a:cubicBezTo>
                <a:cubicBezTo>
                  <a:pt x="5098" y="9326"/>
                  <a:pt x="4925" y="9579"/>
                  <a:pt x="4679" y="9704"/>
                </a:cubicBezTo>
                <a:lnTo>
                  <a:pt x="5428" y="11200"/>
                </a:lnTo>
                <a:cubicBezTo>
                  <a:pt x="5468" y="11280"/>
                  <a:pt x="5409" y="11372"/>
                  <a:pt x="5325" y="11372"/>
                </a:cubicBezTo>
                <a:lnTo>
                  <a:pt x="3337" y="11372"/>
                </a:lnTo>
                <a:cubicBezTo>
                  <a:pt x="3253" y="11372"/>
                  <a:pt x="3194" y="11280"/>
                  <a:pt x="3234" y="11200"/>
                </a:cubicBezTo>
                <a:lnTo>
                  <a:pt x="3982" y="9704"/>
                </a:lnTo>
                <a:cubicBezTo>
                  <a:pt x="3725" y="9575"/>
                  <a:pt x="3549" y="9311"/>
                  <a:pt x="3549" y="9007"/>
                </a:cubicBezTo>
                <a:cubicBezTo>
                  <a:pt x="3549" y="8574"/>
                  <a:pt x="3898" y="8226"/>
                  <a:pt x="4332" y="8226"/>
                </a:cubicBezTo>
                <a:close/>
                <a:moveTo>
                  <a:pt x="4052" y="1"/>
                </a:moveTo>
                <a:cubicBezTo>
                  <a:pt x="2427" y="1"/>
                  <a:pt x="1104" y="1321"/>
                  <a:pt x="1104" y="2946"/>
                </a:cubicBezTo>
                <a:lnTo>
                  <a:pt x="1104" y="3506"/>
                </a:lnTo>
                <a:lnTo>
                  <a:pt x="2090" y="3506"/>
                </a:lnTo>
                <a:lnTo>
                  <a:pt x="2090" y="2946"/>
                </a:lnTo>
                <a:cubicBezTo>
                  <a:pt x="2090" y="1863"/>
                  <a:pt x="2970" y="987"/>
                  <a:pt x="4052" y="987"/>
                </a:cubicBezTo>
                <a:lnTo>
                  <a:pt x="4610" y="987"/>
                </a:lnTo>
                <a:cubicBezTo>
                  <a:pt x="5692" y="987"/>
                  <a:pt x="6572" y="1863"/>
                  <a:pt x="6572" y="2946"/>
                </a:cubicBezTo>
                <a:lnTo>
                  <a:pt x="6572" y="5823"/>
                </a:lnTo>
                <a:lnTo>
                  <a:pt x="543" y="5823"/>
                </a:lnTo>
                <a:cubicBezTo>
                  <a:pt x="242" y="5823"/>
                  <a:pt x="0" y="6040"/>
                  <a:pt x="0" y="6307"/>
                </a:cubicBezTo>
                <a:lnTo>
                  <a:pt x="0" y="13051"/>
                </a:lnTo>
                <a:cubicBezTo>
                  <a:pt x="0" y="13319"/>
                  <a:pt x="242" y="13535"/>
                  <a:pt x="543" y="13535"/>
                </a:cubicBezTo>
                <a:lnTo>
                  <a:pt x="8119" y="13535"/>
                </a:lnTo>
                <a:cubicBezTo>
                  <a:pt x="8420" y="13535"/>
                  <a:pt x="8662" y="13319"/>
                  <a:pt x="8662" y="13051"/>
                </a:cubicBezTo>
                <a:lnTo>
                  <a:pt x="8662" y="6307"/>
                </a:lnTo>
                <a:cubicBezTo>
                  <a:pt x="8662" y="6040"/>
                  <a:pt x="8420" y="5823"/>
                  <a:pt x="8119" y="5823"/>
                </a:cubicBezTo>
                <a:lnTo>
                  <a:pt x="7558" y="5823"/>
                </a:lnTo>
                <a:lnTo>
                  <a:pt x="7558" y="2946"/>
                </a:lnTo>
                <a:cubicBezTo>
                  <a:pt x="7558" y="1321"/>
                  <a:pt x="6234" y="1"/>
                  <a:pt x="461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4" name="Google Shape;3404;p34"/>
          <p:cNvGrpSpPr/>
          <p:nvPr/>
        </p:nvGrpSpPr>
        <p:grpSpPr>
          <a:xfrm rot="-1617239" flipH="1">
            <a:off x="-794066" y="4268455"/>
            <a:ext cx="2036645" cy="1372838"/>
            <a:chOff x="906872" y="677935"/>
            <a:chExt cx="624516" cy="420955"/>
          </a:xfrm>
        </p:grpSpPr>
        <p:sp>
          <p:nvSpPr>
            <p:cNvPr id="3405" name="Google Shape;3405;p34"/>
            <p:cNvSpPr/>
            <p:nvPr/>
          </p:nvSpPr>
          <p:spPr>
            <a:xfrm>
              <a:off x="906872" y="677935"/>
              <a:ext cx="624516" cy="420954"/>
            </a:xfrm>
            <a:custGeom>
              <a:avLst/>
              <a:gdLst/>
              <a:ahLst/>
              <a:cxnLst/>
              <a:rect l="l" t="t" r="r" b="b"/>
              <a:pathLst>
                <a:path w="10612" h="7153" extrusionOk="0">
                  <a:moveTo>
                    <a:pt x="5599" y="255"/>
                  </a:moveTo>
                  <a:cubicBezTo>
                    <a:pt x="5600" y="256"/>
                    <a:pt x="5600" y="256"/>
                    <a:pt x="5601" y="256"/>
                  </a:cubicBezTo>
                  <a:lnTo>
                    <a:pt x="5601" y="256"/>
                  </a:lnTo>
                  <a:cubicBezTo>
                    <a:pt x="5604" y="256"/>
                    <a:pt x="5607" y="256"/>
                    <a:pt x="5611" y="255"/>
                  </a:cubicBezTo>
                  <a:lnTo>
                    <a:pt x="5611" y="255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04" y="257"/>
                    <a:pt x="5602" y="257"/>
                    <a:pt x="5601" y="256"/>
                  </a:cubicBezTo>
                  <a:lnTo>
                    <a:pt x="5601" y="256"/>
                  </a:lnTo>
                  <a:cubicBezTo>
                    <a:pt x="5600" y="256"/>
                    <a:pt x="5599" y="256"/>
                    <a:pt x="5598" y="256"/>
                  </a:cubicBezTo>
                  <a:lnTo>
                    <a:pt x="5598" y="256"/>
                  </a:lnTo>
                  <a:lnTo>
                    <a:pt x="5596" y="255"/>
                  </a:lnTo>
                  <a:close/>
                  <a:moveTo>
                    <a:pt x="4862" y="319"/>
                  </a:moveTo>
                  <a:cubicBezTo>
                    <a:pt x="4861" y="319"/>
                    <a:pt x="4859" y="321"/>
                    <a:pt x="4859" y="321"/>
                  </a:cubicBezTo>
                  <a:lnTo>
                    <a:pt x="4863" y="321"/>
                  </a:lnTo>
                  <a:cubicBezTo>
                    <a:pt x="4863" y="320"/>
                    <a:pt x="4862" y="319"/>
                    <a:pt x="4862" y="319"/>
                  </a:cubicBezTo>
                  <a:close/>
                  <a:moveTo>
                    <a:pt x="7103" y="405"/>
                  </a:moveTo>
                  <a:lnTo>
                    <a:pt x="7103" y="405"/>
                  </a:lnTo>
                  <a:cubicBezTo>
                    <a:pt x="7105" y="407"/>
                    <a:pt x="7107" y="408"/>
                    <a:pt x="7109" y="409"/>
                  </a:cubicBezTo>
                  <a:lnTo>
                    <a:pt x="7109" y="409"/>
                  </a:lnTo>
                  <a:cubicBezTo>
                    <a:pt x="7106" y="409"/>
                    <a:pt x="7103" y="409"/>
                    <a:pt x="7103" y="405"/>
                  </a:cubicBezTo>
                  <a:close/>
                  <a:moveTo>
                    <a:pt x="2820" y="948"/>
                  </a:moveTo>
                  <a:cubicBezTo>
                    <a:pt x="2820" y="948"/>
                    <a:pt x="2820" y="948"/>
                    <a:pt x="2820" y="948"/>
                  </a:cubicBezTo>
                  <a:lnTo>
                    <a:pt x="2820" y="948"/>
                  </a:lnTo>
                  <a:cubicBezTo>
                    <a:pt x="2821" y="948"/>
                    <a:pt x="2822" y="948"/>
                    <a:pt x="2823" y="948"/>
                  </a:cubicBezTo>
                  <a:close/>
                  <a:moveTo>
                    <a:pt x="2524" y="1101"/>
                  </a:moveTo>
                  <a:cubicBezTo>
                    <a:pt x="2524" y="1101"/>
                    <a:pt x="2525" y="1101"/>
                    <a:pt x="2526" y="1101"/>
                  </a:cubicBezTo>
                  <a:lnTo>
                    <a:pt x="2526" y="1101"/>
                  </a:lnTo>
                  <a:cubicBezTo>
                    <a:pt x="2523" y="1101"/>
                    <a:pt x="2515" y="1106"/>
                    <a:pt x="2515" y="1106"/>
                  </a:cubicBezTo>
                  <a:cubicBezTo>
                    <a:pt x="2518" y="1103"/>
                    <a:pt x="2521" y="1101"/>
                    <a:pt x="2524" y="1101"/>
                  </a:cubicBezTo>
                  <a:close/>
                  <a:moveTo>
                    <a:pt x="1221" y="2048"/>
                  </a:moveTo>
                  <a:cubicBezTo>
                    <a:pt x="1221" y="2050"/>
                    <a:pt x="1219" y="2053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4"/>
                    <a:pt x="1217" y="2054"/>
                  </a:cubicBez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8" y="2052"/>
                    <a:pt x="1220" y="2050"/>
                    <a:pt x="1221" y="2048"/>
                  </a:cubicBezTo>
                  <a:close/>
                  <a:moveTo>
                    <a:pt x="9009" y="1025"/>
                  </a:moveTo>
                  <a:cubicBezTo>
                    <a:pt x="9043" y="1029"/>
                    <a:pt x="9090" y="1033"/>
                    <a:pt x="9119" y="1033"/>
                  </a:cubicBezTo>
                  <a:cubicBezTo>
                    <a:pt x="9123" y="1034"/>
                    <a:pt x="9128" y="1035"/>
                    <a:pt x="9133" y="1035"/>
                  </a:cubicBezTo>
                  <a:cubicBezTo>
                    <a:pt x="9137" y="1035"/>
                    <a:pt x="9142" y="1034"/>
                    <a:pt x="9146" y="1033"/>
                  </a:cubicBezTo>
                  <a:cubicBezTo>
                    <a:pt x="9237" y="1043"/>
                    <a:pt x="9317" y="1058"/>
                    <a:pt x="9410" y="1062"/>
                  </a:cubicBezTo>
                  <a:lnTo>
                    <a:pt x="9410" y="1069"/>
                  </a:lnTo>
                  <a:cubicBezTo>
                    <a:pt x="9422" y="1069"/>
                    <a:pt x="9432" y="1073"/>
                    <a:pt x="9439" y="1073"/>
                  </a:cubicBezTo>
                  <a:cubicBezTo>
                    <a:pt x="9442" y="1073"/>
                    <a:pt x="9445" y="1072"/>
                    <a:pt x="9446" y="1069"/>
                  </a:cubicBezTo>
                  <a:lnTo>
                    <a:pt x="9435" y="1069"/>
                  </a:lnTo>
                  <a:cubicBezTo>
                    <a:pt x="9440" y="1069"/>
                    <a:pt x="9443" y="1068"/>
                    <a:pt x="9445" y="1068"/>
                  </a:cubicBezTo>
                  <a:cubicBezTo>
                    <a:pt x="9446" y="1068"/>
                    <a:pt x="9446" y="1068"/>
                    <a:pt x="9446" y="1069"/>
                  </a:cubicBezTo>
                  <a:cubicBezTo>
                    <a:pt x="9468" y="1073"/>
                    <a:pt x="9505" y="1084"/>
                    <a:pt x="9537" y="1084"/>
                  </a:cubicBezTo>
                  <a:cubicBezTo>
                    <a:pt x="9721" y="1124"/>
                    <a:pt x="9908" y="1161"/>
                    <a:pt x="10080" y="1234"/>
                  </a:cubicBezTo>
                  <a:cubicBezTo>
                    <a:pt x="10458" y="1381"/>
                    <a:pt x="10469" y="1568"/>
                    <a:pt x="10268" y="1891"/>
                  </a:cubicBezTo>
                  <a:cubicBezTo>
                    <a:pt x="10210" y="1980"/>
                    <a:pt x="10148" y="2067"/>
                    <a:pt x="10082" y="2151"/>
                  </a:cubicBezTo>
                  <a:lnTo>
                    <a:pt x="10082" y="2151"/>
                  </a:lnTo>
                  <a:cubicBezTo>
                    <a:pt x="9808" y="1709"/>
                    <a:pt x="9433" y="1329"/>
                    <a:pt x="9009" y="1026"/>
                  </a:cubicBezTo>
                  <a:lnTo>
                    <a:pt x="9009" y="1026"/>
                  </a:lnTo>
                  <a:cubicBezTo>
                    <a:pt x="9009" y="1026"/>
                    <a:pt x="9009" y="1026"/>
                    <a:pt x="9009" y="1025"/>
                  </a:cubicBezTo>
                  <a:close/>
                  <a:moveTo>
                    <a:pt x="1808" y="3438"/>
                  </a:moveTo>
                  <a:lnTo>
                    <a:pt x="1808" y="3438"/>
                  </a:lnTo>
                  <a:cubicBezTo>
                    <a:pt x="1804" y="3441"/>
                    <a:pt x="1801" y="3441"/>
                    <a:pt x="1801" y="3441"/>
                  </a:cubicBezTo>
                  <a:cubicBezTo>
                    <a:pt x="1804" y="3438"/>
                    <a:pt x="1804" y="3438"/>
                    <a:pt x="1808" y="3438"/>
                  </a:cubicBezTo>
                  <a:close/>
                  <a:moveTo>
                    <a:pt x="1781" y="3462"/>
                  </a:moveTo>
                  <a:cubicBezTo>
                    <a:pt x="1782" y="3462"/>
                    <a:pt x="1782" y="3462"/>
                    <a:pt x="1782" y="3463"/>
                  </a:cubicBezTo>
                  <a:lnTo>
                    <a:pt x="1782" y="3463"/>
                  </a:lnTo>
                  <a:cubicBezTo>
                    <a:pt x="1774" y="3469"/>
                    <a:pt x="1765" y="3478"/>
                    <a:pt x="1760" y="3478"/>
                  </a:cubicBezTo>
                  <a:lnTo>
                    <a:pt x="1760" y="3478"/>
                  </a:lnTo>
                  <a:cubicBezTo>
                    <a:pt x="1763" y="3476"/>
                    <a:pt x="1777" y="3462"/>
                    <a:pt x="1781" y="3462"/>
                  </a:cubicBezTo>
                  <a:close/>
                  <a:moveTo>
                    <a:pt x="1758" y="3477"/>
                  </a:moveTo>
                  <a:cubicBezTo>
                    <a:pt x="1759" y="3477"/>
                    <a:pt x="1759" y="3477"/>
                    <a:pt x="1760" y="3478"/>
                  </a:cubicBezTo>
                  <a:cubicBezTo>
                    <a:pt x="1757" y="3482"/>
                    <a:pt x="1753" y="3482"/>
                    <a:pt x="1753" y="3482"/>
                  </a:cubicBezTo>
                  <a:cubicBezTo>
                    <a:pt x="1756" y="3479"/>
                    <a:pt x="1756" y="3477"/>
                    <a:pt x="1758" y="3477"/>
                  </a:cubicBezTo>
                  <a:close/>
                  <a:moveTo>
                    <a:pt x="10528" y="3727"/>
                  </a:moveTo>
                  <a:cubicBezTo>
                    <a:pt x="10528" y="3735"/>
                    <a:pt x="10527" y="3739"/>
                    <a:pt x="10524" y="3742"/>
                  </a:cubicBezTo>
                  <a:cubicBezTo>
                    <a:pt x="10524" y="3742"/>
                    <a:pt x="10524" y="3742"/>
                    <a:pt x="10523" y="3742"/>
                  </a:cubicBezTo>
                  <a:lnTo>
                    <a:pt x="10523" y="3742"/>
                  </a:lnTo>
                  <a:cubicBezTo>
                    <a:pt x="10524" y="3741"/>
                    <a:pt x="10524" y="3740"/>
                    <a:pt x="10524" y="3739"/>
                  </a:cubicBezTo>
                  <a:cubicBezTo>
                    <a:pt x="10527" y="3732"/>
                    <a:pt x="10528" y="3732"/>
                    <a:pt x="10528" y="3727"/>
                  </a:cubicBezTo>
                  <a:close/>
                  <a:moveTo>
                    <a:pt x="10304" y="4012"/>
                  </a:moveTo>
                  <a:cubicBezTo>
                    <a:pt x="10304" y="4014"/>
                    <a:pt x="10304" y="4016"/>
                    <a:pt x="10304" y="4018"/>
                  </a:cubicBezTo>
                  <a:cubicBezTo>
                    <a:pt x="10304" y="4016"/>
                    <a:pt x="10304" y="4014"/>
                    <a:pt x="10304" y="4012"/>
                  </a:cubicBezTo>
                  <a:close/>
                  <a:moveTo>
                    <a:pt x="10291" y="4217"/>
                  </a:moveTo>
                  <a:cubicBezTo>
                    <a:pt x="10292" y="4217"/>
                    <a:pt x="10290" y="4226"/>
                    <a:pt x="10290" y="4226"/>
                  </a:cubicBezTo>
                  <a:lnTo>
                    <a:pt x="10290" y="4238"/>
                  </a:lnTo>
                  <a:lnTo>
                    <a:pt x="10286" y="4241"/>
                  </a:lnTo>
                  <a:cubicBezTo>
                    <a:pt x="10290" y="4233"/>
                    <a:pt x="10290" y="4226"/>
                    <a:pt x="10290" y="4219"/>
                  </a:cubicBezTo>
                  <a:cubicBezTo>
                    <a:pt x="10291" y="4218"/>
                    <a:pt x="10291" y="4217"/>
                    <a:pt x="10291" y="4217"/>
                  </a:cubicBezTo>
                  <a:close/>
                  <a:moveTo>
                    <a:pt x="7217" y="4377"/>
                  </a:moveTo>
                  <a:lnTo>
                    <a:pt x="7213" y="4380"/>
                  </a:lnTo>
                  <a:cubicBezTo>
                    <a:pt x="7215" y="4379"/>
                    <a:pt x="7217" y="4378"/>
                    <a:pt x="7219" y="4377"/>
                  </a:cubicBezTo>
                  <a:close/>
                  <a:moveTo>
                    <a:pt x="1203" y="6870"/>
                  </a:moveTo>
                  <a:cubicBezTo>
                    <a:pt x="1204" y="6870"/>
                    <a:pt x="1205" y="6871"/>
                    <a:pt x="1207" y="6871"/>
                  </a:cubicBezTo>
                  <a:lnTo>
                    <a:pt x="1207" y="6871"/>
                  </a:lnTo>
                  <a:cubicBezTo>
                    <a:pt x="1205" y="6870"/>
                    <a:pt x="1204" y="6870"/>
                    <a:pt x="1203" y="6870"/>
                  </a:cubicBezTo>
                  <a:close/>
                  <a:moveTo>
                    <a:pt x="4254" y="6973"/>
                  </a:moveTo>
                  <a:cubicBezTo>
                    <a:pt x="4255" y="6974"/>
                    <a:pt x="4257" y="6975"/>
                    <a:pt x="4259" y="6975"/>
                  </a:cubicBezTo>
                  <a:lnTo>
                    <a:pt x="4259" y="6975"/>
                  </a:lnTo>
                  <a:cubicBezTo>
                    <a:pt x="4257" y="6974"/>
                    <a:pt x="4255" y="6974"/>
                    <a:pt x="4254" y="6973"/>
                  </a:cubicBezTo>
                  <a:close/>
                  <a:moveTo>
                    <a:pt x="2395" y="7064"/>
                  </a:moveTo>
                  <a:cubicBezTo>
                    <a:pt x="2396" y="7064"/>
                    <a:pt x="2397" y="7064"/>
                    <a:pt x="2398" y="7064"/>
                  </a:cubicBezTo>
                  <a:lnTo>
                    <a:pt x="2396" y="7066"/>
                  </a:lnTo>
                  <a:lnTo>
                    <a:pt x="2396" y="7066"/>
                  </a:lnTo>
                  <a:cubicBezTo>
                    <a:pt x="2394" y="7065"/>
                    <a:pt x="2393" y="7064"/>
                    <a:pt x="2395" y="7064"/>
                  </a:cubicBezTo>
                  <a:close/>
                  <a:moveTo>
                    <a:pt x="8046" y="997"/>
                  </a:moveTo>
                  <a:cubicBezTo>
                    <a:pt x="8185" y="997"/>
                    <a:pt x="8323" y="1001"/>
                    <a:pt x="8459" y="1007"/>
                  </a:cubicBezTo>
                  <a:cubicBezTo>
                    <a:pt x="8513" y="1010"/>
                    <a:pt x="8568" y="1012"/>
                    <a:pt x="8622" y="1013"/>
                  </a:cubicBezTo>
                  <a:lnTo>
                    <a:pt x="8622" y="1013"/>
                  </a:lnTo>
                  <a:cubicBezTo>
                    <a:pt x="8762" y="1096"/>
                    <a:pt x="8898" y="1187"/>
                    <a:pt x="9021" y="1289"/>
                  </a:cubicBezTo>
                  <a:cubicBezTo>
                    <a:pt x="9281" y="1480"/>
                    <a:pt x="9520" y="1752"/>
                    <a:pt x="9721" y="1994"/>
                  </a:cubicBezTo>
                  <a:lnTo>
                    <a:pt x="9721" y="2001"/>
                  </a:lnTo>
                  <a:cubicBezTo>
                    <a:pt x="9747" y="2033"/>
                    <a:pt x="9779" y="2077"/>
                    <a:pt x="9806" y="2111"/>
                  </a:cubicBezTo>
                  <a:cubicBezTo>
                    <a:pt x="9828" y="2121"/>
                    <a:pt x="9835" y="2143"/>
                    <a:pt x="9842" y="2165"/>
                  </a:cubicBezTo>
                  <a:cubicBezTo>
                    <a:pt x="9873" y="2211"/>
                    <a:pt x="9911" y="2262"/>
                    <a:pt x="9943" y="2320"/>
                  </a:cubicBezTo>
                  <a:lnTo>
                    <a:pt x="9943" y="2320"/>
                  </a:lnTo>
                  <a:cubicBezTo>
                    <a:pt x="9828" y="2451"/>
                    <a:pt x="9706" y="2577"/>
                    <a:pt x="9578" y="2698"/>
                  </a:cubicBezTo>
                  <a:cubicBezTo>
                    <a:pt x="9552" y="2734"/>
                    <a:pt x="9501" y="2778"/>
                    <a:pt x="9457" y="2811"/>
                  </a:cubicBezTo>
                  <a:lnTo>
                    <a:pt x="9457" y="2818"/>
                  </a:lnTo>
                  <a:cubicBezTo>
                    <a:pt x="9102" y="3108"/>
                    <a:pt x="8745" y="3390"/>
                    <a:pt x="8361" y="3651"/>
                  </a:cubicBezTo>
                  <a:cubicBezTo>
                    <a:pt x="8364" y="3651"/>
                    <a:pt x="8368" y="3651"/>
                    <a:pt x="8376" y="3647"/>
                  </a:cubicBezTo>
                  <a:lnTo>
                    <a:pt x="8376" y="3647"/>
                  </a:lnTo>
                  <a:cubicBezTo>
                    <a:pt x="8273" y="3717"/>
                    <a:pt x="8178" y="3783"/>
                    <a:pt x="8075" y="3852"/>
                  </a:cubicBezTo>
                  <a:cubicBezTo>
                    <a:pt x="8075" y="3856"/>
                    <a:pt x="8071" y="3856"/>
                    <a:pt x="8071" y="3859"/>
                  </a:cubicBezTo>
                  <a:cubicBezTo>
                    <a:pt x="7961" y="3940"/>
                    <a:pt x="7843" y="4006"/>
                    <a:pt x="7730" y="4084"/>
                  </a:cubicBezTo>
                  <a:cubicBezTo>
                    <a:pt x="7679" y="4101"/>
                    <a:pt x="7613" y="4142"/>
                    <a:pt x="7569" y="4175"/>
                  </a:cubicBezTo>
                  <a:cubicBezTo>
                    <a:pt x="7457" y="4244"/>
                    <a:pt x="7334" y="4309"/>
                    <a:pt x="7219" y="4377"/>
                  </a:cubicBezTo>
                  <a:lnTo>
                    <a:pt x="7224" y="4377"/>
                  </a:lnTo>
                  <a:cubicBezTo>
                    <a:pt x="7022" y="4475"/>
                    <a:pt x="6821" y="4637"/>
                    <a:pt x="6611" y="4744"/>
                  </a:cubicBezTo>
                  <a:cubicBezTo>
                    <a:pt x="6528" y="4783"/>
                    <a:pt x="6450" y="4842"/>
                    <a:pt x="6369" y="4879"/>
                  </a:cubicBezTo>
                  <a:cubicBezTo>
                    <a:pt x="6347" y="4898"/>
                    <a:pt x="6315" y="4912"/>
                    <a:pt x="6293" y="4927"/>
                  </a:cubicBezTo>
                  <a:cubicBezTo>
                    <a:pt x="6154" y="4996"/>
                    <a:pt x="6000" y="5074"/>
                    <a:pt x="5863" y="5147"/>
                  </a:cubicBezTo>
                  <a:cubicBezTo>
                    <a:pt x="5655" y="5245"/>
                    <a:pt x="5442" y="5355"/>
                    <a:pt x="5225" y="5433"/>
                  </a:cubicBezTo>
                  <a:cubicBezTo>
                    <a:pt x="5164" y="5465"/>
                    <a:pt x="5093" y="5487"/>
                    <a:pt x="5032" y="5517"/>
                  </a:cubicBezTo>
                  <a:cubicBezTo>
                    <a:pt x="4617" y="5668"/>
                    <a:pt x="4184" y="5803"/>
                    <a:pt x="3747" y="5861"/>
                  </a:cubicBezTo>
                  <a:cubicBezTo>
                    <a:pt x="3718" y="5869"/>
                    <a:pt x="3674" y="5866"/>
                    <a:pt x="3645" y="5873"/>
                  </a:cubicBezTo>
                  <a:cubicBezTo>
                    <a:pt x="3641" y="5872"/>
                    <a:pt x="3637" y="5872"/>
                    <a:pt x="3633" y="5872"/>
                  </a:cubicBezTo>
                  <a:cubicBezTo>
                    <a:pt x="3621" y="5872"/>
                    <a:pt x="3606" y="5874"/>
                    <a:pt x="3592" y="5874"/>
                  </a:cubicBezTo>
                  <a:cubicBezTo>
                    <a:pt x="3586" y="5874"/>
                    <a:pt x="3581" y="5874"/>
                    <a:pt x="3575" y="5873"/>
                  </a:cubicBezTo>
                  <a:cubicBezTo>
                    <a:pt x="3566" y="5875"/>
                    <a:pt x="3557" y="5875"/>
                    <a:pt x="3549" y="5875"/>
                  </a:cubicBezTo>
                  <a:cubicBezTo>
                    <a:pt x="3535" y="5875"/>
                    <a:pt x="3522" y="5874"/>
                    <a:pt x="3510" y="5874"/>
                  </a:cubicBezTo>
                  <a:cubicBezTo>
                    <a:pt x="3502" y="5874"/>
                    <a:pt x="3494" y="5874"/>
                    <a:pt x="3487" y="5876"/>
                  </a:cubicBezTo>
                  <a:cubicBezTo>
                    <a:pt x="3471" y="5874"/>
                    <a:pt x="3454" y="5871"/>
                    <a:pt x="3438" y="5871"/>
                  </a:cubicBezTo>
                  <a:cubicBezTo>
                    <a:pt x="3431" y="5871"/>
                    <a:pt x="3424" y="5872"/>
                    <a:pt x="3417" y="5873"/>
                  </a:cubicBezTo>
                  <a:cubicBezTo>
                    <a:pt x="3410" y="5866"/>
                    <a:pt x="3388" y="5869"/>
                    <a:pt x="3381" y="5866"/>
                  </a:cubicBezTo>
                  <a:cubicBezTo>
                    <a:pt x="3209" y="5851"/>
                    <a:pt x="3043" y="5744"/>
                    <a:pt x="2977" y="5587"/>
                  </a:cubicBezTo>
                  <a:cubicBezTo>
                    <a:pt x="2860" y="5275"/>
                    <a:pt x="3003" y="4956"/>
                    <a:pt x="3121" y="4678"/>
                  </a:cubicBezTo>
                  <a:cubicBezTo>
                    <a:pt x="3282" y="4380"/>
                    <a:pt x="3476" y="4094"/>
                    <a:pt x="3681" y="3834"/>
                  </a:cubicBezTo>
                  <a:cubicBezTo>
                    <a:pt x="4210" y="3182"/>
                    <a:pt x="4910" y="2671"/>
                    <a:pt x="5684" y="2356"/>
                  </a:cubicBezTo>
                  <a:cubicBezTo>
                    <a:pt x="5685" y="2356"/>
                    <a:pt x="5686" y="2357"/>
                    <a:pt x="5687" y="2357"/>
                  </a:cubicBezTo>
                  <a:cubicBezTo>
                    <a:pt x="5700" y="2357"/>
                    <a:pt x="5715" y="2341"/>
                    <a:pt x="5728" y="2341"/>
                  </a:cubicBezTo>
                  <a:cubicBezTo>
                    <a:pt x="5729" y="2341"/>
                    <a:pt x="5730" y="2341"/>
                    <a:pt x="5731" y="2341"/>
                  </a:cubicBezTo>
                  <a:cubicBezTo>
                    <a:pt x="5871" y="2283"/>
                    <a:pt x="6017" y="2209"/>
                    <a:pt x="6168" y="2170"/>
                  </a:cubicBezTo>
                  <a:cubicBezTo>
                    <a:pt x="6168" y="2165"/>
                    <a:pt x="6171" y="2165"/>
                    <a:pt x="6171" y="2162"/>
                  </a:cubicBezTo>
                  <a:cubicBezTo>
                    <a:pt x="6516" y="2041"/>
                    <a:pt x="6894" y="1945"/>
                    <a:pt x="7249" y="1872"/>
                  </a:cubicBezTo>
                  <a:cubicBezTo>
                    <a:pt x="7277" y="1872"/>
                    <a:pt x="7309" y="1857"/>
                    <a:pt x="7337" y="1857"/>
                  </a:cubicBezTo>
                  <a:cubicBezTo>
                    <a:pt x="7340" y="1857"/>
                    <a:pt x="7343" y="1857"/>
                    <a:pt x="7345" y="1857"/>
                  </a:cubicBezTo>
                  <a:cubicBezTo>
                    <a:pt x="7495" y="1839"/>
                    <a:pt x="7749" y="1775"/>
                    <a:pt x="7964" y="1775"/>
                  </a:cubicBezTo>
                  <a:cubicBezTo>
                    <a:pt x="8102" y="1775"/>
                    <a:pt x="8224" y="1802"/>
                    <a:pt x="8291" y="1884"/>
                  </a:cubicBezTo>
                  <a:cubicBezTo>
                    <a:pt x="8317" y="1909"/>
                    <a:pt x="8302" y="1967"/>
                    <a:pt x="8298" y="2001"/>
                  </a:cubicBezTo>
                  <a:cubicBezTo>
                    <a:pt x="8229" y="2173"/>
                    <a:pt x="8107" y="2346"/>
                    <a:pt x="7968" y="2470"/>
                  </a:cubicBezTo>
                  <a:cubicBezTo>
                    <a:pt x="7965" y="2478"/>
                    <a:pt x="7965" y="2478"/>
                    <a:pt x="7965" y="2481"/>
                  </a:cubicBezTo>
                  <a:cubicBezTo>
                    <a:pt x="7694" y="2749"/>
                    <a:pt x="7403" y="3020"/>
                    <a:pt x="7078" y="3226"/>
                  </a:cubicBezTo>
                  <a:cubicBezTo>
                    <a:pt x="6934" y="3331"/>
                    <a:pt x="6773" y="3438"/>
                    <a:pt x="6619" y="3529"/>
                  </a:cubicBezTo>
                  <a:cubicBezTo>
                    <a:pt x="6611" y="3537"/>
                    <a:pt x="6604" y="3541"/>
                    <a:pt x="6597" y="3541"/>
                  </a:cubicBezTo>
                  <a:cubicBezTo>
                    <a:pt x="6520" y="3600"/>
                    <a:pt x="6432" y="3647"/>
                    <a:pt x="6347" y="3691"/>
                  </a:cubicBezTo>
                  <a:cubicBezTo>
                    <a:pt x="6337" y="3698"/>
                    <a:pt x="6303" y="3720"/>
                    <a:pt x="6296" y="3724"/>
                  </a:cubicBezTo>
                  <a:cubicBezTo>
                    <a:pt x="6148" y="3806"/>
                    <a:pt x="5892" y="3972"/>
                    <a:pt x="5703" y="3972"/>
                  </a:cubicBezTo>
                  <a:cubicBezTo>
                    <a:pt x="5682" y="3972"/>
                    <a:pt x="5662" y="3970"/>
                    <a:pt x="5643" y="3966"/>
                  </a:cubicBezTo>
                  <a:cubicBezTo>
                    <a:pt x="5633" y="3952"/>
                    <a:pt x="5618" y="3922"/>
                    <a:pt x="5626" y="3900"/>
                  </a:cubicBezTo>
                  <a:cubicBezTo>
                    <a:pt x="5629" y="3761"/>
                    <a:pt x="5702" y="3625"/>
                    <a:pt x="5739" y="3497"/>
                  </a:cubicBezTo>
                  <a:lnTo>
                    <a:pt x="5739" y="3497"/>
                  </a:lnTo>
                  <a:lnTo>
                    <a:pt x="5736" y="3504"/>
                  </a:lnTo>
                  <a:cubicBezTo>
                    <a:pt x="5746" y="3438"/>
                    <a:pt x="5772" y="3387"/>
                    <a:pt x="5797" y="3321"/>
                  </a:cubicBezTo>
                  <a:lnTo>
                    <a:pt x="5797" y="3321"/>
                  </a:lnTo>
                  <a:cubicBezTo>
                    <a:pt x="5790" y="3328"/>
                    <a:pt x="5783" y="3336"/>
                    <a:pt x="5780" y="3339"/>
                  </a:cubicBezTo>
                  <a:cubicBezTo>
                    <a:pt x="5753" y="3317"/>
                    <a:pt x="5816" y="3218"/>
                    <a:pt x="5834" y="3167"/>
                  </a:cubicBezTo>
                  <a:lnTo>
                    <a:pt x="5834" y="3167"/>
                  </a:lnTo>
                  <a:cubicBezTo>
                    <a:pt x="5809" y="3177"/>
                    <a:pt x="5794" y="3199"/>
                    <a:pt x="5775" y="3221"/>
                  </a:cubicBezTo>
                  <a:cubicBezTo>
                    <a:pt x="5780" y="3211"/>
                    <a:pt x="5780" y="3204"/>
                    <a:pt x="5783" y="3196"/>
                  </a:cubicBezTo>
                  <a:lnTo>
                    <a:pt x="5783" y="3196"/>
                  </a:lnTo>
                  <a:cubicBezTo>
                    <a:pt x="5769" y="3208"/>
                    <a:pt x="5754" y="3216"/>
                    <a:pt x="5745" y="3216"/>
                  </a:cubicBezTo>
                  <a:cubicBezTo>
                    <a:pt x="5738" y="3216"/>
                    <a:pt x="5734" y="3211"/>
                    <a:pt x="5736" y="3199"/>
                  </a:cubicBezTo>
                  <a:lnTo>
                    <a:pt x="5736" y="3199"/>
                  </a:lnTo>
                  <a:cubicBezTo>
                    <a:pt x="5731" y="3204"/>
                    <a:pt x="5727" y="3206"/>
                    <a:pt x="5725" y="3206"/>
                  </a:cubicBezTo>
                  <a:cubicBezTo>
                    <a:pt x="5720" y="3206"/>
                    <a:pt x="5718" y="3199"/>
                    <a:pt x="5714" y="3199"/>
                  </a:cubicBezTo>
                  <a:cubicBezTo>
                    <a:pt x="5721" y="3170"/>
                    <a:pt x="5743" y="3145"/>
                    <a:pt x="5736" y="3119"/>
                  </a:cubicBezTo>
                  <a:lnTo>
                    <a:pt x="5736" y="3119"/>
                  </a:lnTo>
                  <a:cubicBezTo>
                    <a:pt x="5728" y="3126"/>
                    <a:pt x="5714" y="3148"/>
                    <a:pt x="5706" y="3155"/>
                  </a:cubicBezTo>
                  <a:cubicBezTo>
                    <a:pt x="5706" y="3265"/>
                    <a:pt x="5621" y="3336"/>
                    <a:pt x="5560" y="3424"/>
                  </a:cubicBezTo>
                  <a:cubicBezTo>
                    <a:pt x="5482" y="3534"/>
                    <a:pt x="5420" y="3639"/>
                    <a:pt x="5369" y="3764"/>
                  </a:cubicBezTo>
                  <a:cubicBezTo>
                    <a:pt x="5284" y="3959"/>
                    <a:pt x="5387" y="4219"/>
                    <a:pt x="5611" y="4263"/>
                  </a:cubicBezTo>
                  <a:cubicBezTo>
                    <a:pt x="5644" y="4268"/>
                    <a:pt x="5678" y="4270"/>
                    <a:pt x="5711" y="4270"/>
                  </a:cubicBezTo>
                  <a:cubicBezTo>
                    <a:pt x="5954" y="4270"/>
                    <a:pt x="6186" y="4150"/>
                    <a:pt x="6396" y="4047"/>
                  </a:cubicBezTo>
                  <a:cubicBezTo>
                    <a:pt x="7176" y="3636"/>
                    <a:pt x="7931" y="3082"/>
                    <a:pt x="8456" y="2360"/>
                  </a:cubicBezTo>
                  <a:lnTo>
                    <a:pt x="8452" y="2356"/>
                  </a:lnTo>
                  <a:cubicBezTo>
                    <a:pt x="8865" y="1726"/>
                    <a:pt x="8443" y="1500"/>
                    <a:pt x="7945" y="1500"/>
                  </a:cubicBezTo>
                  <a:cubicBezTo>
                    <a:pt x="7770" y="1500"/>
                    <a:pt x="7586" y="1528"/>
                    <a:pt x="7425" y="1576"/>
                  </a:cubicBezTo>
                  <a:cubicBezTo>
                    <a:pt x="7422" y="1576"/>
                    <a:pt x="7418" y="1571"/>
                    <a:pt x="7418" y="1571"/>
                  </a:cubicBezTo>
                  <a:cubicBezTo>
                    <a:pt x="7144" y="1620"/>
                    <a:pt x="6865" y="1656"/>
                    <a:pt x="6601" y="1740"/>
                  </a:cubicBezTo>
                  <a:cubicBezTo>
                    <a:pt x="6567" y="1744"/>
                    <a:pt x="6454" y="1784"/>
                    <a:pt x="6421" y="1791"/>
                  </a:cubicBezTo>
                  <a:lnTo>
                    <a:pt x="6413" y="1788"/>
                  </a:lnTo>
                  <a:cubicBezTo>
                    <a:pt x="6355" y="1825"/>
                    <a:pt x="6208" y="1850"/>
                    <a:pt x="6157" y="1894"/>
                  </a:cubicBezTo>
                  <a:cubicBezTo>
                    <a:pt x="6036" y="1920"/>
                    <a:pt x="5937" y="2001"/>
                    <a:pt x="5824" y="2033"/>
                  </a:cubicBezTo>
                  <a:cubicBezTo>
                    <a:pt x="5695" y="2089"/>
                    <a:pt x="5567" y="2133"/>
                    <a:pt x="5442" y="2195"/>
                  </a:cubicBezTo>
                  <a:cubicBezTo>
                    <a:pt x="5328" y="2243"/>
                    <a:pt x="5215" y="2302"/>
                    <a:pt x="5105" y="2349"/>
                  </a:cubicBezTo>
                  <a:cubicBezTo>
                    <a:pt x="4723" y="2554"/>
                    <a:pt x="4360" y="2815"/>
                    <a:pt x="4048" y="3123"/>
                  </a:cubicBezTo>
                  <a:cubicBezTo>
                    <a:pt x="4034" y="3123"/>
                    <a:pt x="4023" y="3148"/>
                    <a:pt x="4008" y="3152"/>
                  </a:cubicBezTo>
                  <a:cubicBezTo>
                    <a:pt x="3847" y="3306"/>
                    <a:pt x="3696" y="3475"/>
                    <a:pt x="3546" y="3639"/>
                  </a:cubicBezTo>
                  <a:cubicBezTo>
                    <a:pt x="3157" y="4120"/>
                    <a:pt x="2754" y="4656"/>
                    <a:pt x="2743" y="5297"/>
                  </a:cubicBezTo>
                  <a:cubicBezTo>
                    <a:pt x="2740" y="5862"/>
                    <a:pt x="3084" y="6028"/>
                    <a:pt x="3494" y="6028"/>
                  </a:cubicBezTo>
                  <a:cubicBezTo>
                    <a:pt x="3691" y="6028"/>
                    <a:pt x="3903" y="5990"/>
                    <a:pt x="4100" y="5939"/>
                  </a:cubicBezTo>
                  <a:lnTo>
                    <a:pt x="4100" y="5939"/>
                  </a:lnTo>
                  <a:cubicBezTo>
                    <a:pt x="3990" y="5961"/>
                    <a:pt x="3894" y="5976"/>
                    <a:pt x="3791" y="5983"/>
                  </a:cubicBezTo>
                  <a:cubicBezTo>
                    <a:pt x="3799" y="5976"/>
                    <a:pt x="3806" y="5968"/>
                    <a:pt x="3810" y="5964"/>
                  </a:cubicBezTo>
                  <a:cubicBezTo>
                    <a:pt x="3876" y="5954"/>
                    <a:pt x="3876" y="5954"/>
                    <a:pt x="3927" y="5939"/>
                  </a:cubicBezTo>
                  <a:lnTo>
                    <a:pt x="3927" y="5939"/>
                  </a:lnTo>
                  <a:cubicBezTo>
                    <a:pt x="3883" y="5946"/>
                    <a:pt x="3850" y="5954"/>
                    <a:pt x="3813" y="5957"/>
                  </a:cubicBezTo>
                  <a:cubicBezTo>
                    <a:pt x="3787" y="5967"/>
                    <a:pt x="3747" y="5972"/>
                    <a:pt x="3713" y="5972"/>
                  </a:cubicBezTo>
                  <a:cubicBezTo>
                    <a:pt x="3697" y="5972"/>
                    <a:pt x="3682" y="5971"/>
                    <a:pt x="3671" y="5968"/>
                  </a:cubicBezTo>
                  <a:cubicBezTo>
                    <a:pt x="3946" y="5932"/>
                    <a:pt x="4210" y="5869"/>
                    <a:pt x="4477" y="5800"/>
                  </a:cubicBezTo>
                  <a:cubicBezTo>
                    <a:pt x="4672" y="5729"/>
                    <a:pt x="4877" y="5675"/>
                    <a:pt x="5064" y="5605"/>
                  </a:cubicBezTo>
                  <a:cubicBezTo>
                    <a:pt x="5064" y="5607"/>
                    <a:pt x="5065" y="5607"/>
                    <a:pt x="5067" y="5607"/>
                  </a:cubicBezTo>
                  <a:cubicBezTo>
                    <a:pt x="5075" y="5607"/>
                    <a:pt x="5097" y="5597"/>
                    <a:pt x="5115" y="5594"/>
                  </a:cubicBezTo>
                  <a:lnTo>
                    <a:pt x="5115" y="5594"/>
                  </a:lnTo>
                  <a:cubicBezTo>
                    <a:pt x="4892" y="5678"/>
                    <a:pt x="4687" y="5763"/>
                    <a:pt x="4455" y="5836"/>
                  </a:cubicBezTo>
                  <a:cubicBezTo>
                    <a:pt x="4450" y="5840"/>
                    <a:pt x="4450" y="5841"/>
                    <a:pt x="4453" y="5841"/>
                  </a:cubicBezTo>
                  <a:cubicBezTo>
                    <a:pt x="4470" y="5841"/>
                    <a:pt x="4574" y="5801"/>
                    <a:pt x="4608" y="5801"/>
                  </a:cubicBezTo>
                  <a:cubicBezTo>
                    <a:pt x="4612" y="5801"/>
                    <a:pt x="4615" y="5802"/>
                    <a:pt x="4617" y="5803"/>
                  </a:cubicBezTo>
                  <a:cubicBezTo>
                    <a:pt x="4533" y="5836"/>
                    <a:pt x="4459" y="5854"/>
                    <a:pt x="4371" y="5880"/>
                  </a:cubicBezTo>
                  <a:cubicBezTo>
                    <a:pt x="4373" y="5882"/>
                    <a:pt x="4377" y="5883"/>
                    <a:pt x="4383" y="5883"/>
                  </a:cubicBezTo>
                  <a:cubicBezTo>
                    <a:pt x="4398" y="5883"/>
                    <a:pt x="4422" y="5878"/>
                    <a:pt x="4430" y="5873"/>
                  </a:cubicBezTo>
                  <a:cubicBezTo>
                    <a:pt x="5020" y="5741"/>
                    <a:pt x="5582" y="5484"/>
                    <a:pt x="6120" y="5201"/>
                  </a:cubicBezTo>
                  <a:cubicBezTo>
                    <a:pt x="6121" y="5202"/>
                    <a:pt x="6122" y="5202"/>
                    <a:pt x="6123" y="5202"/>
                  </a:cubicBezTo>
                  <a:cubicBezTo>
                    <a:pt x="6130" y="5202"/>
                    <a:pt x="6140" y="5190"/>
                    <a:pt x="6147" y="5190"/>
                  </a:cubicBezTo>
                  <a:cubicBezTo>
                    <a:pt x="6148" y="5190"/>
                    <a:pt x="6149" y="5191"/>
                    <a:pt x="6149" y="5191"/>
                  </a:cubicBezTo>
                  <a:cubicBezTo>
                    <a:pt x="6322" y="5096"/>
                    <a:pt x="6506" y="5003"/>
                    <a:pt x="6677" y="4908"/>
                  </a:cubicBezTo>
                  <a:cubicBezTo>
                    <a:pt x="6806" y="4868"/>
                    <a:pt x="6919" y="4773"/>
                    <a:pt x="7041" y="4703"/>
                  </a:cubicBezTo>
                  <a:cubicBezTo>
                    <a:pt x="7308" y="4556"/>
                    <a:pt x="7598" y="4409"/>
                    <a:pt x="7870" y="4267"/>
                  </a:cubicBezTo>
                  <a:cubicBezTo>
                    <a:pt x="8137" y="4109"/>
                    <a:pt x="8401" y="3944"/>
                    <a:pt x="8657" y="3764"/>
                  </a:cubicBezTo>
                  <a:cubicBezTo>
                    <a:pt x="8811" y="3688"/>
                    <a:pt x="8911" y="3563"/>
                    <a:pt x="9031" y="3446"/>
                  </a:cubicBezTo>
                  <a:cubicBezTo>
                    <a:pt x="9285" y="3265"/>
                    <a:pt x="9523" y="3045"/>
                    <a:pt x="9765" y="2855"/>
                  </a:cubicBezTo>
                  <a:cubicBezTo>
                    <a:pt x="9776" y="2825"/>
                    <a:pt x="9828" y="2808"/>
                    <a:pt x="9838" y="2781"/>
                  </a:cubicBezTo>
                  <a:cubicBezTo>
                    <a:pt x="9829" y="2781"/>
                    <a:pt x="9838" y="2779"/>
                    <a:pt x="9841" y="2776"/>
                  </a:cubicBezTo>
                  <a:lnTo>
                    <a:pt x="9841" y="2776"/>
                  </a:lnTo>
                  <a:lnTo>
                    <a:pt x="9838" y="2781"/>
                  </a:lnTo>
                  <a:cubicBezTo>
                    <a:pt x="9918" y="2709"/>
                    <a:pt x="9999" y="2632"/>
                    <a:pt x="10077" y="2552"/>
                  </a:cubicBezTo>
                  <a:lnTo>
                    <a:pt x="10077" y="2552"/>
                  </a:lnTo>
                  <a:cubicBezTo>
                    <a:pt x="10099" y="2596"/>
                    <a:pt x="10119" y="2640"/>
                    <a:pt x="10136" y="2686"/>
                  </a:cubicBezTo>
                  <a:lnTo>
                    <a:pt x="10143" y="2693"/>
                  </a:lnTo>
                  <a:cubicBezTo>
                    <a:pt x="10246" y="2913"/>
                    <a:pt x="10297" y="3145"/>
                    <a:pt x="10322" y="3383"/>
                  </a:cubicBezTo>
                  <a:cubicBezTo>
                    <a:pt x="10329" y="3583"/>
                    <a:pt x="10319" y="3815"/>
                    <a:pt x="10304" y="4012"/>
                  </a:cubicBezTo>
                  <a:lnTo>
                    <a:pt x="10304" y="4012"/>
                  </a:lnTo>
                  <a:cubicBezTo>
                    <a:pt x="10305" y="4011"/>
                    <a:pt x="10306" y="4010"/>
                    <a:pt x="10308" y="4010"/>
                  </a:cubicBezTo>
                  <a:cubicBezTo>
                    <a:pt x="10304" y="4013"/>
                    <a:pt x="10308" y="4018"/>
                    <a:pt x="10304" y="4021"/>
                  </a:cubicBezTo>
                  <a:cubicBezTo>
                    <a:pt x="10275" y="4230"/>
                    <a:pt x="10172" y="4450"/>
                    <a:pt x="10077" y="4644"/>
                  </a:cubicBezTo>
                  <a:cubicBezTo>
                    <a:pt x="10183" y="4502"/>
                    <a:pt x="10234" y="4326"/>
                    <a:pt x="10297" y="4160"/>
                  </a:cubicBezTo>
                  <a:cubicBezTo>
                    <a:pt x="10297" y="4145"/>
                    <a:pt x="10304" y="4123"/>
                    <a:pt x="10304" y="4109"/>
                  </a:cubicBezTo>
                  <a:cubicBezTo>
                    <a:pt x="10307" y="4109"/>
                    <a:pt x="10312" y="4098"/>
                    <a:pt x="10315" y="4094"/>
                  </a:cubicBezTo>
                  <a:lnTo>
                    <a:pt x="10315" y="4094"/>
                  </a:lnTo>
                  <a:cubicBezTo>
                    <a:pt x="10312" y="4098"/>
                    <a:pt x="10315" y="4101"/>
                    <a:pt x="10312" y="4106"/>
                  </a:cubicBezTo>
                  <a:lnTo>
                    <a:pt x="10312" y="4101"/>
                  </a:lnTo>
                  <a:cubicBezTo>
                    <a:pt x="10310" y="4115"/>
                    <a:pt x="10310" y="4119"/>
                    <a:pt x="10311" y="4119"/>
                  </a:cubicBezTo>
                  <a:cubicBezTo>
                    <a:pt x="10312" y="4119"/>
                    <a:pt x="10314" y="4116"/>
                    <a:pt x="10315" y="4116"/>
                  </a:cubicBezTo>
                  <a:cubicBezTo>
                    <a:pt x="10315" y="4113"/>
                    <a:pt x="10315" y="4109"/>
                    <a:pt x="10319" y="4109"/>
                  </a:cubicBezTo>
                  <a:cubicBezTo>
                    <a:pt x="10319" y="4113"/>
                    <a:pt x="10319" y="4116"/>
                    <a:pt x="10315" y="4120"/>
                  </a:cubicBezTo>
                  <a:cubicBezTo>
                    <a:pt x="10315" y="4119"/>
                    <a:pt x="10315" y="4118"/>
                    <a:pt x="10315" y="4118"/>
                  </a:cubicBezTo>
                  <a:cubicBezTo>
                    <a:pt x="10314" y="4118"/>
                    <a:pt x="10311" y="4134"/>
                    <a:pt x="10308" y="4150"/>
                  </a:cubicBezTo>
                  <a:cubicBezTo>
                    <a:pt x="10308" y="4150"/>
                    <a:pt x="10312" y="4142"/>
                    <a:pt x="10312" y="4135"/>
                  </a:cubicBezTo>
                  <a:lnTo>
                    <a:pt x="10312" y="4135"/>
                  </a:lnTo>
                  <a:cubicBezTo>
                    <a:pt x="10312" y="4136"/>
                    <a:pt x="10312" y="4152"/>
                    <a:pt x="10309" y="4152"/>
                  </a:cubicBezTo>
                  <a:cubicBezTo>
                    <a:pt x="10309" y="4152"/>
                    <a:pt x="10308" y="4152"/>
                    <a:pt x="10308" y="4150"/>
                  </a:cubicBezTo>
                  <a:cubicBezTo>
                    <a:pt x="10308" y="4148"/>
                    <a:pt x="10307" y="4147"/>
                    <a:pt x="10307" y="4147"/>
                  </a:cubicBezTo>
                  <a:cubicBezTo>
                    <a:pt x="10304" y="4147"/>
                    <a:pt x="10298" y="4164"/>
                    <a:pt x="10300" y="4167"/>
                  </a:cubicBezTo>
                  <a:cubicBezTo>
                    <a:pt x="10297" y="4175"/>
                    <a:pt x="10276" y="4241"/>
                    <a:pt x="10285" y="4241"/>
                  </a:cubicBezTo>
                  <a:cubicBezTo>
                    <a:pt x="10285" y="4241"/>
                    <a:pt x="10285" y="4241"/>
                    <a:pt x="10286" y="4241"/>
                  </a:cubicBezTo>
                  <a:lnTo>
                    <a:pt x="10286" y="4241"/>
                  </a:lnTo>
                  <a:cubicBezTo>
                    <a:pt x="10260" y="4384"/>
                    <a:pt x="10183" y="4505"/>
                    <a:pt x="10121" y="4629"/>
                  </a:cubicBezTo>
                  <a:lnTo>
                    <a:pt x="10117" y="4634"/>
                  </a:lnTo>
                  <a:cubicBezTo>
                    <a:pt x="10109" y="4648"/>
                    <a:pt x="10102" y="4663"/>
                    <a:pt x="10095" y="4678"/>
                  </a:cubicBezTo>
                  <a:cubicBezTo>
                    <a:pt x="10095" y="4685"/>
                    <a:pt x="10095" y="4688"/>
                    <a:pt x="10099" y="4692"/>
                  </a:cubicBezTo>
                  <a:cubicBezTo>
                    <a:pt x="10092" y="4695"/>
                    <a:pt x="10087" y="4695"/>
                    <a:pt x="10084" y="4700"/>
                  </a:cubicBezTo>
                  <a:cubicBezTo>
                    <a:pt x="10080" y="4761"/>
                    <a:pt x="10004" y="4802"/>
                    <a:pt x="9989" y="4854"/>
                  </a:cubicBezTo>
                  <a:cubicBezTo>
                    <a:pt x="9992" y="4849"/>
                    <a:pt x="9996" y="4849"/>
                    <a:pt x="9996" y="4846"/>
                  </a:cubicBezTo>
                  <a:lnTo>
                    <a:pt x="9996" y="4846"/>
                  </a:lnTo>
                  <a:cubicBezTo>
                    <a:pt x="9996" y="4854"/>
                    <a:pt x="9992" y="4857"/>
                    <a:pt x="9989" y="4857"/>
                  </a:cubicBezTo>
                  <a:cubicBezTo>
                    <a:pt x="9967" y="4890"/>
                    <a:pt x="9911" y="4959"/>
                    <a:pt x="9879" y="5003"/>
                  </a:cubicBezTo>
                  <a:lnTo>
                    <a:pt x="9872" y="5008"/>
                  </a:lnTo>
                  <a:cubicBezTo>
                    <a:pt x="9867" y="5015"/>
                    <a:pt x="9857" y="5025"/>
                    <a:pt x="9860" y="5025"/>
                  </a:cubicBezTo>
                  <a:cubicBezTo>
                    <a:pt x="9864" y="5022"/>
                    <a:pt x="9864" y="5022"/>
                    <a:pt x="9867" y="5018"/>
                  </a:cubicBezTo>
                  <a:lnTo>
                    <a:pt x="9867" y="5018"/>
                  </a:lnTo>
                  <a:cubicBezTo>
                    <a:pt x="9864" y="5025"/>
                    <a:pt x="9864" y="5030"/>
                    <a:pt x="9857" y="5030"/>
                  </a:cubicBezTo>
                  <a:cubicBezTo>
                    <a:pt x="9857" y="5029"/>
                    <a:pt x="9857" y="5029"/>
                    <a:pt x="9856" y="5029"/>
                  </a:cubicBezTo>
                  <a:cubicBezTo>
                    <a:pt x="9853" y="5029"/>
                    <a:pt x="9836" y="5057"/>
                    <a:pt x="9830" y="5057"/>
                  </a:cubicBezTo>
                  <a:cubicBezTo>
                    <a:pt x="9829" y="5057"/>
                    <a:pt x="9828" y="5056"/>
                    <a:pt x="9828" y="5055"/>
                  </a:cubicBezTo>
                  <a:cubicBezTo>
                    <a:pt x="9691" y="5220"/>
                    <a:pt x="9490" y="5407"/>
                    <a:pt x="9310" y="5487"/>
                  </a:cubicBezTo>
                  <a:cubicBezTo>
                    <a:pt x="9036" y="5656"/>
                    <a:pt x="8757" y="5829"/>
                    <a:pt x="8459" y="5968"/>
                  </a:cubicBezTo>
                  <a:cubicBezTo>
                    <a:pt x="8137" y="6147"/>
                    <a:pt x="7777" y="6262"/>
                    <a:pt x="7430" y="6382"/>
                  </a:cubicBezTo>
                  <a:lnTo>
                    <a:pt x="7430" y="6379"/>
                  </a:lnTo>
                  <a:lnTo>
                    <a:pt x="7474" y="6360"/>
                  </a:lnTo>
                  <a:lnTo>
                    <a:pt x="7474" y="6360"/>
                  </a:lnTo>
                  <a:cubicBezTo>
                    <a:pt x="7440" y="6372"/>
                    <a:pt x="7408" y="6382"/>
                    <a:pt x="7378" y="6389"/>
                  </a:cubicBezTo>
                  <a:lnTo>
                    <a:pt x="7371" y="6394"/>
                  </a:lnTo>
                  <a:cubicBezTo>
                    <a:pt x="7361" y="6394"/>
                    <a:pt x="7349" y="6402"/>
                    <a:pt x="7344" y="6402"/>
                  </a:cubicBezTo>
                  <a:cubicBezTo>
                    <a:pt x="7343" y="6402"/>
                    <a:pt x="7342" y="6401"/>
                    <a:pt x="7342" y="6401"/>
                  </a:cubicBezTo>
                  <a:cubicBezTo>
                    <a:pt x="7298" y="6416"/>
                    <a:pt x="7264" y="6416"/>
                    <a:pt x="7220" y="6433"/>
                  </a:cubicBezTo>
                  <a:lnTo>
                    <a:pt x="7224" y="6430"/>
                  </a:lnTo>
                  <a:lnTo>
                    <a:pt x="7232" y="6426"/>
                  </a:lnTo>
                  <a:cubicBezTo>
                    <a:pt x="7205" y="6426"/>
                    <a:pt x="7151" y="6445"/>
                    <a:pt x="7125" y="6452"/>
                  </a:cubicBezTo>
                  <a:lnTo>
                    <a:pt x="7110" y="6452"/>
                  </a:lnTo>
                  <a:cubicBezTo>
                    <a:pt x="7037" y="6474"/>
                    <a:pt x="6949" y="6499"/>
                    <a:pt x="6875" y="6518"/>
                  </a:cubicBezTo>
                  <a:cubicBezTo>
                    <a:pt x="6883" y="6514"/>
                    <a:pt x="6890" y="6511"/>
                    <a:pt x="6909" y="6504"/>
                  </a:cubicBezTo>
                  <a:lnTo>
                    <a:pt x="6909" y="6504"/>
                  </a:lnTo>
                  <a:cubicBezTo>
                    <a:pt x="6814" y="6536"/>
                    <a:pt x="6718" y="6548"/>
                    <a:pt x="6626" y="6584"/>
                  </a:cubicBezTo>
                  <a:cubicBezTo>
                    <a:pt x="6594" y="6595"/>
                    <a:pt x="6572" y="6595"/>
                    <a:pt x="6542" y="6606"/>
                  </a:cubicBezTo>
                  <a:cubicBezTo>
                    <a:pt x="6531" y="6606"/>
                    <a:pt x="6520" y="6610"/>
                    <a:pt x="6509" y="6614"/>
                  </a:cubicBezTo>
                  <a:cubicBezTo>
                    <a:pt x="6388" y="6646"/>
                    <a:pt x="6267" y="6672"/>
                    <a:pt x="6146" y="6687"/>
                  </a:cubicBezTo>
                  <a:cubicBezTo>
                    <a:pt x="6134" y="6691"/>
                    <a:pt x="6137" y="6694"/>
                    <a:pt x="6144" y="6694"/>
                  </a:cubicBezTo>
                  <a:cubicBezTo>
                    <a:pt x="6149" y="6694"/>
                    <a:pt x="6155" y="6693"/>
                    <a:pt x="6161" y="6690"/>
                  </a:cubicBezTo>
                  <a:lnTo>
                    <a:pt x="6164" y="6690"/>
                  </a:lnTo>
                  <a:cubicBezTo>
                    <a:pt x="6164" y="6691"/>
                    <a:pt x="6165" y="6691"/>
                    <a:pt x="6165" y="6691"/>
                  </a:cubicBezTo>
                  <a:lnTo>
                    <a:pt x="6165" y="6691"/>
                  </a:lnTo>
                  <a:cubicBezTo>
                    <a:pt x="6166" y="6691"/>
                    <a:pt x="6165" y="6690"/>
                    <a:pt x="6164" y="6690"/>
                  </a:cubicBezTo>
                  <a:lnTo>
                    <a:pt x="6176" y="6690"/>
                  </a:lnTo>
                  <a:cubicBezTo>
                    <a:pt x="6173" y="6690"/>
                    <a:pt x="6170" y="6692"/>
                    <a:pt x="6168" y="6692"/>
                  </a:cubicBezTo>
                  <a:cubicBezTo>
                    <a:pt x="6167" y="6692"/>
                    <a:pt x="6166" y="6692"/>
                    <a:pt x="6165" y="6691"/>
                  </a:cubicBezTo>
                  <a:lnTo>
                    <a:pt x="6165" y="6691"/>
                  </a:lnTo>
                  <a:cubicBezTo>
                    <a:pt x="6162" y="6693"/>
                    <a:pt x="6142" y="6698"/>
                    <a:pt x="6139" y="6702"/>
                  </a:cubicBezTo>
                  <a:cubicBezTo>
                    <a:pt x="6058" y="6716"/>
                    <a:pt x="5973" y="6727"/>
                    <a:pt x="5893" y="6746"/>
                  </a:cubicBezTo>
                  <a:cubicBezTo>
                    <a:pt x="5888" y="6753"/>
                    <a:pt x="5882" y="6754"/>
                    <a:pt x="5874" y="6754"/>
                  </a:cubicBezTo>
                  <a:cubicBezTo>
                    <a:pt x="5870" y="6754"/>
                    <a:pt x="5866" y="6754"/>
                    <a:pt x="5861" y="6754"/>
                  </a:cubicBezTo>
                  <a:cubicBezTo>
                    <a:pt x="5853" y="6754"/>
                    <a:pt x="5845" y="6755"/>
                    <a:pt x="5838" y="6760"/>
                  </a:cubicBezTo>
                  <a:cubicBezTo>
                    <a:pt x="5714" y="6782"/>
                    <a:pt x="5585" y="6797"/>
                    <a:pt x="5467" y="6826"/>
                  </a:cubicBezTo>
                  <a:cubicBezTo>
                    <a:pt x="5332" y="6837"/>
                    <a:pt x="5208" y="6859"/>
                    <a:pt x="5076" y="6881"/>
                  </a:cubicBezTo>
                  <a:cubicBezTo>
                    <a:pt x="5071" y="6885"/>
                    <a:pt x="5068" y="6888"/>
                    <a:pt x="5064" y="6896"/>
                  </a:cubicBezTo>
                  <a:lnTo>
                    <a:pt x="5076" y="6896"/>
                  </a:lnTo>
                  <a:cubicBezTo>
                    <a:pt x="5070" y="6896"/>
                    <a:pt x="5067" y="6897"/>
                    <a:pt x="5065" y="6897"/>
                  </a:cubicBezTo>
                  <a:cubicBezTo>
                    <a:pt x="5064" y="6897"/>
                    <a:pt x="5064" y="6897"/>
                    <a:pt x="5064" y="6896"/>
                  </a:cubicBezTo>
                  <a:cubicBezTo>
                    <a:pt x="5055" y="6899"/>
                    <a:pt x="5013" y="6905"/>
                    <a:pt x="4986" y="6912"/>
                  </a:cubicBezTo>
                  <a:lnTo>
                    <a:pt x="4986" y="6912"/>
                  </a:lnTo>
                  <a:cubicBezTo>
                    <a:pt x="4987" y="6911"/>
                    <a:pt x="4988" y="6910"/>
                    <a:pt x="4988" y="6910"/>
                  </a:cubicBezTo>
                  <a:lnTo>
                    <a:pt x="4983" y="6910"/>
                  </a:lnTo>
                  <a:cubicBezTo>
                    <a:pt x="4983" y="6911"/>
                    <a:pt x="4983" y="6912"/>
                    <a:pt x="4984" y="6912"/>
                  </a:cubicBezTo>
                  <a:lnTo>
                    <a:pt x="4984" y="6912"/>
                  </a:lnTo>
                  <a:cubicBezTo>
                    <a:pt x="4985" y="6912"/>
                    <a:pt x="4985" y="6912"/>
                    <a:pt x="4986" y="6912"/>
                  </a:cubicBezTo>
                  <a:lnTo>
                    <a:pt x="4986" y="6912"/>
                  </a:lnTo>
                  <a:cubicBezTo>
                    <a:pt x="4985" y="6912"/>
                    <a:pt x="4985" y="6912"/>
                    <a:pt x="4984" y="6912"/>
                  </a:cubicBezTo>
                  <a:cubicBezTo>
                    <a:pt x="4984" y="6912"/>
                    <a:pt x="4984" y="6912"/>
                    <a:pt x="4984" y="6912"/>
                  </a:cubicBezTo>
                  <a:lnTo>
                    <a:pt x="4984" y="6912"/>
                  </a:lnTo>
                  <a:cubicBezTo>
                    <a:pt x="4981" y="6913"/>
                    <a:pt x="4978" y="6913"/>
                    <a:pt x="4976" y="6914"/>
                  </a:cubicBezTo>
                  <a:lnTo>
                    <a:pt x="4983" y="6910"/>
                  </a:lnTo>
                  <a:cubicBezTo>
                    <a:pt x="4983" y="6907"/>
                    <a:pt x="4976" y="6907"/>
                    <a:pt x="4976" y="6903"/>
                  </a:cubicBezTo>
                  <a:cubicBezTo>
                    <a:pt x="4991" y="6900"/>
                    <a:pt x="5010" y="6892"/>
                    <a:pt x="5027" y="6885"/>
                  </a:cubicBezTo>
                  <a:lnTo>
                    <a:pt x="5027" y="6885"/>
                  </a:lnTo>
                  <a:cubicBezTo>
                    <a:pt x="5002" y="6888"/>
                    <a:pt x="4980" y="6892"/>
                    <a:pt x="4958" y="6896"/>
                  </a:cubicBezTo>
                  <a:cubicBezTo>
                    <a:pt x="4966" y="6896"/>
                    <a:pt x="4969" y="6896"/>
                    <a:pt x="4973" y="6900"/>
                  </a:cubicBezTo>
                  <a:cubicBezTo>
                    <a:pt x="4932" y="6908"/>
                    <a:pt x="4885" y="6920"/>
                    <a:pt x="4842" y="6920"/>
                  </a:cubicBezTo>
                  <a:cubicBezTo>
                    <a:pt x="4832" y="6920"/>
                    <a:pt x="4821" y="6919"/>
                    <a:pt x="4811" y="6918"/>
                  </a:cubicBezTo>
                  <a:cubicBezTo>
                    <a:pt x="4844" y="6903"/>
                    <a:pt x="4895" y="6910"/>
                    <a:pt x="4921" y="6892"/>
                  </a:cubicBezTo>
                  <a:lnTo>
                    <a:pt x="4921" y="6892"/>
                  </a:lnTo>
                  <a:cubicBezTo>
                    <a:pt x="4719" y="6922"/>
                    <a:pt x="4499" y="6925"/>
                    <a:pt x="4298" y="6962"/>
                  </a:cubicBezTo>
                  <a:cubicBezTo>
                    <a:pt x="4298" y="6966"/>
                    <a:pt x="4298" y="6969"/>
                    <a:pt x="4294" y="6973"/>
                  </a:cubicBezTo>
                  <a:cubicBezTo>
                    <a:pt x="4293" y="6971"/>
                    <a:pt x="4290" y="6971"/>
                    <a:pt x="4287" y="6971"/>
                  </a:cubicBezTo>
                  <a:cubicBezTo>
                    <a:pt x="4280" y="6971"/>
                    <a:pt x="4269" y="6975"/>
                    <a:pt x="4261" y="6975"/>
                  </a:cubicBezTo>
                  <a:cubicBezTo>
                    <a:pt x="4260" y="6975"/>
                    <a:pt x="4259" y="6975"/>
                    <a:pt x="4259" y="6975"/>
                  </a:cubicBezTo>
                  <a:lnTo>
                    <a:pt x="4259" y="6975"/>
                  </a:lnTo>
                  <a:cubicBezTo>
                    <a:pt x="4267" y="6977"/>
                    <a:pt x="4279" y="6979"/>
                    <a:pt x="4292" y="6979"/>
                  </a:cubicBezTo>
                  <a:cubicBezTo>
                    <a:pt x="4352" y="6979"/>
                    <a:pt x="4452" y="6957"/>
                    <a:pt x="4507" y="6954"/>
                  </a:cubicBezTo>
                  <a:cubicBezTo>
                    <a:pt x="4555" y="6951"/>
                    <a:pt x="4606" y="6951"/>
                    <a:pt x="4653" y="6940"/>
                  </a:cubicBezTo>
                  <a:cubicBezTo>
                    <a:pt x="4722" y="6940"/>
                    <a:pt x="4794" y="6928"/>
                    <a:pt x="4857" y="6928"/>
                  </a:cubicBezTo>
                  <a:cubicBezTo>
                    <a:pt x="4865" y="6928"/>
                    <a:pt x="4873" y="6929"/>
                    <a:pt x="4881" y="6929"/>
                  </a:cubicBezTo>
                  <a:cubicBezTo>
                    <a:pt x="4888" y="6922"/>
                    <a:pt x="4914" y="6925"/>
                    <a:pt x="4921" y="6918"/>
                  </a:cubicBezTo>
                  <a:lnTo>
                    <a:pt x="4921" y="6918"/>
                  </a:lnTo>
                  <a:cubicBezTo>
                    <a:pt x="4936" y="6925"/>
                    <a:pt x="4925" y="6929"/>
                    <a:pt x="4903" y="6932"/>
                  </a:cubicBezTo>
                  <a:cubicBezTo>
                    <a:pt x="5032" y="6925"/>
                    <a:pt x="5174" y="6907"/>
                    <a:pt x="5303" y="6885"/>
                  </a:cubicBezTo>
                  <a:lnTo>
                    <a:pt x="5303" y="6885"/>
                  </a:lnTo>
                  <a:cubicBezTo>
                    <a:pt x="5280" y="6891"/>
                    <a:pt x="5289" y="6893"/>
                    <a:pt x="5297" y="6893"/>
                  </a:cubicBezTo>
                  <a:cubicBezTo>
                    <a:pt x="5303" y="6893"/>
                    <a:pt x="5309" y="6892"/>
                    <a:pt x="5306" y="6892"/>
                  </a:cubicBezTo>
                  <a:lnTo>
                    <a:pt x="5306" y="6892"/>
                  </a:lnTo>
                  <a:cubicBezTo>
                    <a:pt x="5313" y="6892"/>
                    <a:pt x="5313" y="6896"/>
                    <a:pt x="5318" y="6896"/>
                  </a:cubicBezTo>
                  <a:lnTo>
                    <a:pt x="5306" y="6896"/>
                  </a:lnTo>
                  <a:cubicBezTo>
                    <a:pt x="5259" y="6903"/>
                    <a:pt x="5178" y="6918"/>
                    <a:pt x="5120" y="6929"/>
                  </a:cubicBezTo>
                  <a:cubicBezTo>
                    <a:pt x="5123" y="6929"/>
                    <a:pt x="5127" y="6929"/>
                    <a:pt x="5130" y="6932"/>
                  </a:cubicBezTo>
                  <a:cubicBezTo>
                    <a:pt x="5101" y="6935"/>
                    <a:pt x="5079" y="6941"/>
                    <a:pt x="5058" y="6941"/>
                  </a:cubicBezTo>
                  <a:cubicBezTo>
                    <a:pt x="5053" y="6941"/>
                    <a:pt x="5047" y="6940"/>
                    <a:pt x="5042" y="6940"/>
                  </a:cubicBezTo>
                  <a:cubicBezTo>
                    <a:pt x="5027" y="6947"/>
                    <a:pt x="4998" y="6944"/>
                    <a:pt x="4988" y="6951"/>
                  </a:cubicBezTo>
                  <a:cubicBezTo>
                    <a:pt x="4584" y="6998"/>
                    <a:pt x="4188" y="7035"/>
                    <a:pt x="3777" y="7057"/>
                  </a:cubicBezTo>
                  <a:cubicBezTo>
                    <a:pt x="3786" y="7055"/>
                    <a:pt x="3784" y="7054"/>
                    <a:pt x="3777" y="7054"/>
                  </a:cubicBezTo>
                  <a:cubicBezTo>
                    <a:pt x="3763" y="7054"/>
                    <a:pt x="3730" y="7057"/>
                    <a:pt x="3722" y="7057"/>
                  </a:cubicBezTo>
                  <a:cubicBezTo>
                    <a:pt x="3720" y="7057"/>
                    <a:pt x="3717" y="7057"/>
                    <a:pt x="3715" y="7057"/>
                  </a:cubicBezTo>
                  <a:cubicBezTo>
                    <a:pt x="3704" y="7057"/>
                    <a:pt x="3691" y="7060"/>
                    <a:pt x="3680" y="7060"/>
                  </a:cubicBezTo>
                  <a:cubicBezTo>
                    <a:pt x="3676" y="7060"/>
                    <a:pt x="3671" y="7059"/>
                    <a:pt x="3667" y="7057"/>
                  </a:cubicBezTo>
                  <a:cubicBezTo>
                    <a:pt x="3629" y="7065"/>
                    <a:pt x="3588" y="7067"/>
                    <a:pt x="3546" y="7067"/>
                  </a:cubicBezTo>
                  <a:cubicBezTo>
                    <a:pt x="3471" y="7067"/>
                    <a:pt x="3393" y="7060"/>
                    <a:pt x="3320" y="7060"/>
                  </a:cubicBezTo>
                  <a:cubicBezTo>
                    <a:pt x="3275" y="7060"/>
                    <a:pt x="3233" y="7062"/>
                    <a:pt x="3194" y="7072"/>
                  </a:cubicBezTo>
                  <a:cubicBezTo>
                    <a:pt x="3202" y="7072"/>
                    <a:pt x="3209" y="7072"/>
                    <a:pt x="3217" y="7072"/>
                  </a:cubicBezTo>
                  <a:cubicBezTo>
                    <a:pt x="3244" y="7072"/>
                    <a:pt x="3271" y="7069"/>
                    <a:pt x="3297" y="7069"/>
                  </a:cubicBezTo>
                  <a:cubicBezTo>
                    <a:pt x="3316" y="7069"/>
                    <a:pt x="3333" y="7071"/>
                    <a:pt x="3351" y="7076"/>
                  </a:cubicBezTo>
                  <a:cubicBezTo>
                    <a:pt x="3297" y="7083"/>
                    <a:pt x="3245" y="7083"/>
                    <a:pt x="3190" y="7083"/>
                  </a:cubicBezTo>
                  <a:cubicBezTo>
                    <a:pt x="3104" y="7089"/>
                    <a:pt x="3019" y="7091"/>
                    <a:pt x="2932" y="7091"/>
                  </a:cubicBezTo>
                  <a:cubicBezTo>
                    <a:pt x="2874" y="7091"/>
                    <a:pt x="2816" y="7090"/>
                    <a:pt x="2757" y="7090"/>
                  </a:cubicBezTo>
                  <a:cubicBezTo>
                    <a:pt x="2754" y="7094"/>
                    <a:pt x="2750" y="7094"/>
                    <a:pt x="2747" y="7098"/>
                  </a:cubicBezTo>
                  <a:cubicBezTo>
                    <a:pt x="2669" y="7094"/>
                    <a:pt x="2589" y="7090"/>
                    <a:pt x="2515" y="7090"/>
                  </a:cubicBezTo>
                  <a:cubicBezTo>
                    <a:pt x="2485" y="7090"/>
                    <a:pt x="2485" y="7074"/>
                    <a:pt x="2457" y="7074"/>
                  </a:cubicBezTo>
                  <a:cubicBezTo>
                    <a:pt x="2452" y="7074"/>
                    <a:pt x="2446" y="7075"/>
                    <a:pt x="2439" y="7076"/>
                  </a:cubicBezTo>
                  <a:lnTo>
                    <a:pt x="2435" y="7072"/>
                  </a:lnTo>
                  <a:cubicBezTo>
                    <a:pt x="2433" y="7073"/>
                    <a:pt x="2429" y="7074"/>
                    <a:pt x="2425" y="7074"/>
                  </a:cubicBezTo>
                  <a:cubicBezTo>
                    <a:pt x="2416" y="7074"/>
                    <a:pt x="2404" y="7070"/>
                    <a:pt x="2398" y="7067"/>
                  </a:cubicBezTo>
                  <a:lnTo>
                    <a:pt x="2398" y="7067"/>
                  </a:lnTo>
                  <a:cubicBezTo>
                    <a:pt x="2398" y="7067"/>
                    <a:pt x="2399" y="7067"/>
                    <a:pt x="2400" y="7067"/>
                  </a:cubicBezTo>
                  <a:cubicBezTo>
                    <a:pt x="2407" y="7067"/>
                    <a:pt x="2419" y="7069"/>
                    <a:pt x="2428" y="7069"/>
                  </a:cubicBezTo>
                  <a:cubicBezTo>
                    <a:pt x="2431" y="7069"/>
                    <a:pt x="2434" y="7069"/>
                    <a:pt x="2435" y="7068"/>
                  </a:cubicBezTo>
                  <a:cubicBezTo>
                    <a:pt x="2427" y="7061"/>
                    <a:pt x="2402" y="7064"/>
                    <a:pt x="2398" y="7057"/>
                  </a:cubicBezTo>
                  <a:cubicBezTo>
                    <a:pt x="2299" y="7046"/>
                    <a:pt x="2193" y="7046"/>
                    <a:pt x="2090" y="7042"/>
                  </a:cubicBezTo>
                  <a:cubicBezTo>
                    <a:pt x="1933" y="7028"/>
                    <a:pt x="1804" y="6991"/>
                    <a:pt x="1647" y="6966"/>
                  </a:cubicBezTo>
                  <a:cubicBezTo>
                    <a:pt x="1635" y="6966"/>
                    <a:pt x="1669" y="6966"/>
                    <a:pt x="1661" y="6962"/>
                  </a:cubicBezTo>
                  <a:lnTo>
                    <a:pt x="1661" y="6962"/>
                  </a:lnTo>
                  <a:cubicBezTo>
                    <a:pt x="1696" y="6965"/>
                    <a:pt x="1729" y="6975"/>
                    <a:pt x="1762" y="6975"/>
                  </a:cubicBezTo>
                  <a:cubicBezTo>
                    <a:pt x="1770" y="6975"/>
                    <a:pt x="1778" y="6974"/>
                    <a:pt x="1786" y="6973"/>
                  </a:cubicBezTo>
                  <a:cubicBezTo>
                    <a:pt x="1782" y="6973"/>
                    <a:pt x="1760" y="6969"/>
                    <a:pt x="1753" y="6969"/>
                  </a:cubicBezTo>
                  <a:lnTo>
                    <a:pt x="1749" y="6969"/>
                  </a:lnTo>
                  <a:cubicBezTo>
                    <a:pt x="1567" y="6948"/>
                    <a:pt x="1385" y="6918"/>
                    <a:pt x="1207" y="6871"/>
                  </a:cubicBezTo>
                  <a:lnTo>
                    <a:pt x="1207" y="6871"/>
                  </a:lnTo>
                  <a:cubicBezTo>
                    <a:pt x="1210" y="6872"/>
                    <a:pt x="1215" y="6875"/>
                    <a:pt x="1214" y="6875"/>
                  </a:cubicBezTo>
                  <a:cubicBezTo>
                    <a:pt x="1214" y="6875"/>
                    <a:pt x="1213" y="6874"/>
                    <a:pt x="1210" y="6874"/>
                  </a:cubicBezTo>
                  <a:cubicBezTo>
                    <a:pt x="1133" y="6844"/>
                    <a:pt x="1045" y="6834"/>
                    <a:pt x="975" y="6793"/>
                  </a:cubicBezTo>
                  <a:lnTo>
                    <a:pt x="975" y="6793"/>
                  </a:lnTo>
                  <a:cubicBezTo>
                    <a:pt x="1075" y="6808"/>
                    <a:pt x="1155" y="6834"/>
                    <a:pt x="1247" y="6848"/>
                  </a:cubicBezTo>
                  <a:cubicBezTo>
                    <a:pt x="1071" y="6793"/>
                    <a:pt x="895" y="6760"/>
                    <a:pt x="737" y="6658"/>
                  </a:cubicBezTo>
                  <a:cubicBezTo>
                    <a:pt x="736" y="6658"/>
                    <a:pt x="735" y="6658"/>
                    <a:pt x="734" y="6658"/>
                  </a:cubicBezTo>
                  <a:cubicBezTo>
                    <a:pt x="724" y="6658"/>
                    <a:pt x="714" y="6643"/>
                    <a:pt x="708" y="6643"/>
                  </a:cubicBezTo>
                  <a:cubicBezTo>
                    <a:pt x="605" y="6580"/>
                    <a:pt x="506" y="6492"/>
                    <a:pt x="433" y="6401"/>
                  </a:cubicBezTo>
                  <a:cubicBezTo>
                    <a:pt x="367" y="6316"/>
                    <a:pt x="323" y="6218"/>
                    <a:pt x="297" y="6108"/>
                  </a:cubicBezTo>
                  <a:cubicBezTo>
                    <a:pt x="293" y="6103"/>
                    <a:pt x="293" y="6103"/>
                    <a:pt x="290" y="6100"/>
                  </a:cubicBezTo>
                  <a:cubicBezTo>
                    <a:pt x="293" y="6071"/>
                    <a:pt x="279" y="6030"/>
                    <a:pt x="279" y="5998"/>
                  </a:cubicBezTo>
                  <a:cubicBezTo>
                    <a:pt x="268" y="5964"/>
                    <a:pt x="271" y="5932"/>
                    <a:pt x="268" y="5891"/>
                  </a:cubicBezTo>
                  <a:cubicBezTo>
                    <a:pt x="275" y="5825"/>
                    <a:pt x="264" y="5748"/>
                    <a:pt x="283" y="5678"/>
                  </a:cubicBezTo>
                  <a:cubicBezTo>
                    <a:pt x="283" y="5675"/>
                    <a:pt x="279" y="5671"/>
                    <a:pt x="279" y="5668"/>
                  </a:cubicBezTo>
                  <a:cubicBezTo>
                    <a:pt x="308" y="5531"/>
                    <a:pt x="330" y="5382"/>
                    <a:pt x="389" y="5257"/>
                  </a:cubicBezTo>
                  <a:cubicBezTo>
                    <a:pt x="389" y="5253"/>
                    <a:pt x="389" y="5250"/>
                    <a:pt x="385" y="5245"/>
                  </a:cubicBezTo>
                  <a:cubicBezTo>
                    <a:pt x="459" y="5084"/>
                    <a:pt x="517" y="4923"/>
                    <a:pt x="616" y="4776"/>
                  </a:cubicBezTo>
                  <a:cubicBezTo>
                    <a:pt x="642" y="4736"/>
                    <a:pt x="667" y="4685"/>
                    <a:pt x="693" y="4648"/>
                  </a:cubicBezTo>
                  <a:cubicBezTo>
                    <a:pt x="723" y="4607"/>
                    <a:pt x="741" y="4563"/>
                    <a:pt x="774" y="4534"/>
                  </a:cubicBezTo>
                  <a:cubicBezTo>
                    <a:pt x="847" y="4424"/>
                    <a:pt x="924" y="4326"/>
                    <a:pt x="1012" y="4230"/>
                  </a:cubicBezTo>
                  <a:cubicBezTo>
                    <a:pt x="1012" y="4223"/>
                    <a:pt x="1031" y="4208"/>
                    <a:pt x="1031" y="4201"/>
                  </a:cubicBezTo>
                  <a:cubicBezTo>
                    <a:pt x="1093" y="4131"/>
                    <a:pt x="1170" y="4057"/>
                    <a:pt x="1229" y="3984"/>
                  </a:cubicBezTo>
                  <a:cubicBezTo>
                    <a:pt x="1415" y="3805"/>
                    <a:pt x="1599" y="3622"/>
                    <a:pt x="1797" y="3460"/>
                  </a:cubicBezTo>
                  <a:lnTo>
                    <a:pt x="1793" y="3456"/>
                  </a:lnTo>
                  <a:cubicBezTo>
                    <a:pt x="1793" y="3456"/>
                    <a:pt x="1792" y="3456"/>
                    <a:pt x="1792" y="3457"/>
                  </a:cubicBezTo>
                  <a:lnTo>
                    <a:pt x="1792" y="3457"/>
                  </a:lnTo>
                  <a:cubicBezTo>
                    <a:pt x="1801" y="3450"/>
                    <a:pt x="1810" y="3440"/>
                    <a:pt x="1808" y="3438"/>
                  </a:cubicBezTo>
                  <a:lnTo>
                    <a:pt x="1808" y="3438"/>
                  </a:lnTo>
                  <a:cubicBezTo>
                    <a:pt x="1809" y="3438"/>
                    <a:pt x="1810" y="3438"/>
                    <a:pt x="1811" y="3438"/>
                  </a:cubicBezTo>
                  <a:cubicBezTo>
                    <a:pt x="1852" y="3412"/>
                    <a:pt x="1911" y="3350"/>
                    <a:pt x="1958" y="3324"/>
                  </a:cubicBezTo>
                  <a:cubicBezTo>
                    <a:pt x="1987" y="3306"/>
                    <a:pt x="2013" y="3280"/>
                    <a:pt x="2046" y="3258"/>
                  </a:cubicBezTo>
                  <a:cubicBezTo>
                    <a:pt x="2090" y="3214"/>
                    <a:pt x="2145" y="3189"/>
                    <a:pt x="2189" y="3148"/>
                  </a:cubicBezTo>
                  <a:cubicBezTo>
                    <a:pt x="2216" y="3131"/>
                    <a:pt x="2246" y="3111"/>
                    <a:pt x="2270" y="3086"/>
                  </a:cubicBezTo>
                  <a:lnTo>
                    <a:pt x="2270" y="3086"/>
                  </a:lnTo>
                  <a:cubicBezTo>
                    <a:pt x="2270" y="3086"/>
                    <a:pt x="2271" y="3085"/>
                    <a:pt x="2271" y="3085"/>
                  </a:cubicBezTo>
                  <a:lnTo>
                    <a:pt x="2271" y="3085"/>
                  </a:lnTo>
                  <a:cubicBezTo>
                    <a:pt x="2271" y="3085"/>
                    <a:pt x="2271" y="3086"/>
                    <a:pt x="2270" y="3086"/>
                  </a:cubicBezTo>
                  <a:lnTo>
                    <a:pt x="2277" y="3086"/>
                  </a:lnTo>
                  <a:lnTo>
                    <a:pt x="2277" y="3083"/>
                  </a:lnTo>
                  <a:lnTo>
                    <a:pt x="2277" y="3083"/>
                  </a:lnTo>
                  <a:cubicBezTo>
                    <a:pt x="2275" y="3083"/>
                    <a:pt x="2273" y="3084"/>
                    <a:pt x="2271" y="3085"/>
                  </a:cubicBezTo>
                  <a:lnTo>
                    <a:pt x="2271" y="3085"/>
                  </a:lnTo>
                  <a:cubicBezTo>
                    <a:pt x="2273" y="3083"/>
                    <a:pt x="2275" y="3081"/>
                    <a:pt x="2277" y="3079"/>
                  </a:cubicBezTo>
                  <a:lnTo>
                    <a:pt x="2277" y="3083"/>
                  </a:lnTo>
                  <a:lnTo>
                    <a:pt x="2277" y="3083"/>
                  </a:lnTo>
                  <a:cubicBezTo>
                    <a:pt x="2367" y="3040"/>
                    <a:pt x="2477" y="2949"/>
                    <a:pt x="2571" y="2891"/>
                  </a:cubicBezTo>
                  <a:cubicBezTo>
                    <a:pt x="2618" y="2862"/>
                    <a:pt x="2677" y="2830"/>
                    <a:pt x="2717" y="2796"/>
                  </a:cubicBezTo>
                  <a:lnTo>
                    <a:pt x="2725" y="2796"/>
                  </a:lnTo>
                  <a:cubicBezTo>
                    <a:pt x="2750" y="2774"/>
                    <a:pt x="2779" y="2774"/>
                    <a:pt x="2805" y="2745"/>
                  </a:cubicBezTo>
                  <a:cubicBezTo>
                    <a:pt x="2823" y="2742"/>
                    <a:pt x="2842" y="2723"/>
                    <a:pt x="2864" y="2712"/>
                  </a:cubicBezTo>
                  <a:cubicBezTo>
                    <a:pt x="3153" y="2514"/>
                    <a:pt x="3476" y="2349"/>
                    <a:pt x="3788" y="2180"/>
                  </a:cubicBezTo>
                  <a:cubicBezTo>
                    <a:pt x="3832" y="2151"/>
                    <a:pt x="3876" y="2140"/>
                    <a:pt x="3920" y="2107"/>
                  </a:cubicBezTo>
                  <a:cubicBezTo>
                    <a:pt x="4001" y="2070"/>
                    <a:pt x="4089" y="2026"/>
                    <a:pt x="4169" y="1986"/>
                  </a:cubicBezTo>
                  <a:cubicBezTo>
                    <a:pt x="4169" y="1982"/>
                    <a:pt x="4169" y="1979"/>
                    <a:pt x="4173" y="1979"/>
                  </a:cubicBezTo>
                  <a:cubicBezTo>
                    <a:pt x="4580" y="1791"/>
                    <a:pt x="4991" y="1598"/>
                    <a:pt x="5420" y="1466"/>
                  </a:cubicBezTo>
                  <a:cubicBezTo>
                    <a:pt x="5420" y="1466"/>
                    <a:pt x="5421" y="1466"/>
                    <a:pt x="5422" y="1466"/>
                  </a:cubicBezTo>
                  <a:cubicBezTo>
                    <a:pt x="5429" y="1466"/>
                    <a:pt x="5440" y="1457"/>
                    <a:pt x="5447" y="1457"/>
                  </a:cubicBezTo>
                  <a:cubicBezTo>
                    <a:pt x="5448" y="1457"/>
                    <a:pt x="5449" y="1457"/>
                    <a:pt x="5450" y="1458"/>
                  </a:cubicBezTo>
                  <a:cubicBezTo>
                    <a:pt x="5457" y="1454"/>
                    <a:pt x="5467" y="1451"/>
                    <a:pt x="5475" y="1451"/>
                  </a:cubicBezTo>
                  <a:cubicBezTo>
                    <a:pt x="5670" y="1388"/>
                    <a:pt x="5882" y="1326"/>
                    <a:pt x="6076" y="1275"/>
                  </a:cubicBezTo>
                  <a:cubicBezTo>
                    <a:pt x="6139" y="1263"/>
                    <a:pt x="6193" y="1245"/>
                    <a:pt x="6252" y="1234"/>
                  </a:cubicBezTo>
                  <a:cubicBezTo>
                    <a:pt x="6289" y="1219"/>
                    <a:pt x="6337" y="1216"/>
                    <a:pt x="6377" y="1205"/>
                  </a:cubicBezTo>
                  <a:cubicBezTo>
                    <a:pt x="6645" y="1139"/>
                    <a:pt x="6912" y="1099"/>
                    <a:pt x="7191" y="1051"/>
                  </a:cubicBezTo>
                  <a:lnTo>
                    <a:pt x="7198" y="1055"/>
                  </a:lnTo>
                  <a:cubicBezTo>
                    <a:pt x="7476" y="1013"/>
                    <a:pt x="7763" y="997"/>
                    <a:pt x="8046" y="997"/>
                  </a:cubicBezTo>
                  <a:close/>
                  <a:moveTo>
                    <a:pt x="5694" y="0"/>
                  </a:moveTo>
                  <a:cubicBezTo>
                    <a:pt x="4963" y="0"/>
                    <a:pt x="4229" y="129"/>
                    <a:pt x="3539" y="376"/>
                  </a:cubicBezTo>
                  <a:cubicBezTo>
                    <a:pt x="3183" y="497"/>
                    <a:pt x="2835" y="633"/>
                    <a:pt x="2501" y="816"/>
                  </a:cubicBezTo>
                  <a:cubicBezTo>
                    <a:pt x="1925" y="1139"/>
                    <a:pt x="1353" y="1532"/>
                    <a:pt x="935" y="2038"/>
                  </a:cubicBezTo>
                  <a:cubicBezTo>
                    <a:pt x="803" y="2187"/>
                    <a:pt x="693" y="2390"/>
                    <a:pt x="569" y="2539"/>
                  </a:cubicBezTo>
                  <a:cubicBezTo>
                    <a:pt x="535" y="2613"/>
                    <a:pt x="477" y="2708"/>
                    <a:pt x="455" y="2781"/>
                  </a:cubicBezTo>
                  <a:cubicBezTo>
                    <a:pt x="488" y="2764"/>
                    <a:pt x="525" y="2676"/>
                    <a:pt x="561" y="2646"/>
                  </a:cubicBezTo>
                  <a:lnTo>
                    <a:pt x="561" y="2646"/>
                  </a:lnTo>
                  <a:cubicBezTo>
                    <a:pt x="547" y="2671"/>
                    <a:pt x="535" y="2690"/>
                    <a:pt x="525" y="2708"/>
                  </a:cubicBezTo>
                  <a:cubicBezTo>
                    <a:pt x="502" y="2724"/>
                    <a:pt x="393" y="2910"/>
                    <a:pt x="416" y="2910"/>
                  </a:cubicBezTo>
                  <a:cubicBezTo>
                    <a:pt x="420" y="2910"/>
                    <a:pt x="425" y="2906"/>
                    <a:pt x="433" y="2899"/>
                  </a:cubicBezTo>
                  <a:cubicBezTo>
                    <a:pt x="484" y="2866"/>
                    <a:pt x="517" y="2737"/>
                    <a:pt x="569" y="2668"/>
                  </a:cubicBezTo>
                  <a:cubicBezTo>
                    <a:pt x="613" y="2588"/>
                    <a:pt x="623" y="2635"/>
                    <a:pt x="642" y="2580"/>
                  </a:cubicBezTo>
                  <a:lnTo>
                    <a:pt x="642" y="2580"/>
                  </a:lnTo>
                  <a:cubicBezTo>
                    <a:pt x="635" y="2583"/>
                    <a:pt x="627" y="2588"/>
                    <a:pt x="616" y="2598"/>
                  </a:cubicBezTo>
                  <a:cubicBezTo>
                    <a:pt x="653" y="2554"/>
                    <a:pt x="660" y="2525"/>
                    <a:pt x="693" y="2503"/>
                  </a:cubicBezTo>
                  <a:lnTo>
                    <a:pt x="693" y="2503"/>
                  </a:lnTo>
                  <a:cubicBezTo>
                    <a:pt x="686" y="2517"/>
                    <a:pt x="682" y="2525"/>
                    <a:pt x="679" y="2536"/>
                  </a:cubicBezTo>
                  <a:cubicBezTo>
                    <a:pt x="689" y="2532"/>
                    <a:pt x="708" y="2503"/>
                    <a:pt x="723" y="2481"/>
                  </a:cubicBezTo>
                  <a:lnTo>
                    <a:pt x="723" y="2481"/>
                  </a:lnTo>
                  <a:cubicBezTo>
                    <a:pt x="726" y="2495"/>
                    <a:pt x="704" y="2536"/>
                    <a:pt x="719" y="2544"/>
                  </a:cubicBezTo>
                  <a:cubicBezTo>
                    <a:pt x="770" y="2412"/>
                    <a:pt x="891" y="2353"/>
                    <a:pt x="987" y="2261"/>
                  </a:cubicBezTo>
                  <a:cubicBezTo>
                    <a:pt x="987" y="2262"/>
                    <a:pt x="988" y="2262"/>
                    <a:pt x="989" y="2262"/>
                  </a:cubicBezTo>
                  <a:cubicBezTo>
                    <a:pt x="1001" y="2262"/>
                    <a:pt x="1036" y="2216"/>
                    <a:pt x="1053" y="2206"/>
                  </a:cubicBezTo>
                  <a:lnTo>
                    <a:pt x="1053" y="2206"/>
                  </a:lnTo>
                  <a:cubicBezTo>
                    <a:pt x="1049" y="2217"/>
                    <a:pt x="1041" y="2224"/>
                    <a:pt x="1038" y="2231"/>
                  </a:cubicBezTo>
                  <a:cubicBezTo>
                    <a:pt x="1071" y="2214"/>
                    <a:pt x="1100" y="2170"/>
                    <a:pt x="1133" y="2140"/>
                  </a:cubicBezTo>
                  <a:lnTo>
                    <a:pt x="1133" y="2140"/>
                  </a:lnTo>
                  <a:cubicBezTo>
                    <a:pt x="1126" y="2148"/>
                    <a:pt x="1122" y="2155"/>
                    <a:pt x="1115" y="2170"/>
                  </a:cubicBezTo>
                  <a:cubicBezTo>
                    <a:pt x="1129" y="2151"/>
                    <a:pt x="1144" y="2143"/>
                    <a:pt x="1151" y="2129"/>
                  </a:cubicBezTo>
                  <a:cubicBezTo>
                    <a:pt x="1155" y="2129"/>
                    <a:pt x="1188" y="2092"/>
                    <a:pt x="1188" y="2089"/>
                  </a:cubicBezTo>
                  <a:lnTo>
                    <a:pt x="1188" y="2082"/>
                  </a:lnTo>
                  <a:cubicBezTo>
                    <a:pt x="1197" y="2075"/>
                    <a:pt x="1208" y="2065"/>
                    <a:pt x="1216" y="2055"/>
                  </a:cubicBezTo>
                  <a:lnTo>
                    <a:pt x="1216" y="2055"/>
                  </a:lnTo>
                  <a:cubicBezTo>
                    <a:pt x="1215" y="2055"/>
                    <a:pt x="1215" y="2055"/>
                    <a:pt x="1214" y="2055"/>
                  </a:cubicBezTo>
                  <a:lnTo>
                    <a:pt x="1214" y="2055"/>
                  </a:lnTo>
                  <a:cubicBezTo>
                    <a:pt x="1215" y="2055"/>
                    <a:pt x="1216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6" y="2054"/>
                    <a:pt x="1216" y="2055"/>
                  </a:cubicBezTo>
                  <a:lnTo>
                    <a:pt x="1216" y="2055"/>
                  </a:ln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5"/>
                    <a:pt x="1217" y="2055"/>
                  </a:cubicBezTo>
                  <a:cubicBezTo>
                    <a:pt x="1327" y="1964"/>
                    <a:pt x="1437" y="1862"/>
                    <a:pt x="1544" y="1766"/>
                  </a:cubicBezTo>
                  <a:cubicBezTo>
                    <a:pt x="1588" y="1740"/>
                    <a:pt x="1647" y="1689"/>
                    <a:pt x="1679" y="1656"/>
                  </a:cubicBezTo>
                  <a:cubicBezTo>
                    <a:pt x="1694" y="1645"/>
                    <a:pt x="1713" y="1637"/>
                    <a:pt x="1723" y="1623"/>
                  </a:cubicBezTo>
                  <a:cubicBezTo>
                    <a:pt x="1852" y="1510"/>
                    <a:pt x="2013" y="1414"/>
                    <a:pt x="2149" y="1307"/>
                  </a:cubicBezTo>
                  <a:cubicBezTo>
                    <a:pt x="2175" y="1300"/>
                    <a:pt x="2204" y="1271"/>
                    <a:pt x="2229" y="1263"/>
                  </a:cubicBezTo>
                  <a:cubicBezTo>
                    <a:pt x="2266" y="1241"/>
                    <a:pt x="2307" y="1219"/>
                    <a:pt x="2336" y="1197"/>
                  </a:cubicBezTo>
                  <a:cubicBezTo>
                    <a:pt x="2387" y="1179"/>
                    <a:pt x="2435" y="1161"/>
                    <a:pt x="2490" y="1121"/>
                  </a:cubicBezTo>
                  <a:cubicBezTo>
                    <a:pt x="2493" y="1121"/>
                    <a:pt x="2497" y="1124"/>
                    <a:pt x="2501" y="1124"/>
                  </a:cubicBezTo>
                  <a:cubicBezTo>
                    <a:pt x="2512" y="1113"/>
                    <a:pt x="2519" y="1109"/>
                    <a:pt x="2527" y="1102"/>
                  </a:cubicBezTo>
                  <a:cubicBezTo>
                    <a:pt x="2527" y="1102"/>
                    <a:pt x="2528" y="1102"/>
                    <a:pt x="2528" y="1102"/>
                  </a:cubicBezTo>
                  <a:cubicBezTo>
                    <a:pt x="2542" y="1102"/>
                    <a:pt x="2589" y="1060"/>
                    <a:pt x="2616" y="1060"/>
                  </a:cubicBezTo>
                  <a:cubicBezTo>
                    <a:pt x="2621" y="1060"/>
                    <a:pt x="2626" y="1062"/>
                    <a:pt x="2629" y="1065"/>
                  </a:cubicBezTo>
                  <a:cubicBezTo>
                    <a:pt x="2644" y="1043"/>
                    <a:pt x="2673" y="1043"/>
                    <a:pt x="2691" y="1029"/>
                  </a:cubicBezTo>
                  <a:cubicBezTo>
                    <a:pt x="2673" y="1029"/>
                    <a:pt x="2655" y="1036"/>
                    <a:pt x="2640" y="1040"/>
                  </a:cubicBezTo>
                  <a:cubicBezTo>
                    <a:pt x="2643" y="1037"/>
                    <a:pt x="2645" y="1035"/>
                    <a:pt x="2648" y="1035"/>
                  </a:cubicBezTo>
                  <a:cubicBezTo>
                    <a:pt x="2649" y="1035"/>
                    <a:pt x="2650" y="1035"/>
                    <a:pt x="2651" y="1036"/>
                  </a:cubicBezTo>
                  <a:cubicBezTo>
                    <a:pt x="2691" y="1021"/>
                    <a:pt x="2761" y="996"/>
                    <a:pt x="2809" y="959"/>
                  </a:cubicBezTo>
                  <a:lnTo>
                    <a:pt x="2816" y="959"/>
                  </a:lnTo>
                  <a:cubicBezTo>
                    <a:pt x="2831" y="952"/>
                    <a:pt x="2824" y="952"/>
                    <a:pt x="2820" y="948"/>
                  </a:cubicBezTo>
                  <a:lnTo>
                    <a:pt x="2820" y="948"/>
                  </a:lnTo>
                  <a:cubicBezTo>
                    <a:pt x="2816" y="949"/>
                    <a:pt x="2813" y="949"/>
                    <a:pt x="2812" y="949"/>
                  </a:cubicBezTo>
                  <a:cubicBezTo>
                    <a:pt x="2807" y="949"/>
                    <a:pt x="2837" y="945"/>
                    <a:pt x="2845" y="945"/>
                  </a:cubicBezTo>
                  <a:lnTo>
                    <a:pt x="2853" y="933"/>
                  </a:lnTo>
                  <a:cubicBezTo>
                    <a:pt x="2877" y="927"/>
                    <a:pt x="2879" y="926"/>
                    <a:pt x="2867" y="923"/>
                  </a:cubicBezTo>
                  <a:lnTo>
                    <a:pt x="2867" y="923"/>
                  </a:lnTo>
                  <a:cubicBezTo>
                    <a:pt x="2864" y="925"/>
                    <a:pt x="2862" y="926"/>
                    <a:pt x="2862" y="926"/>
                  </a:cubicBezTo>
                  <a:cubicBezTo>
                    <a:pt x="2861" y="926"/>
                    <a:pt x="2861" y="925"/>
                    <a:pt x="2864" y="923"/>
                  </a:cubicBezTo>
                  <a:lnTo>
                    <a:pt x="2864" y="923"/>
                  </a:lnTo>
                  <a:cubicBezTo>
                    <a:pt x="2865" y="923"/>
                    <a:pt x="2866" y="923"/>
                    <a:pt x="2867" y="923"/>
                  </a:cubicBezTo>
                  <a:lnTo>
                    <a:pt x="2867" y="923"/>
                  </a:lnTo>
                  <a:cubicBezTo>
                    <a:pt x="2869" y="922"/>
                    <a:pt x="2871" y="921"/>
                    <a:pt x="2873" y="920"/>
                  </a:cubicBezTo>
                  <a:lnTo>
                    <a:pt x="2873" y="920"/>
                  </a:lnTo>
                  <a:cubicBezTo>
                    <a:pt x="2870" y="921"/>
                    <a:pt x="2867" y="922"/>
                    <a:pt x="2864" y="923"/>
                  </a:cubicBezTo>
                  <a:cubicBezTo>
                    <a:pt x="2864" y="923"/>
                    <a:pt x="2871" y="919"/>
                    <a:pt x="2879" y="915"/>
                  </a:cubicBezTo>
                  <a:lnTo>
                    <a:pt x="2879" y="915"/>
                  </a:lnTo>
                  <a:cubicBezTo>
                    <a:pt x="2879" y="915"/>
                    <a:pt x="2876" y="917"/>
                    <a:pt x="2873" y="920"/>
                  </a:cubicBezTo>
                  <a:lnTo>
                    <a:pt x="2873" y="920"/>
                  </a:lnTo>
                  <a:cubicBezTo>
                    <a:pt x="2948" y="894"/>
                    <a:pt x="3036" y="855"/>
                    <a:pt x="3102" y="823"/>
                  </a:cubicBezTo>
                  <a:cubicBezTo>
                    <a:pt x="3102" y="823"/>
                    <a:pt x="3101" y="823"/>
                    <a:pt x="3100" y="823"/>
                  </a:cubicBezTo>
                  <a:cubicBezTo>
                    <a:pt x="3091" y="823"/>
                    <a:pt x="3068" y="838"/>
                    <a:pt x="3055" y="842"/>
                  </a:cubicBezTo>
                  <a:cubicBezTo>
                    <a:pt x="3065" y="827"/>
                    <a:pt x="3087" y="827"/>
                    <a:pt x="3106" y="816"/>
                  </a:cubicBezTo>
                  <a:lnTo>
                    <a:pt x="3117" y="820"/>
                  </a:lnTo>
                  <a:cubicBezTo>
                    <a:pt x="3121" y="816"/>
                    <a:pt x="3131" y="813"/>
                    <a:pt x="3135" y="809"/>
                  </a:cubicBezTo>
                  <a:lnTo>
                    <a:pt x="3139" y="809"/>
                  </a:lnTo>
                  <a:lnTo>
                    <a:pt x="3150" y="801"/>
                  </a:lnTo>
                  <a:cubicBezTo>
                    <a:pt x="3150" y="800"/>
                    <a:pt x="3149" y="799"/>
                    <a:pt x="3147" y="799"/>
                  </a:cubicBezTo>
                  <a:cubicBezTo>
                    <a:pt x="3144" y="799"/>
                    <a:pt x="3138" y="801"/>
                    <a:pt x="3135" y="801"/>
                  </a:cubicBezTo>
                  <a:cubicBezTo>
                    <a:pt x="3141" y="799"/>
                    <a:pt x="3142" y="796"/>
                    <a:pt x="3145" y="796"/>
                  </a:cubicBezTo>
                  <a:cubicBezTo>
                    <a:pt x="3146" y="796"/>
                    <a:pt x="3148" y="797"/>
                    <a:pt x="3150" y="798"/>
                  </a:cubicBezTo>
                  <a:cubicBezTo>
                    <a:pt x="3149" y="798"/>
                    <a:pt x="3149" y="798"/>
                    <a:pt x="3149" y="798"/>
                  </a:cubicBezTo>
                  <a:cubicBezTo>
                    <a:pt x="3149" y="798"/>
                    <a:pt x="3165" y="790"/>
                    <a:pt x="3168" y="787"/>
                  </a:cubicBezTo>
                  <a:cubicBezTo>
                    <a:pt x="3175" y="787"/>
                    <a:pt x="3183" y="787"/>
                    <a:pt x="3194" y="783"/>
                  </a:cubicBezTo>
                  <a:cubicBezTo>
                    <a:pt x="3194" y="783"/>
                    <a:pt x="3197" y="779"/>
                    <a:pt x="3197" y="776"/>
                  </a:cubicBezTo>
                  <a:cubicBezTo>
                    <a:pt x="3487" y="658"/>
                    <a:pt x="3784" y="552"/>
                    <a:pt x="4078" y="475"/>
                  </a:cubicBezTo>
                  <a:cubicBezTo>
                    <a:pt x="4085" y="471"/>
                    <a:pt x="4089" y="468"/>
                    <a:pt x="4096" y="464"/>
                  </a:cubicBezTo>
                  <a:cubicBezTo>
                    <a:pt x="4102" y="465"/>
                    <a:pt x="4106" y="466"/>
                    <a:pt x="4110" y="466"/>
                  </a:cubicBezTo>
                  <a:cubicBezTo>
                    <a:pt x="4115" y="466"/>
                    <a:pt x="4119" y="465"/>
                    <a:pt x="4125" y="460"/>
                  </a:cubicBezTo>
                  <a:lnTo>
                    <a:pt x="4129" y="460"/>
                  </a:lnTo>
                  <a:cubicBezTo>
                    <a:pt x="4155" y="446"/>
                    <a:pt x="4213" y="449"/>
                    <a:pt x="4250" y="431"/>
                  </a:cubicBezTo>
                  <a:cubicBezTo>
                    <a:pt x="4252" y="432"/>
                    <a:pt x="4254" y="432"/>
                    <a:pt x="4256" y="432"/>
                  </a:cubicBezTo>
                  <a:cubicBezTo>
                    <a:pt x="4303" y="432"/>
                    <a:pt x="4363" y="397"/>
                    <a:pt x="4411" y="397"/>
                  </a:cubicBezTo>
                  <a:cubicBezTo>
                    <a:pt x="4415" y="397"/>
                    <a:pt x="4419" y="397"/>
                    <a:pt x="4423" y="398"/>
                  </a:cubicBezTo>
                  <a:cubicBezTo>
                    <a:pt x="4426" y="394"/>
                    <a:pt x="4430" y="391"/>
                    <a:pt x="4433" y="387"/>
                  </a:cubicBezTo>
                  <a:lnTo>
                    <a:pt x="4463" y="387"/>
                  </a:lnTo>
                  <a:cubicBezTo>
                    <a:pt x="4587" y="361"/>
                    <a:pt x="4734" y="339"/>
                    <a:pt x="4870" y="317"/>
                  </a:cubicBezTo>
                  <a:lnTo>
                    <a:pt x="4870" y="317"/>
                  </a:lnTo>
                  <a:lnTo>
                    <a:pt x="4863" y="321"/>
                  </a:lnTo>
                  <a:cubicBezTo>
                    <a:pt x="4932" y="321"/>
                    <a:pt x="5013" y="292"/>
                    <a:pt x="5086" y="292"/>
                  </a:cubicBezTo>
                  <a:cubicBezTo>
                    <a:pt x="5254" y="263"/>
                    <a:pt x="5426" y="269"/>
                    <a:pt x="5598" y="256"/>
                  </a:cubicBezTo>
                  <a:lnTo>
                    <a:pt x="5598" y="256"/>
                  </a:lnTo>
                  <a:lnTo>
                    <a:pt x="5604" y="259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14" y="260"/>
                    <a:pt x="5624" y="262"/>
                    <a:pt x="5633" y="262"/>
                  </a:cubicBezTo>
                  <a:cubicBezTo>
                    <a:pt x="5640" y="259"/>
                    <a:pt x="5648" y="255"/>
                    <a:pt x="5655" y="251"/>
                  </a:cubicBezTo>
                  <a:lnTo>
                    <a:pt x="5658" y="251"/>
                  </a:lnTo>
                  <a:cubicBezTo>
                    <a:pt x="5662" y="255"/>
                    <a:pt x="5662" y="259"/>
                    <a:pt x="5665" y="262"/>
                  </a:cubicBezTo>
                  <a:cubicBezTo>
                    <a:pt x="5671" y="259"/>
                    <a:pt x="5683" y="259"/>
                    <a:pt x="5693" y="259"/>
                  </a:cubicBezTo>
                  <a:cubicBezTo>
                    <a:pt x="5703" y="259"/>
                    <a:pt x="5711" y="259"/>
                    <a:pt x="5709" y="255"/>
                  </a:cubicBezTo>
                  <a:cubicBezTo>
                    <a:pt x="5706" y="251"/>
                    <a:pt x="5702" y="251"/>
                    <a:pt x="5702" y="251"/>
                  </a:cubicBezTo>
                  <a:cubicBezTo>
                    <a:pt x="5706" y="251"/>
                    <a:pt x="5709" y="251"/>
                    <a:pt x="5714" y="255"/>
                  </a:cubicBezTo>
                  <a:lnTo>
                    <a:pt x="5731" y="255"/>
                  </a:lnTo>
                  <a:cubicBezTo>
                    <a:pt x="5736" y="255"/>
                    <a:pt x="5743" y="251"/>
                    <a:pt x="5746" y="247"/>
                  </a:cubicBezTo>
                  <a:cubicBezTo>
                    <a:pt x="5756" y="250"/>
                    <a:pt x="5770" y="256"/>
                    <a:pt x="5781" y="256"/>
                  </a:cubicBezTo>
                  <a:cubicBezTo>
                    <a:pt x="5786" y="256"/>
                    <a:pt x="5790" y="255"/>
                    <a:pt x="5794" y="251"/>
                  </a:cubicBezTo>
                  <a:cubicBezTo>
                    <a:pt x="5888" y="262"/>
                    <a:pt x="6113" y="250"/>
                    <a:pt x="6194" y="268"/>
                  </a:cubicBezTo>
                  <a:lnTo>
                    <a:pt x="6194" y="268"/>
                  </a:lnTo>
                  <a:cubicBezTo>
                    <a:pt x="6188" y="267"/>
                    <a:pt x="6183" y="266"/>
                    <a:pt x="6178" y="266"/>
                  </a:cubicBezTo>
                  <a:cubicBezTo>
                    <a:pt x="6172" y="266"/>
                    <a:pt x="6166" y="267"/>
                    <a:pt x="6164" y="270"/>
                  </a:cubicBezTo>
                  <a:cubicBezTo>
                    <a:pt x="6201" y="277"/>
                    <a:pt x="6249" y="284"/>
                    <a:pt x="6289" y="284"/>
                  </a:cubicBezTo>
                  <a:cubicBezTo>
                    <a:pt x="6278" y="281"/>
                    <a:pt x="6264" y="277"/>
                    <a:pt x="6242" y="277"/>
                  </a:cubicBezTo>
                  <a:cubicBezTo>
                    <a:pt x="6237" y="273"/>
                    <a:pt x="6234" y="273"/>
                    <a:pt x="6227" y="266"/>
                  </a:cubicBezTo>
                  <a:lnTo>
                    <a:pt x="6227" y="266"/>
                  </a:lnTo>
                  <a:cubicBezTo>
                    <a:pt x="6325" y="281"/>
                    <a:pt x="6418" y="288"/>
                    <a:pt x="6516" y="299"/>
                  </a:cubicBezTo>
                  <a:cubicBezTo>
                    <a:pt x="6520" y="303"/>
                    <a:pt x="6520" y="306"/>
                    <a:pt x="6523" y="306"/>
                  </a:cubicBezTo>
                  <a:cubicBezTo>
                    <a:pt x="6670" y="314"/>
                    <a:pt x="6821" y="354"/>
                    <a:pt x="6963" y="380"/>
                  </a:cubicBezTo>
                  <a:cubicBezTo>
                    <a:pt x="6995" y="380"/>
                    <a:pt x="7066" y="410"/>
                    <a:pt x="7104" y="410"/>
                  </a:cubicBezTo>
                  <a:cubicBezTo>
                    <a:pt x="7106" y="410"/>
                    <a:pt x="7107" y="410"/>
                    <a:pt x="7109" y="410"/>
                  </a:cubicBezTo>
                  <a:lnTo>
                    <a:pt x="7109" y="410"/>
                  </a:lnTo>
                  <a:cubicBezTo>
                    <a:pt x="7110" y="410"/>
                    <a:pt x="7112" y="411"/>
                    <a:pt x="7114" y="413"/>
                  </a:cubicBezTo>
                  <a:cubicBezTo>
                    <a:pt x="7107" y="413"/>
                    <a:pt x="7136" y="413"/>
                    <a:pt x="7139" y="416"/>
                  </a:cubicBezTo>
                  <a:cubicBezTo>
                    <a:pt x="7183" y="424"/>
                    <a:pt x="7220" y="438"/>
                    <a:pt x="7261" y="442"/>
                  </a:cubicBezTo>
                  <a:cubicBezTo>
                    <a:pt x="7257" y="438"/>
                    <a:pt x="7257" y="438"/>
                    <a:pt x="7254" y="438"/>
                  </a:cubicBezTo>
                  <a:cubicBezTo>
                    <a:pt x="7260" y="438"/>
                    <a:pt x="7264" y="438"/>
                    <a:pt x="7264" y="441"/>
                  </a:cubicBezTo>
                  <a:lnTo>
                    <a:pt x="7264" y="441"/>
                  </a:lnTo>
                  <a:cubicBezTo>
                    <a:pt x="7264" y="441"/>
                    <a:pt x="7264" y="441"/>
                    <a:pt x="7264" y="441"/>
                  </a:cubicBezTo>
                  <a:cubicBezTo>
                    <a:pt x="7263" y="441"/>
                    <a:pt x="7263" y="441"/>
                    <a:pt x="7264" y="442"/>
                  </a:cubicBezTo>
                  <a:cubicBezTo>
                    <a:pt x="7264" y="442"/>
                    <a:pt x="7264" y="442"/>
                    <a:pt x="7264" y="441"/>
                  </a:cubicBezTo>
                  <a:lnTo>
                    <a:pt x="7264" y="441"/>
                  </a:lnTo>
                  <a:cubicBezTo>
                    <a:pt x="7268" y="442"/>
                    <a:pt x="7284" y="446"/>
                    <a:pt x="7287" y="446"/>
                  </a:cubicBezTo>
                  <a:cubicBezTo>
                    <a:pt x="7287" y="446"/>
                    <a:pt x="7287" y="446"/>
                    <a:pt x="7286" y="446"/>
                  </a:cubicBezTo>
                  <a:cubicBezTo>
                    <a:pt x="7283" y="442"/>
                    <a:pt x="7283" y="442"/>
                    <a:pt x="7279" y="442"/>
                  </a:cubicBezTo>
                  <a:cubicBezTo>
                    <a:pt x="7286" y="442"/>
                    <a:pt x="7290" y="442"/>
                    <a:pt x="7290" y="446"/>
                  </a:cubicBezTo>
                  <a:cubicBezTo>
                    <a:pt x="7433" y="464"/>
                    <a:pt x="7631" y="523"/>
                    <a:pt x="7767" y="596"/>
                  </a:cubicBezTo>
                  <a:cubicBezTo>
                    <a:pt x="7764" y="596"/>
                    <a:pt x="7752" y="591"/>
                    <a:pt x="7748" y="591"/>
                  </a:cubicBezTo>
                  <a:cubicBezTo>
                    <a:pt x="7745" y="591"/>
                    <a:pt x="7745" y="592"/>
                    <a:pt x="7748" y="596"/>
                  </a:cubicBezTo>
                  <a:cubicBezTo>
                    <a:pt x="7814" y="614"/>
                    <a:pt x="7884" y="658"/>
                    <a:pt x="7950" y="669"/>
                  </a:cubicBezTo>
                  <a:cubicBezTo>
                    <a:pt x="7892" y="636"/>
                    <a:pt x="7814" y="618"/>
                    <a:pt x="7763" y="581"/>
                  </a:cubicBezTo>
                  <a:cubicBezTo>
                    <a:pt x="7769" y="581"/>
                    <a:pt x="7791" y="594"/>
                    <a:pt x="7797" y="594"/>
                  </a:cubicBezTo>
                  <a:cubicBezTo>
                    <a:pt x="7799" y="594"/>
                    <a:pt x="7799" y="594"/>
                    <a:pt x="7799" y="592"/>
                  </a:cubicBezTo>
                  <a:cubicBezTo>
                    <a:pt x="7884" y="622"/>
                    <a:pt x="7961" y="677"/>
                    <a:pt x="8046" y="710"/>
                  </a:cubicBezTo>
                  <a:cubicBezTo>
                    <a:pt x="8078" y="710"/>
                    <a:pt x="8124" y="744"/>
                    <a:pt x="8160" y="767"/>
                  </a:cubicBezTo>
                  <a:lnTo>
                    <a:pt x="8160" y="767"/>
                  </a:lnTo>
                  <a:cubicBezTo>
                    <a:pt x="8158" y="767"/>
                    <a:pt x="8156" y="767"/>
                    <a:pt x="8154" y="767"/>
                  </a:cubicBezTo>
                  <a:lnTo>
                    <a:pt x="8154" y="767"/>
                  </a:lnTo>
                  <a:cubicBezTo>
                    <a:pt x="8150" y="766"/>
                    <a:pt x="8144" y="764"/>
                    <a:pt x="8137" y="761"/>
                  </a:cubicBezTo>
                  <a:lnTo>
                    <a:pt x="8137" y="761"/>
                  </a:lnTo>
                  <a:cubicBezTo>
                    <a:pt x="8142" y="763"/>
                    <a:pt x="8147" y="765"/>
                    <a:pt x="8151" y="767"/>
                  </a:cubicBezTo>
                  <a:lnTo>
                    <a:pt x="8151" y="767"/>
                  </a:lnTo>
                  <a:cubicBezTo>
                    <a:pt x="8128" y="769"/>
                    <a:pt x="8105" y="770"/>
                    <a:pt x="8082" y="772"/>
                  </a:cubicBezTo>
                  <a:cubicBezTo>
                    <a:pt x="7719" y="798"/>
                    <a:pt x="7337" y="823"/>
                    <a:pt x="6985" y="875"/>
                  </a:cubicBezTo>
                  <a:cubicBezTo>
                    <a:pt x="6931" y="879"/>
                    <a:pt x="6872" y="897"/>
                    <a:pt x="6817" y="897"/>
                  </a:cubicBezTo>
                  <a:cubicBezTo>
                    <a:pt x="6784" y="907"/>
                    <a:pt x="6744" y="911"/>
                    <a:pt x="6716" y="915"/>
                  </a:cubicBezTo>
                  <a:lnTo>
                    <a:pt x="6716" y="915"/>
                  </a:lnTo>
                  <a:cubicBezTo>
                    <a:pt x="6719" y="914"/>
                    <a:pt x="6722" y="911"/>
                    <a:pt x="6726" y="908"/>
                  </a:cubicBezTo>
                  <a:lnTo>
                    <a:pt x="6726" y="908"/>
                  </a:lnTo>
                  <a:cubicBezTo>
                    <a:pt x="6553" y="941"/>
                    <a:pt x="6388" y="959"/>
                    <a:pt x="6227" y="1018"/>
                  </a:cubicBezTo>
                  <a:cubicBezTo>
                    <a:pt x="6223" y="1014"/>
                    <a:pt x="6220" y="1014"/>
                    <a:pt x="6220" y="1011"/>
                  </a:cubicBezTo>
                  <a:cubicBezTo>
                    <a:pt x="5904" y="1077"/>
                    <a:pt x="5582" y="1161"/>
                    <a:pt x="5284" y="1260"/>
                  </a:cubicBezTo>
                  <a:cubicBezTo>
                    <a:pt x="5296" y="1260"/>
                    <a:pt x="5281" y="1263"/>
                    <a:pt x="5281" y="1263"/>
                  </a:cubicBezTo>
                  <a:lnTo>
                    <a:pt x="5284" y="1260"/>
                  </a:lnTo>
                  <a:lnTo>
                    <a:pt x="5284" y="1260"/>
                  </a:lnTo>
                  <a:cubicBezTo>
                    <a:pt x="5244" y="1275"/>
                    <a:pt x="5164" y="1307"/>
                    <a:pt x="5115" y="1315"/>
                  </a:cubicBezTo>
                  <a:cubicBezTo>
                    <a:pt x="4939" y="1388"/>
                    <a:pt x="4771" y="1451"/>
                    <a:pt x="4599" y="1527"/>
                  </a:cubicBezTo>
                  <a:cubicBezTo>
                    <a:pt x="4521" y="1568"/>
                    <a:pt x="4411" y="1620"/>
                    <a:pt x="4323" y="1652"/>
                  </a:cubicBezTo>
                  <a:cubicBezTo>
                    <a:pt x="4173" y="1725"/>
                    <a:pt x="4019" y="1803"/>
                    <a:pt x="3876" y="1887"/>
                  </a:cubicBezTo>
                  <a:lnTo>
                    <a:pt x="3876" y="1898"/>
                  </a:lnTo>
                  <a:cubicBezTo>
                    <a:pt x="3773" y="1957"/>
                    <a:pt x="3674" y="2016"/>
                    <a:pt x="3575" y="2077"/>
                  </a:cubicBezTo>
                  <a:cubicBezTo>
                    <a:pt x="3414" y="2165"/>
                    <a:pt x="3256" y="2253"/>
                    <a:pt x="3099" y="2338"/>
                  </a:cubicBezTo>
                  <a:cubicBezTo>
                    <a:pt x="2867" y="2463"/>
                    <a:pt x="2647" y="2602"/>
                    <a:pt x="2427" y="2742"/>
                  </a:cubicBezTo>
                  <a:cubicBezTo>
                    <a:pt x="2263" y="2855"/>
                    <a:pt x="2090" y="2972"/>
                    <a:pt x="1921" y="3094"/>
                  </a:cubicBezTo>
                  <a:cubicBezTo>
                    <a:pt x="1258" y="3617"/>
                    <a:pt x="657" y="4245"/>
                    <a:pt x="283" y="5008"/>
                  </a:cubicBezTo>
                  <a:cubicBezTo>
                    <a:pt x="147" y="5355"/>
                    <a:pt x="0" y="5788"/>
                    <a:pt x="132" y="6162"/>
                  </a:cubicBezTo>
                  <a:cubicBezTo>
                    <a:pt x="227" y="6720"/>
                    <a:pt x="843" y="6966"/>
                    <a:pt x="1335" y="7050"/>
                  </a:cubicBezTo>
                  <a:cubicBezTo>
                    <a:pt x="1767" y="7134"/>
                    <a:pt x="2217" y="7152"/>
                    <a:pt x="2667" y="7152"/>
                  </a:cubicBezTo>
                  <a:cubicBezTo>
                    <a:pt x="3009" y="7152"/>
                    <a:pt x="3352" y="7142"/>
                    <a:pt x="3689" y="7142"/>
                  </a:cubicBezTo>
                  <a:cubicBezTo>
                    <a:pt x="3716" y="7142"/>
                    <a:pt x="3743" y="7142"/>
                    <a:pt x="3769" y="7142"/>
                  </a:cubicBezTo>
                  <a:cubicBezTo>
                    <a:pt x="4023" y="7130"/>
                    <a:pt x="4276" y="7101"/>
                    <a:pt x="4529" y="7083"/>
                  </a:cubicBezTo>
                  <a:cubicBezTo>
                    <a:pt x="4621" y="7064"/>
                    <a:pt x="4712" y="7064"/>
                    <a:pt x="4800" y="7046"/>
                  </a:cubicBezTo>
                  <a:cubicBezTo>
                    <a:pt x="4797" y="7046"/>
                    <a:pt x="4789" y="7042"/>
                    <a:pt x="4782" y="7042"/>
                  </a:cubicBezTo>
                  <a:cubicBezTo>
                    <a:pt x="4778" y="7046"/>
                    <a:pt x="4775" y="7046"/>
                    <a:pt x="4775" y="7050"/>
                  </a:cubicBezTo>
                  <a:cubicBezTo>
                    <a:pt x="4773" y="7049"/>
                    <a:pt x="4770" y="7048"/>
                    <a:pt x="4766" y="7048"/>
                  </a:cubicBezTo>
                  <a:cubicBezTo>
                    <a:pt x="4761" y="7048"/>
                    <a:pt x="4755" y="7049"/>
                    <a:pt x="4750" y="7050"/>
                  </a:cubicBezTo>
                  <a:lnTo>
                    <a:pt x="4750" y="7050"/>
                  </a:lnTo>
                  <a:cubicBezTo>
                    <a:pt x="4751" y="7050"/>
                    <a:pt x="4751" y="7050"/>
                    <a:pt x="4753" y="7050"/>
                  </a:cubicBezTo>
                  <a:lnTo>
                    <a:pt x="4749" y="7050"/>
                  </a:lnTo>
                  <a:cubicBezTo>
                    <a:pt x="4749" y="7050"/>
                    <a:pt x="4749" y="7050"/>
                    <a:pt x="4749" y="7051"/>
                  </a:cubicBezTo>
                  <a:lnTo>
                    <a:pt x="4749" y="7051"/>
                  </a:lnTo>
                  <a:cubicBezTo>
                    <a:pt x="4749" y="7051"/>
                    <a:pt x="4750" y="7051"/>
                    <a:pt x="4750" y="7050"/>
                  </a:cubicBezTo>
                  <a:lnTo>
                    <a:pt x="4750" y="7050"/>
                  </a:lnTo>
                  <a:cubicBezTo>
                    <a:pt x="4750" y="7051"/>
                    <a:pt x="4749" y="7051"/>
                    <a:pt x="4749" y="7051"/>
                  </a:cubicBezTo>
                  <a:cubicBezTo>
                    <a:pt x="4749" y="7051"/>
                    <a:pt x="4749" y="7051"/>
                    <a:pt x="4749" y="7051"/>
                  </a:cubicBezTo>
                  <a:lnTo>
                    <a:pt x="4749" y="7051"/>
                  </a:lnTo>
                  <a:cubicBezTo>
                    <a:pt x="4746" y="7052"/>
                    <a:pt x="4743" y="7053"/>
                    <a:pt x="4741" y="7054"/>
                  </a:cubicBezTo>
                  <a:lnTo>
                    <a:pt x="4745" y="7050"/>
                  </a:lnTo>
                  <a:lnTo>
                    <a:pt x="4749" y="7050"/>
                  </a:lnTo>
                  <a:cubicBezTo>
                    <a:pt x="4744" y="7048"/>
                    <a:pt x="4740" y="7047"/>
                    <a:pt x="4737" y="7047"/>
                  </a:cubicBezTo>
                  <a:cubicBezTo>
                    <a:pt x="4732" y="7047"/>
                    <a:pt x="4729" y="7050"/>
                    <a:pt x="4719" y="7057"/>
                  </a:cubicBezTo>
                  <a:cubicBezTo>
                    <a:pt x="4591" y="7057"/>
                    <a:pt x="4452" y="7076"/>
                    <a:pt x="4316" y="7090"/>
                  </a:cubicBezTo>
                  <a:cubicBezTo>
                    <a:pt x="4150" y="7098"/>
                    <a:pt x="3979" y="7111"/>
                    <a:pt x="3809" y="7111"/>
                  </a:cubicBezTo>
                  <a:cubicBezTo>
                    <a:pt x="3747" y="7111"/>
                    <a:pt x="3685" y="7109"/>
                    <a:pt x="3623" y="7105"/>
                  </a:cubicBezTo>
                  <a:cubicBezTo>
                    <a:pt x="3712" y="7085"/>
                    <a:pt x="3788" y="7083"/>
                    <a:pt x="3876" y="7083"/>
                  </a:cubicBezTo>
                  <a:cubicBezTo>
                    <a:pt x="3901" y="7083"/>
                    <a:pt x="3926" y="7083"/>
                    <a:pt x="3953" y="7083"/>
                  </a:cubicBezTo>
                  <a:cubicBezTo>
                    <a:pt x="3880" y="7090"/>
                    <a:pt x="3828" y="7094"/>
                    <a:pt x="3766" y="7098"/>
                  </a:cubicBezTo>
                  <a:cubicBezTo>
                    <a:pt x="3759" y="7094"/>
                    <a:pt x="3751" y="7093"/>
                    <a:pt x="3743" y="7093"/>
                  </a:cubicBezTo>
                  <a:cubicBezTo>
                    <a:pt x="3727" y="7093"/>
                    <a:pt x="3709" y="7099"/>
                    <a:pt x="3696" y="7101"/>
                  </a:cubicBezTo>
                  <a:cubicBezTo>
                    <a:pt x="3718" y="7102"/>
                    <a:pt x="3740" y="7102"/>
                    <a:pt x="3762" y="7102"/>
                  </a:cubicBezTo>
                  <a:cubicBezTo>
                    <a:pt x="3915" y="7102"/>
                    <a:pt x="4064" y="7092"/>
                    <a:pt x="4221" y="7079"/>
                  </a:cubicBezTo>
                  <a:cubicBezTo>
                    <a:pt x="4213" y="7079"/>
                    <a:pt x="4210" y="7076"/>
                    <a:pt x="4210" y="7076"/>
                  </a:cubicBezTo>
                  <a:cubicBezTo>
                    <a:pt x="4265" y="7068"/>
                    <a:pt x="4323" y="7061"/>
                    <a:pt x="4378" y="7057"/>
                  </a:cubicBezTo>
                  <a:cubicBezTo>
                    <a:pt x="4382" y="7053"/>
                    <a:pt x="4388" y="7053"/>
                    <a:pt x="4395" y="7053"/>
                  </a:cubicBezTo>
                  <a:cubicBezTo>
                    <a:pt x="4401" y="7053"/>
                    <a:pt x="4408" y="7053"/>
                    <a:pt x="4411" y="7050"/>
                  </a:cubicBezTo>
                  <a:cubicBezTo>
                    <a:pt x="4543" y="7035"/>
                    <a:pt x="4687" y="7032"/>
                    <a:pt x="4819" y="7013"/>
                  </a:cubicBezTo>
                  <a:lnTo>
                    <a:pt x="4829" y="7017"/>
                  </a:lnTo>
                  <a:cubicBezTo>
                    <a:pt x="5010" y="6991"/>
                    <a:pt x="5181" y="6984"/>
                    <a:pt x="5362" y="6962"/>
                  </a:cubicBezTo>
                  <a:cubicBezTo>
                    <a:pt x="5379" y="6951"/>
                    <a:pt x="5406" y="6962"/>
                    <a:pt x="5428" y="6947"/>
                  </a:cubicBezTo>
                  <a:lnTo>
                    <a:pt x="5431" y="6951"/>
                  </a:lnTo>
                  <a:cubicBezTo>
                    <a:pt x="5441" y="6949"/>
                    <a:pt x="5447" y="6948"/>
                    <a:pt x="5451" y="6948"/>
                  </a:cubicBezTo>
                  <a:cubicBezTo>
                    <a:pt x="5459" y="6948"/>
                    <a:pt x="5460" y="6951"/>
                    <a:pt x="5467" y="6951"/>
                  </a:cubicBezTo>
                  <a:lnTo>
                    <a:pt x="5445" y="6958"/>
                  </a:lnTo>
                  <a:cubicBezTo>
                    <a:pt x="5472" y="6958"/>
                    <a:pt x="5511" y="6954"/>
                    <a:pt x="5541" y="6944"/>
                  </a:cubicBezTo>
                  <a:lnTo>
                    <a:pt x="5545" y="6944"/>
                  </a:lnTo>
                  <a:cubicBezTo>
                    <a:pt x="5658" y="6925"/>
                    <a:pt x="5780" y="6907"/>
                    <a:pt x="5890" y="6900"/>
                  </a:cubicBezTo>
                  <a:cubicBezTo>
                    <a:pt x="5890" y="6900"/>
                    <a:pt x="5893" y="6896"/>
                    <a:pt x="5897" y="6896"/>
                  </a:cubicBezTo>
                  <a:cubicBezTo>
                    <a:pt x="5900" y="6896"/>
                    <a:pt x="5900" y="6892"/>
                    <a:pt x="5900" y="6888"/>
                  </a:cubicBezTo>
                  <a:cubicBezTo>
                    <a:pt x="5904" y="6891"/>
                    <a:pt x="5909" y="6892"/>
                    <a:pt x="5915" y="6892"/>
                  </a:cubicBezTo>
                  <a:cubicBezTo>
                    <a:pt x="5926" y="6892"/>
                    <a:pt x="5940" y="6889"/>
                    <a:pt x="5951" y="6889"/>
                  </a:cubicBezTo>
                  <a:cubicBezTo>
                    <a:pt x="5956" y="6889"/>
                    <a:pt x="5960" y="6889"/>
                    <a:pt x="5963" y="6892"/>
                  </a:cubicBezTo>
                  <a:cubicBezTo>
                    <a:pt x="5849" y="6910"/>
                    <a:pt x="5717" y="6951"/>
                    <a:pt x="5604" y="6958"/>
                  </a:cubicBezTo>
                  <a:cubicBezTo>
                    <a:pt x="5570" y="6966"/>
                    <a:pt x="5548" y="6976"/>
                    <a:pt x="5511" y="6980"/>
                  </a:cubicBezTo>
                  <a:cubicBezTo>
                    <a:pt x="5574" y="6980"/>
                    <a:pt x="5636" y="6958"/>
                    <a:pt x="5695" y="6958"/>
                  </a:cubicBezTo>
                  <a:cubicBezTo>
                    <a:pt x="5794" y="6932"/>
                    <a:pt x="5900" y="6929"/>
                    <a:pt x="5995" y="6892"/>
                  </a:cubicBezTo>
                  <a:cubicBezTo>
                    <a:pt x="6105" y="6874"/>
                    <a:pt x="6223" y="6863"/>
                    <a:pt x="6340" y="6834"/>
                  </a:cubicBezTo>
                  <a:cubicBezTo>
                    <a:pt x="6344" y="6837"/>
                    <a:pt x="6347" y="6837"/>
                    <a:pt x="6347" y="6841"/>
                  </a:cubicBezTo>
                  <a:cubicBezTo>
                    <a:pt x="6689" y="6775"/>
                    <a:pt x="7029" y="6683"/>
                    <a:pt x="7359" y="6584"/>
                  </a:cubicBezTo>
                  <a:cubicBezTo>
                    <a:pt x="7623" y="6485"/>
                    <a:pt x="7906" y="6394"/>
                    <a:pt x="8178" y="6287"/>
                  </a:cubicBezTo>
                  <a:lnTo>
                    <a:pt x="8178" y="6287"/>
                  </a:lnTo>
                  <a:cubicBezTo>
                    <a:pt x="8112" y="6328"/>
                    <a:pt x="8049" y="6350"/>
                    <a:pt x="7980" y="6379"/>
                  </a:cubicBezTo>
                  <a:cubicBezTo>
                    <a:pt x="7997" y="6364"/>
                    <a:pt x="8009" y="6357"/>
                    <a:pt x="8019" y="6350"/>
                  </a:cubicBezTo>
                  <a:lnTo>
                    <a:pt x="8019" y="6350"/>
                  </a:lnTo>
                  <a:cubicBezTo>
                    <a:pt x="7961" y="6379"/>
                    <a:pt x="7906" y="6404"/>
                    <a:pt x="7840" y="6426"/>
                  </a:cubicBezTo>
                  <a:cubicBezTo>
                    <a:pt x="8203" y="6342"/>
                    <a:pt x="8540" y="6115"/>
                    <a:pt x="8882" y="5957"/>
                  </a:cubicBezTo>
                  <a:cubicBezTo>
                    <a:pt x="9031" y="5873"/>
                    <a:pt x="9190" y="5788"/>
                    <a:pt x="9332" y="5697"/>
                  </a:cubicBezTo>
                  <a:cubicBezTo>
                    <a:pt x="9461" y="5612"/>
                    <a:pt x="9589" y="5531"/>
                    <a:pt x="9703" y="5426"/>
                  </a:cubicBezTo>
                  <a:lnTo>
                    <a:pt x="9703" y="5426"/>
                  </a:lnTo>
                  <a:cubicBezTo>
                    <a:pt x="9662" y="5440"/>
                    <a:pt x="9633" y="5477"/>
                    <a:pt x="9596" y="5509"/>
                  </a:cubicBezTo>
                  <a:cubicBezTo>
                    <a:pt x="9593" y="5506"/>
                    <a:pt x="9589" y="5506"/>
                    <a:pt x="9586" y="5506"/>
                  </a:cubicBezTo>
                  <a:cubicBezTo>
                    <a:pt x="9515" y="5553"/>
                    <a:pt x="9449" y="5587"/>
                    <a:pt x="9380" y="5634"/>
                  </a:cubicBezTo>
                  <a:cubicBezTo>
                    <a:pt x="9373" y="5594"/>
                    <a:pt x="9559" y="5514"/>
                    <a:pt x="9596" y="5455"/>
                  </a:cubicBezTo>
                  <a:cubicBezTo>
                    <a:pt x="9596" y="5451"/>
                    <a:pt x="9596" y="5448"/>
                    <a:pt x="9593" y="5443"/>
                  </a:cubicBezTo>
                  <a:cubicBezTo>
                    <a:pt x="9622" y="5418"/>
                    <a:pt x="9647" y="5404"/>
                    <a:pt x="9669" y="5374"/>
                  </a:cubicBezTo>
                  <a:cubicBezTo>
                    <a:pt x="9688" y="5367"/>
                    <a:pt x="9706" y="5348"/>
                    <a:pt x="9718" y="5326"/>
                  </a:cubicBezTo>
                  <a:cubicBezTo>
                    <a:pt x="9725" y="5326"/>
                    <a:pt x="9732" y="5316"/>
                    <a:pt x="9735" y="5308"/>
                  </a:cubicBezTo>
                  <a:cubicBezTo>
                    <a:pt x="9835" y="5245"/>
                    <a:pt x="9894" y="5135"/>
                    <a:pt x="9977" y="5062"/>
                  </a:cubicBezTo>
                  <a:cubicBezTo>
                    <a:pt x="10099" y="4915"/>
                    <a:pt x="10219" y="4761"/>
                    <a:pt x="10300" y="4585"/>
                  </a:cubicBezTo>
                  <a:cubicBezTo>
                    <a:pt x="10359" y="4483"/>
                    <a:pt x="10400" y="4358"/>
                    <a:pt x="10436" y="4241"/>
                  </a:cubicBezTo>
                  <a:cubicBezTo>
                    <a:pt x="10436" y="4238"/>
                    <a:pt x="10436" y="4233"/>
                    <a:pt x="10432" y="4230"/>
                  </a:cubicBezTo>
                  <a:cubicBezTo>
                    <a:pt x="10451" y="4186"/>
                    <a:pt x="10462" y="4145"/>
                    <a:pt x="10466" y="4098"/>
                  </a:cubicBezTo>
                  <a:cubicBezTo>
                    <a:pt x="10493" y="3996"/>
                    <a:pt x="10504" y="3865"/>
                    <a:pt x="10520" y="3762"/>
                  </a:cubicBezTo>
                  <a:lnTo>
                    <a:pt x="10520" y="3762"/>
                  </a:lnTo>
                  <a:cubicBezTo>
                    <a:pt x="10521" y="3773"/>
                    <a:pt x="10523" y="3786"/>
                    <a:pt x="10525" y="3786"/>
                  </a:cubicBezTo>
                  <a:cubicBezTo>
                    <a:pt x="10526" y="3786"/>
                    <a:pt x="10528" y="3779"/>
                    <a:pt x="10528" y="3761"/>
                  </a:cubicBezTo>
                  <a:cubicBezTo>
                    <a:pt x="10532" y="3761"/>
                    <a:pt x="10532" y="3746"/>
                    <a:pt x="10535" y="3742"/>
                  </a:cubicBezTo>
                  <a:lnTo>
                    <a:pt x="10535" y="3742"/>
                  </a:lnTo>
                  <a:cubicBezTo>
                    <a:pt x="10535" y="3749"/>
                    <a:pt x="10535" y="3754"/>
                    <a:pt x="10532" y="3757"/>
                  </a:cubicBezTo>
                  <a:lnTo>
                    <a:pt x="10532" y="3771"/>
                  </a:lnTo>
                  <a:lnTo>
                    <a:pt x="10539" y="3771"/>
                  </a:lnTo>
                  <a:cubicBezTo>
                    <a:pt x="10535" y="3834"/>
                    <a:pt x="10535" y="3878"/>
                    <a:pt x="10532" y="3940"/>
                  </a:cubicBezTo>
                  <a:cubicBezTo>
                    <a:pt x="10561" y="3746"/>
                    <a:pt x="10572" y="3541"/>
                    <a:pt x="10532" y="3350"/>
                  </a:cubicBezTo>
                  <a:cubicBezTo>
                    <a:pt x="10535" y="3331"/>
                    <a:pt x="10535" y="3317"/>
                    <a:pt x="10528" y="3299"/>
                  </a:cubicBezTo>
                  <a:cubicBezTo>
                    <a:pt x="10520" y="3211"/>
                    <a:pt x="10488" y="3123"/>
                    <a:pt x="10473" y="3038"/>
                  </a:cubicBezTo>
                  <a:cubicBezTo>
                    <a:pt x="10451" y="2987"/>
                    <a:pt x="10444" y="2910"/>
                    <a:pt x="10414" y="2862"/>
                  </a:cubicBezTo>
                  <a:cubicBezTo>
                    <a:pt x="10362" y="2701"/>
                    <a:pt x="10297" y="2545"/>
                    <a:pt x="10221" y="2396"/>
                  </a:cubicBezTo>
                  <a:lnTo>
                    <a:pt x="10221" y="2396"/>
                  </a:lnTo>
                  <a:cubicBezTo>
                    <a:pt x="10256" y="2354"/>
                    <a:pt x="10290" y="2311"/>
                    <a:pt x="10322" y="2268"/>
                  </a:cubicBezTo>
                  <a:lnTo>
                    <a:pt x="10322" y="2268"/>
                  </a:lnTo>
                  <a:lnTo>
                    <a:pt x="10312" y="2275"/>
                  </a:lnTo>
                  <a:cubicBezTo>
                    <a:pt x="10344" y="2231"/>
                    <a:pt x="10396" y="2170"/>
                    <a:pt x="10410" y="2129"/>
                  </a:cubicBezTo>
                  <a:lnTo>
                    <a:pt x="10410" y="2129"/>
                  </a:lnTo>
                  <a:cubicBezTo>
                    <a:pt x="10410" y="2130"/>
                    <a:pt x="10409" y="2130"/>
                    <a:pt x="10409" y="2130"/>
                  </a:cubicBezTo>
                  <a:cubicBezTo>
                    <a:pt x="10406" y="2130"/>
                    <a:pt x="10414" y="2121"/>
                    <a:pt x="10414" y="2121"/>
                  </a:cubicBezTo>
                  <a:lnTo>
                    <a:pt x="10414" y="2121"/>
                  </a:lnTo>
                  <a:lnTo>
                    <a:pt x="10410" y="2129"/>
                  </a:lnTo>
                  <a:cubicBezTo>
                    <a:pt x="10414" y="2121"/>
                    <a:pt x="10429" y="2096"/>
                    <a:pt x="10440" y="2089"/>
                  </a:cubicBezTo>
                  <a:cubicBezTo>
                    <a:pt x="10454" y="2063"/>
                    <a:pt x="10480" y="2038"/>
                    <a:pt x="10480" y="2023"/>
                  </a:cubicBezTo>
                  <a:lnTo>
                    <a:pt x="10480" y="2023"/>
                  </a:lnTo>
                  <a:cubicBezTo>
                    <a:pt x="10479" y="2024"/>
                    <a:pt x="10479" y="2024"/>
                    <a:pt x="10479" y="2024"/>
                  </a:cubicBezTo>
                  <a:cubicBezTo>
                    <a:pt x="10478" y="2024"/>
                    <a:pt x="10534" y="1934"/>
                    <a:pt x="10517" y="1931"/>
                  </a:cubicBezTo>
                  <a:cubicBezTo>
                    <a:pt x="10520" y="1920"/>
                    <a:pt x="10532" y="1901"/>
                    <a:pt x="10532" y="1901"/>
                  </a:cubicBezTo>
                  <a:cubicBezTo>
                    <a:pt x="10532" y="1872"/>
                    <a:pt x="10561" y="1810"/>
                    <a:pt x="10579" y="1777"/>
                  </a:cubicBezTo>
                  <a:cubicBezTo>
                    <a:pt x="10579" y="1766"/>
                    <a:pt x="10586" y="1740"/>
                    <a:pt x="10583" y="1740"/>
                  </a:cubicBezTo>
                  <a:cubicBezTo>
                    <a:pt x="10586" y="1734"/>
                    <a:pt x="10603" y="1693"/>
                    <a:pt x="10598" y="1693"/>
                  </a:cubicBezTo>
                  <a:cubicBezTo>
                    <a:pt x="10597" y="1693"/>
                    <a:pt x="10595" y="1694"/>
                    <a:pt x="10594" y="1696"/>
                  </a:cubicBezTo>
                  <a:cubicBezTo>
                    <a:pt x="10593" y="1698"/>
                    <a:pt x="10592" y="1698"/>
                    <a:pt x="10592" y="1698"/>
                  </a:cubicBezTo>
                  <a:cubicBezTo>
                    <a:pt x="10592" y="1698"/>
                    <a:pt x="10595" y="1692"/>
                    <a:pt x="10598" y="1689"/>
                  </a:cubicBezTo>
                  <a:cubicBezTo>
                    <a:pt x="10612" y="1571"/>
                    <a:pt x="10608" y="1334"/>
                    <a:pt x="10473" y="1227"/>
                  </a:cubicBezTo>
                  <a:lnTo>
                    <a:pt x="10473" y="1219"/>
                  </a:lnTo>
                  <a:cubicBezTo>
                    <a:pt x="10447" y="1194"/>
                    <a:pt x="10418" y="1172"/>
                    <a:pt x="10392" y="1157"/>
                  </a:cubicBezTo>
                  <a:cubicBezTo>
                    <a:pt x="10282" y="1058"/>
                    <a:pt x="10128" y="996"/>
                    <a:pt x="9985" y="948"/>
                  </a:cubicBezTo>
                  <a:cubicBezTo>
                    <a:pt x="9618" y="823"/>
                    <a:pt x="9204" y="787"/>
                    <a:pt x="8816" y="768"/>
                  </a:cubicBezTo>
                  <a:cubicBezTo>
                    <a:pt x="8741" y="766"/>
                    <a:pt x="8665" y="764"/>
                    <a:pt x="8588" y="762"/>
                  </a:cubicBezTo>
                  <a:lnTo>
                    <a:pt x="8588" y="762"/>
                  </a:lnTo>
                  <a:cubicBezTo>
                    <a:pt x="8556" y="745"/>
                    <a:pt x="8525" y="728"/>
                    <a:pt x="8496" y="713"/>
                  </a:cubicBezTo>
                  <a:cubicBezTo>
                    <a:pt x="7640" y="229"/>
                    <a:pt x="6669" y="0"/>
                    <a:pt x="56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4"/>
            <p:cNvSpPr/>
            <p:nvPr/>
          </p:nvSpPr>
          <p:spPr>
            <a:xfrm>
              <a:off x="1470719" y="954884"/>
              <a:ext cx="28130" cy="33544"/>
            </a:xfrm>
            <a:custGeom>
              <a:avLst/>
              <a:gdLst/>
              <a:ahLst/>
              <a:cxnLst/>
              <a:rect l="l" t="t" r="r" b="b"/>
              <a:pathLst>
                <a:path w="478" h="570" extrusionOk="0">
                  <a:moveTo>
                    <a:pt x="279" y="253"/>
                  </a:moveTo>
                  <a:lnTo>
                    <a:pt x="279" y="253"/>
                  </a:lnTo>
                  <a:cubicBezTo>
                    <a:pt x="276" y="258"/>
                    <a:pt x="272" y="265"/>
                    <a:pt x="269" y="265"/>
                  </a:cubicBezTo>
                  <a:cubicBezTo>
                    <a:pt x="272" y="261"/>
                    <a:pt x="276" y="258"/>
                    <a:pt x="279" y="253"/>
                  </a:cubicBezTo>
                  <a:close/>
                  <a:moveTo>
                    <a:pt x="232" y="302"/>
                  </a:moveTo>
                  <a:cubicBezTo>
                    <a:pt x="228" y="305"/>
                    <a:pt x="225" y="309"/>
                    <a:pt x="220" y="312"/>
                  </a:cubicBezTo>
                  <a:cubicBezTo>
                    <a:pt x="225" y="309"/>
                    <a:pt x="228" y="302"/>
                    <a:pt x="232" y="302"/>
                  </a:cubicBezTo>
                  <a:close/>
                  <a:moveTo>
                    <a:pt x="217" y="324"/>
                  </a:moveTo>
                  <a:cubicBezTo>
                    <a:pt x="213" y="327"/>
                    <a:pt x="210" y="331"/>
                    <a:pt x="206" y="334"/>
                  </a:cubicBezTo>
                  <a:cubicBezTo>
                    <a:pt x="210" y="331"/>
                    <a:pt x="213" y="324"/>
                    <a:pt x="217" y="324"/>
                  </a:cubicBezTo>
                  <a:close/>
                  <a:moveTo>
                    <a:pt x="181" y="363"/>
                  </a:moveTo>
                  <a:lnTo>
                    <a:pt x="176" y="368"/>
                  </a:lnTo>
                  <a:lnTo>
                    <a:pt x="173" y="371"/>
                  </a:lnTo>
                  <a:lnTo>
                    <a:pt x="173" y="368"/>
                  </a:lnTo>
                  <a:cubicBezTo>
                    <a:pt x="176" y="363"/>
                    <a:pt x="176" y="363"/>
                    <a:pt x="181" y="363"/>
                  </a:cubicBezTo>
                  <a:close/>
                  <a:moveTo>
                    <a:pt x="159" y="393"/>
                  </a:moveTo>
                  <a:lnTo>
                    <a:pt x="159" y="393"/>
                  </a:lnTo>
                  <a:cubicBezTo>
                    <a:pt x="154" y="397"/>
                    <a:pt x="151" y="404"/>
                    <a:pt x="147" y="404"/>
                  </a:cubicBezTo>
                  <a:cubicBezTo>
                    <a:pt x="151" y="400"/>
                    <a:pt x="154" y="397"/>
                    <a:pt x="159" y="393"/>
                  </a:cubicBezTo>
                  <a:close/>
                  <a:moveTo>
                    <a:pt x="125" y="437"/>
                  </a:moveTo>
                  <a:cubicBezTo>
                    <a:pt x="124" y="439"/>
                    <a:pt x="122" y="441"/>
                    <a:pt x="120" y="442"/>
                  </a:cubicBezTo>
                  <a:lnTo>
                    <a:pt x="120" y="442"/>
                  </a:lnTo>
                  <a:cubicBezTo>
                    <a:pt x="122" y="439"/>
                    <a:pt x="123" y="437"/>
                    <a:pt x="125" y="437"/>
                  </a:cubicBezTo>
                  <a:close/>
                  <a:moveTo>
                    <a:pt x="477" y="1"/>
                  </a:moveTo>
                  <a:cubicBezTo>
                    <a:pt x="455" y="30"/>
                    <a:pt x="433" y="60"/>
                    <a:pt x="408" y="89"/>
                  </a:cubicBezTo>
                  <a:cubicBezTo>
                    <a:pt x="415" y="77"/>
                    <a:pt x="418" y="70"/>
                    <a:pt x="426" y="52"/>
                  </a:cubicBezTo>
                  <a:lnTo>
                    <a:pt x="426" y="52"/>
                  </a:lnTo>
                  <a:cubicBezTo>
                    <a:pt x="364" y="133"/>
                    <a:pt x="305" y="214"/>
                    <a:pt x="242" y="287"/>
                  </a:cubicBezTo>
                  <a:cubicBezTo>
                    <a:pt x="198" y="324"/>
                    <a:pt x="166" y="378"/>
                    <a:pt x="125" y="419"/>
                  </a:cubicBezTo>
                  <a:cubicBezTo>
                    <a:pt x="126" y="421"/>
                    <a:pt x="127" y="421"/>
                    <a:pt x="129" y="421"/>
                  </a:cubicBezTo>
                  <a:cubicBezTo>
                    <a:pt x="133" y="421"/>
                    <a:pt x="138" y="415"/>
                    <a:pt x="140" y="415"/>
                  </a:cubicBezTo>
                  <a:cubicBezTo>
                    <a:pt x="137" y="419"/>
                    <a:pt x="133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8" y="425"/>
                    <a:pt x="116" y="441"/>
                    <a:pt x="117" y="444"/>
                  </a:cubicBezTo>
                  <a:lnTo>
                    <a:pt x="117" y="444"/>
                  </a:lnTo>
                  <a:cubicBezTo>
                    <a:pt x="116" y="444"/>
                    <a:pt x="115" y="444"/>
                    <a:pt x="115" y="444"/>
                  </a:cubicBezTo>
                  <a:cubicBezTo>
                    <a:pt x="103" y="451"/>
                    <a:pt x="81" y="481"/>
                    <a:pt x="59" y="507"/>
                  </a:cubicBezTo>
                  <a:cubicBezTo>
                    <a:pt x="54" y="510"/>
                    <a:pt x="31" y="529"/>
                    <a:pt x="36" y="529"/>
                  </a:cubicBezTo>
                  <a:cubicBezTo>
                    <a:pt x="37" y="529"/>
                    <a:pt x="40" y="528"/>
                    <a:pt x="44" y="525"/>
                  </a:cubicBezTo>
                  <a:lnTo>
                    <a:pt x="44" y="525"/>
                  </a:lnTo>
                  <a:cubicBezTo>
                    <a:pt x="41" y="529"/>
                    <a:pt x="41" y="532"/>
                    <a:pt x="34" y="532"/>
                  </a:cubicBezTo>
                  <a:cubicBezTo>
                    <a:pt x="34" y="532"/>
                    <a:pt x="8" y="561"/>
                    <a:pt x="0" y="569"/>
                  </a:cubicBezTo>
                  <a:cubicBezTo>
                    <a:pt x="56" y="529"/>
                    <a:pt x="110" y="466"/>
                    <a:pt x="154" y="419"/>
                  </a:cubicBezTo>
                  <a:cubicBezTo>
                    <a:pt x="257" y="283"/>
                    <a:pt x="393" y="143"/>
                    <a:pt x="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4"/>
            <p:cNvSpPr/>
            <p:nvPr/>
          </p:nvSpPr>
          <p:spPr>
            <a:xfrm>
              <a:off x="1130210" y="1088062"/>
              <a:ext cx="45609" cy="3001"/>
            </a:xfrm>
            <a:custGeom>
              <a:avLst/>
              <a:gdLst/>
              <a:ahLst/>
              <a:cxnLst/>
              <a:rect l="l" t="t" r="r" b="b"/>
              <a:pathLst>
                <a:path w="775" h="51" extrusionOk="0">
                  <a:moveTo>
                    <a:pt x="774" y="0"/>
                  </a:moveTo>
                  <a:cubicBezTo>
                    <a:pt x="521" y="26"/>
                    <a:pt x="261" y="22"/>
                    <a:pt x="0" y="44"/>
                  </a:cubicBezTo>
                  <a:cubicBezTo>
                    <a:pt x="2" y="46"/>
                    <a:pt x="9" y="46"/>
                    <a:pt x="16" y="46"/>
                  </a:cubicBezTo>
                  <a:cubicBezTo>
                    <a:pt x="24" y="46"/>
                    <a:pt x="32" y="46"/>
                    <a:pt x="37" y="48"/>
                  </a:cubicBezTo>
                  <a:cubicBezTo>
                    <a:pt x="92" y="48"/>
                    <a:pt x="150" y="40"/>
                    <a:pt x="208" y="40"/>
                  </a:cubicBezTo>
                  <a:cubicBezTo>
                    <a:pt x="220" y="40"/>
                    <a:pt x="231" y="40"/>
                    <a:pt x="242" y="41"/>
                  </a:cubicBezTo>
                  <a:cubicBezTo>
                    <a:pt x="226" y="47"/>
                    <a:pt x="239" y="50"/>
                    <a:pt x="255" y="50"/>
                  </a:cubicBezTo>
                  <a:cubicBezTo>
                    <a:pt x="269" y="50"/>
                    <a:pt x="284" y="47"/>
                    <a:pt x="286" y="41"/>
                  </a:cubicBezTo>
                  <a:cubicBezTo>
                    <a:pt x="275" y="37"/>
                    <a:pt x="290" y="37"/>
                    <a:pt x="290" y="37"/>
                  </a:cubicBezTo>
                  <a:lnTo>
                    <a:pt x="290" y="37"/>
                  </a:lnTo>
                  <a:lnTo>
                    <a:pt x="286" y="41"/>
                  </a:lnTo>
                  <a:cubicBezTo>
                    <a:pt x="429" y="29"/>
                    <a:pt x="653" y="33"/>
                    <a:pt x="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4"/>
            <p:cNvSpPr/>
            <p:nvPr/>
          </p:nvSpPr>
          <p:spPr>
            <a:xfrm>
              <a:off x="1213542" y="1086532"/>
              <a:ext cx="22069" cy="4943"/>
            </a:xfrm>
            <a:custGeom>
              <a:avLst/>
              <a:gdLst/>
              <a:ahLst/>
              <a:cxnLst/>
              <a:rect l="l" t="t" r="r" b="b"/>
              <a:pathLst>
                <a:path w="375" h="84" extrusionOk="0">
                  <a:moveTo>
                    <a:pt x="48" y="77"/>
                  </a:moveTo>
                  <a:lnTo>
                    <a:pt x="44" y="81"/>
                  </a:lnTo>
                  <a:lnTo>
                    <a:pt x="41" y="77"/>
                  </a:lnTo>
                  <a:close/>
                  <a:moveTo>
                    <a:pt x="334" y="1"/>
                  </a:moveTo>
                  <a:lnTo>
                    <a:pt x="322" y="4"/>
                  </a:lnTo>
                  <a:lnTo>
                    <a:pt x="322" y="11"/>
                  </a:lnTo>
                  <a:cubicBezTo>
                    <a:pt x="234" y="33"/>
                    <a:pt x="151" y="52"/>
                    <a:pt x="66" y="74"/>
                  </a:cubicBezTo>
                  <a:lnTo>
                    <a:pt x="63" y="70"/>
                  </a:lnTo>
                  <a:cubicBezTo>
                    <a:pt x="44" y="70"/>
                    <a:pt x="29" y="77"/>
                    <a:pt x="0" y="77"/>
                  </a:cubicBezTo>
                  <a:cubicBezTo>
                    <a:pt x="8" y="82"/>
                    <a:pt x="22" y="84"/>
                    <a:pt x="38" y="84"/>
                  </a:cubicBezTo>
                  <a:cubicBezTo>
                    <a:pt x="104" y="84"/>
                    <a:pt x="222" y="55"/>
                    <a:pt x="275" y="37"/>
                  </a:cubicBezTo>
                  <a:lnTo>
                    <a:pt x="239" y="37"/>
                  </a:lnTo>
                  <a:cubicBezTo>
                    <a:pt x="271" y="33"/>
                    <a:pt x="290" y="30"/>
                    <a:pt x="308" y="26"/>
                  </a:cubicBezTo>
                  <a:cubicBezTo>
                    <a:pt x="312" y="23"/>
                    <a:pt x="315" y="19"/>
                    <a:pt x="315" y="15"/>
                  </a:cubicBezTo>
                  <a:cubicBezTo>
                    <a:pt x="320" y="16"/>
                    <a:pt x="324" y="16"/>
                    <a:pt x="328" y="16"/>
                  </a:cubicBezTo>
                  <a:cubicBezTo>
                    <a:pt x="346" y="16"/>
                    <a:pt x="359" y="10"/>
                    <a:pt x="374" y="4"/>
                  </a:cubicBezTo>
                  <a:cubicBezTo>
                    <a:pt x="373" y="4"/>
                    <a:pt x="371" y="4"/>
                    <a:pt x="369" y="4"/>
                  </a:cubicBezTo>
                  <a:cubicBezTo>
                    <a:pt x="362" y="4"/>
                    <a:pt x="351" y="6"/>
                    <a:pt x="343" y="6"/>
                  </a:cubicBezTo>
                  <a:cubicBezTo>
                    <a:pt x="338" y="6"/>
                    <a:pt x="334" y="5"/>
                    <a:pt x="3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4"/>
            <p:cNvSpPr/>
            <p:nvPr/>
          </p:nvSpPr>
          <p:spPr>
            <a:xfrm>
              <a:off x="911227" y="1033214"/>
              <a:ext cx="7945" cy="22304"/>
            </a:xfrm>
            <a:custGeom>
              <a:avLst/>
              <a:gdLst/>
              <a:ahLst/>
              <a:cxnLst/>
              <a:rect l="l" t="t" r="r" b="b"/>
              <a:pathLst>
                <a:path w="135" h="379" extrusionOk="0">
                  <a:moveTo>
                    <a:pt x="14" y="66"/>
                  </a:moveTo>
                  <a:lnTo>
                    <a:pt x="14" y="70"/>
                  </a:lnTo>
                  <a:lnTo>
                    <a:pt x="14" y="70"/>
                  </a:lnTo>
                  <a:cubicBezTo>
                    <a:pt x="14" y="69"/>
                    <a:pt x="14" y="68"/>
                    <a:pt x="14" y="67"/>
                  </a:cubicBezTo>
                  <a:lnTo>
                    <a:pt x="14" y="67"/>
                  </a:lnTo>
                  <a:cubicBezTo>
                    <a:pt x="14" y="67"/>
                    <a:pt x="14" y="67"/>
                    <a:pt x="14" y="66"/>
                  </a:cubicBezTo>
                  <a:close/>
                  <a:moveTo>
                    <a:pt x="13" y="68"/>
                  </a:moveTo>
                  <a:cubicBezTo>
                    <a:pt x="14" y="69"/>
                    <a:pt x="14" y="70"/>
                    <a:pt x="14" y="72"/>
                  </a:cubicBezTo>
                  <a:lnTo>
                    <a:pt x="14" y="72"/>
                  </a:lnTo>
                  <a:lnTo>
                    <a:pt x="14" y="78"/>
                  </a:lnTo>
                  <a:lnTo>
                    <a:pt x="14" y="81"/>
                  </a:lnTo>
                  <a:cubicBezTo>
                    <a:pt x="14" y="78"/>
                    <a:pt x="11" y="72"/>
                    <a:pt x="13" y="68"/>
                  </a:cubicBezTo>
                  <a:close/>
                  <a:moveTo>
                    <a:pt x="20" y="99"/>
                  </a:moveTo>
                  <a:cubicBezTo>
                    <a:pt x="27" y="128"/>
                    <a:pt x="34" y="145"/>
                    <a:pt x="36" y="162"/>
                  </a:cubicBezTo>
                  <a:lnTo>
                    <a:pt x="40" y="173"/>
                  </a:lnTo>
                  <a:lnTo>
                    <a:pt x="36" y="166"/>
                  </a:lnTo>
                  <a:cubicBezTo>
                    <a:pt x="36" y="166"/>
                    <a:pt x="34" y="163"/>
                    <a:pt x="20" y="99"/>
                  </a:cubicBezTo>
                  <a:close/>
                  <a:moveTo>
                    <a:pt x="8" y="0"/>
                  </a:moveTo>
                  <a:lnTo>
                    <a:pt x="8" y="0"/>
                  </a:lnTo>
                  <a:cubicBezTo>
                    <a:pt x="7" y="0"/>
                    <a:pt x="7" y="14"/>
                    <a:pt x="11" y="52"/>
                  </a:cubicBezTo>
                  <a:cubicBezTo>
                    <a:pt x="5" y="17"/>
                    <a:pt x="2" y="4"/>
                    <a:pt x="1" y="4"/>
                  </a:cubicBezTo>
                  <a:lnTo>
                    <a:pt x="1" y="4"/>
                  </a:lnTo>
                  <a:cubicBezTo>
                    <a:pt x="0" y="4"/>
                    <a:pt x="1" y="19"/>
                    <a:pt x="3" y="34"/>
                  </a:cubicBezTo>
                  <a:cubicBezTo>
                    <a:pt x="21" y="154"/>
                    <a:pt x="55" y="272"/>
                    <a:pt x="128" y="379"/>
                  </a:cubicBezTo>
                  <a:cubicBezTo>
                    <a:pt x="128" y="374"/>
                    <a:pt x="131" y="371"/>
                    <a:pt x="135" y="367"/>
                  </a:cubicBezTo>
                  <a:cubicBezTo>
                    <a:pt x="73" y="264"/>
                    <a:pt x="33" y="154"/>
                    <a:pt x="14" y="34"/>
                  </a:cubicBezTo>
                  <a:cubicBezTo>
                    <a:pt x="12" y="16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4"/>
            <p:cNvSpPr/>
            <p:nvPr/>
          </p:nvSpPr>
          <p:spPr>
            <a:xfrm>
              <a:off x="1304996" y="862960"/>
              <a:ext cx="22716" cy="12594"/>
            </a:xfrm>
            <a:custGeom>
              <a:avLst/>
              <a:gdLst/>
              <a:ahLst/>
              <a:cxnLst/>
              <a:rect l="l" t="t" r="r" b="b"/>
              <a:pathLst>
                <a:path w="386" h="214" extrusionOk="0">
                  <a:moveTo>
                    <a:pt x="386" y="1"/>
                  </a:moveTo>
                  <a:lnTo>
                    <a:pt x="386" y="1"/>
                  </a:lnTo>
                  <a:cubicBezTo>
                    <a:pt x="272" y="55"/>
                    <a:pt x="125" y="140"/>
                    <a:pt x="0" y="214"/>
                  </a:cubicBezTo>
                  <a:cubicBezTo>
                    <a:pt x="125" y="151"/>
                    <a:pt x="264" y="82"/>
                    <a:pt x="3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4"/>
            <p:cNvSpPr/>
            <p:nvPr/>
          </p:nvSpPr>
          <p:spPr>
            <a:xfrm>
              <a:off x="1276748" y="878497"/>
              <a:ext cx="21598" cy="10828"/>
            </a:xfrm>
            <a:custGeom>
              <a:avLst/>
              <a:gdLst/>
              <a:ahLst/>
              <a:cxnLst/>
              <a:rect l="l" t="t" r="r" b="b"/>
              <a:pathLst>
                <a:path w="367" h="184" extrusionOk="0">
                  <a:moveTo>
                    <a:pt x="367" y="1"/>
                  </a:moveTo>
                  <a:cubicBezTo>
                    <a:pt x="246" y="67"/>
                    <a:pt x="121" y="121"/>
                    <a:pt x="1" y="184"/>
                  </a:cubicBezTo>
                  <a:cubicBezTo>
                    <a:pt x="96" y="162"/>
                    <a:pt x="206" y="82"/>
                    <a:pt x="297" y="48"/>
                  </a:cubicBezTo>
                  <a:cubicBezTo>
                    <a:pt x="309" y="41"/>
                    <a:pt x="367" y="16"/>
                    <a:pt x="3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4"/>
            <p:cNvSpPr/>
            <p:nvPr/>
          </p:nvSpPr>
          <p:spPr>
            <a:xfrm>
              <a:off x="1111201" y="1090357"/>
              <a:ext cx="19303" cy="1412"/>
            </a:xfrm>
            <a:custGeom>
              <a:avLst/>
              <a:gdLst/>
              <a:ahLst/>
              <a:cxnLst/>
              <a:rect l="l" t="t" r="r" b="b"/>
              <a:pathLst>
                <a:path w="328" h="24" extrusionOk="0">
                  <a:moveTo>
                    <a:pt x="262" y="0"/>
                  </a:moveTo>
                  <a:cubicBezTo>
                    <a:pt x="213" y="0"/>
                    <a:pt x="163" y="7"/>
                    <a:pt x="118" y="9"/>
                  </a:cubicBezTo>
                  <a:cubicBezTo>
                    <a:pt x="77" y="9"/>
                    <a:pt x="37" y="9"/>
                    <a:pt x="1" y="16"/>
                  </a:cubicBezTo>
                  <a:lnTo>
                    <a:pt x="1" y="24"/>
                  </a:lnTo>
                  <a:cubicBezTo>
                    <a:pt x="43" y="16"/>
                    <a:pt x="90" y="16"/>
                    <a:pt x="136" y="16"/>
                  </a:cubicBezTo>
                  <a:cubicBezTo>
                    <a:pt x="182" y="16"/>
                    <a:pt x="228" y="16"/>
                    <a:pt x="268" y="9"/>
                  </a:cubicBezTo>
                  <a:cubicBezTo>
                    <a:pt x="273" y="11"/>
                    <a:pt x="278" y="11"/>
                    <a:pt x="282" y="11"/>
                  </a:cubicBezTo>
                  <a:cubicBezTo>
                    <a:pt x="296" y="11"/>
                    <a:pt x="311" y="5"/>
                    <a:pt x="327" y="5"/>
                  </a:cubicBezTo>
                  <a:cubicBezTo>
                    <a:pt x="306" y="2"/>
                    <a:pt x="284" y="0"/>
                    <a:pt x="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4"/>
            <p:cNvSpPr/>
            <p:nvPr/>
          </p:nvSpPr>
          <p:spPr>
            <a:xfrm>
              <a:off x="1299170" y="792634"/>
              <a:ext cx="20774" cy="5885"/>
            </a:xfrm>
            <a:custGeom>
              <a:avLst/>
              <a:gdLst/>
              <a:ahLst/>
              <a:cxnLst/>
              <a:rect l="l" t="t" r="r" b="b"/>
              <a:pathLst>
                <a:path w="353" h="100" extrusionOk="0">
                  <a:moveTo>
                    <a:pt x="353" y="1"/>
                  </a:moveTo>
                  <a:lnTo>
                    <a:pt x="353" y="1"/>
                  </a:lnTo>
                  <a:cubicBezTo>
                    <a:pt x="231" y="15"/>
                    <a:pt x="121" y="59"/>
                    <a:pt x="1" y="96"/>
                  </a:cubicBezTo>
                  <a:cubicBezTo>
                    <a:pt x="4" y="96"/>
                    <a:pt x="8" y="99"/>
                    <a:pt x="11" y="99"/>
                  </a:cubicBezTo>
                  <a:cubicBezTo>
                    <a:pt x="74" y="77"/>
                    <a:pt x="151" y="55"/>
                    <a:pt x="214" y="33"/>
                  </a:cubicBezTo>
                  <a:cubicBezTo>
                    <a:pt x="261" y="30"/>
                    <a:pt x="309" y="15"/>
                    <a:pt x="3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4"/>
            <p:cNvSpPr/>
            <p:nvPr/>
          </p:nvSpPr>
          <p:spPr>
            <a:xfrm>
              <a:off x="1047584" y="1090416"/>
              <a:ext cx="12712" cy="883"/>
            </a:xfrm>
            <a:custGeom>
              <a:avLst/>
              <a:gdLst/>
              <a:ahLst/>
              <a:cxnLst/>
              <a:rect l="l" t="t" r="r" b="b"/>
              <a:pathLst>
                <a:path w="216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10"/>
                    <a:pt x="72" y="11"/>
                    <a:pt x="110" y="11"/>
                  </a:cubicBezTo>
                  <a:cubicBezTo>
                    <a:pt x="119" y="11"/>
                    <a:pt x="129" y="11"/>
                    <a:pt x="138" y="11"/>
                  </a:cubicBezTo>
                  <a:cubicBezTo>
                    <a:pt x="166" y="11"/>
                    <a:pt x="193" y="11"/>
                    <a:pt x="216" y="15"/>
                  </a:cubicBezTo>
                  <a:cubicBezTo>
                    <a:pt x="210" y="3"/>
                    <a:pt x="164" y="1"/>
                    <a:pt x="114" y="1"/>
                  </a:cubicBezTo>
                  <a:cubicBezTo>
                    <a:pt x="86" y="1"/>
                    <a:pt x="56" y="2"/>
                    <a:pt x="32" y="2"/>
                  </a:cubicBezTo>
                  <a:cubicBezTo>
                    <a:pt x="20" y="2"/>
                    <a:pt x="9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4"/>
            <p:cNvSpPr/>
            <p:nvPr/>
          </p:nvSpPr>
          <p:spPr>
            <a:xfrm>
              <a:off x="1293108" y="696120"/>
              <a:ext cx="13241" cy="3119"/>
            </a:xfrm>
            <a:custGeom>
              <a:avLst/>
              <a:gdLst/>
              <a:ahLst/>
              <a:cxnLst/>
              <a:rect l="l" t="t" r="r" b="b"/>
              <a:pathLst>
                <a:path w="225" h="53" extrusionOk="0">
                  <a:moveTo>
                    <a:pt x="1" y="1"/>
                  </a:moveTo>
                  <a:lnTo>
                    <a:pt x="1" y="1"/>
                  </a:lnTo>
                  <a:cubicBezTo>
                    <a:pt x="75" y="45"/>
                    <a:pt x="141" y="30"/>
                    <a:pt x="224" y="52"/>
                  </a:cubicBezTo>
                  <a:cubicBezTo>
                    <a:pt x="185" y="38"/>
                    <a:pt x="151" y="34"/>
                    <a:pt x="111" y="30"/>
                  </a:cubicBezTo>
                  <a:cubicBezTo>
                    <a:pt x="70" y="19"/>
                    <a:pt x="45" y="16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4"/>
            <p:cNvSpPr/>
            <p:nvPr/>
          </p:nvSpPr>
          <p:spPr>
            <a:xfrm>
              <a:off x="1166050" y="703300"/>
              <a:ext cx="6532" cy="2413"/>
            </a:xfrm>
            <a:custGeom>
              <a:avLst/>
              <a:gdLst/>
              <a:ahLst/>
              <a:cxnLst/>
              <a:rect l="l" t="t" r="r" b="b"/>
              <a:pathLst>
                <a:path w="111" h="41" extrusionOk="0">
                  <a:moveTo>
                    <a:pt x="107" y="0"/>
                  </a:moveTo>
                  <a:cubicBezTo>
                    <a:pt x="85" y="4"/>
                    <a:pt x="63" y="11"/>
                    <a:pt x="33" y="18"/>
                  </a:cubicBezTo>
                  <a:cubicBezTo>
                    <a:pt x="44" y="26"/>
                    <a:pt x="22" y="33"/>
                    <a:pt x="0" y="40"/>
                  </a:cubicBezTo>
                  <a:cubicBezTo>
                    <a:pt x="3" y="40"/>
                    <a:pt x="6" y="40"/>
                    <a:pt x="9" y="40"/>
                  </a:cubicBezTo>
                  <a:cubicBezTo>
                    <a:pt x="56" y="40"/>
                    <a:pt x="59" y="7"/>
                    <a:pt x="110" y="7"/>
                  </a:cubicBezTo>
                  <a:cubicBezTo>
                    <a:pt x="110" y="4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4"/>
            <p:cNvSpPr/>
            <p:nvPr/>
          </p:nvSpPr>
          <p:spPr>
            <a:xfrm>
              <a:off x="1055528" y="1092476"/>
              <a:ext cx="5238" cy="883"/>
            </a:xfrm>
            <a:custGeom>
              <a:avLst/>
              <a:gdLst/>
              <a:ahLst/>
              <a:cxnLst/>
              <a:rect l="l" t="t" r="r" b="b"/>
              <a:pathLst>
                <a:path w="89" h="15" extrusionOk="0">
                  <a:moveTo>
                    <a:pt x="70" y="1"/>
                  </a:moveTo>
                  <a:cubicBezTo>
                    <a:pt x="57" y="1"/>
                    <a:pt x="49" y="3"/>
                    <a:pt x="41" y="6"/>
                  </a:cubicBezTo>
                  <a:cubicBezTo>
                    <a:pt x="41" y="6"/>
                    <a:pt x="37" y="2"/>
                    <a:pt x="33" y="2"/>
                  </a:cubicBezTo>
                  <a:lnTo>
                    <a:pt x="11" y="2"/>
                  </a:lnTo>
                  <a:cubicBezTo>
                    <a:pt x="19" y="6"/>
                    <a:pt x="23" y="6"/>
                    <a:pt x="26" y="10"/>
                  </a:cubicBezTo>
                  <a:lnTo>
                    <a:pt x="1" y="10"/>
                  </a:lnTo>
                  <a:cubicBezTo>
                    <a:pt x="11" y="14"/>
                    <a:pt x="21" y="15"/>
                    <a:pt x="32" y="15"/>
                  </a:cubicBezTo>
                  <a:cubicBezTo>
                    <a:pt x="46" y="15"/>
                    <a:pt x="60" y="13"/>
                    <a:pt x="73" y="13"/>
                  </a:cubicBezTo>
                  <a:cubicBezTo>
                    <a:pt x="77" y="13"/>
                    <a:pt x="81" y="13"/>
                    <a:pt x="85" y="13"/>
                  </a:cubicBezTo>
                  <a:cubicBezTo>
                    <a:pt x="89" y="10"/>
                    <a:pt x="89" y="6"/>
                    <a:pt x="89" y="2"/>
                  </a:cubicBezTo>
                  <a:cubicBezTo>
                    <a:pt x="81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4"/>
            <p:cNvSpPr/>
            <p:nvPr/>
          </p:nvSpPr>
          <p:spPr>
            <a:xfrm>
              <a:off x="1085307" y="1093888"/>
              <a:ext cx="7356" cy="471"/>
            </a:xfrm>
            <a:custGeom>
              <a:avLst/>
              <a:gdLst/>
              <a:ahLst/>
              <a:cxnLst/>
              <a:rect l="l" t="t" r="r" b="b"/>
              <a:pathLst>
                <a:path w="125" h="8" extrusionOk="0">
                  <a:moveTo>
                    <a:pt x="45" y="0"/>
                  </a:moveTo>
                  <a:cubicBezTo>
                    <a:pt x="30" y="4"/>
                    <a:pt x="30" y="4"/>
                    <a:pt x="1" y="8"/>
                  </a:cubicBezTo>
                  <a:lnTo>
                    <a:pt x="55" y="8"/>
                  </a:lnTo>
                  <a:cubicBezTo>
                    <a:pt x="48" y="4"/>
                    <a:pt x="48" y="0"/>
                    <a:pt x="45" y="0"/>
                  </a:cubicBezTo>
                  <a:close/>
                  <a:moveTo>
                    <a:pt x="63" y="0"/>
                  </a:moveTo>
                  <a:cubicBezTo>
                    <a:pt x="63" y="4"/>
                    <a:pt x="59" y="4"/>
                    <a:pt x="55" y="8"/>
                  </a:cubicBezTo>
                  <a:lnTo>
                    <a:pt x="125" y="8"/>
                  </a:lnTo>
                  <a:lnTo>
                    <a:pt x="125" y="0"/>
                  </a:lnTo>
                  <a:cubicBezTo>
                    <a:pt x="108" y="0"/>
                    <a:pt x="93" y="2"/>
                    <a:pt x="80" y="2"/>
                  </a:cubicBezTo>
                  <a:cubicBezTo>
                    <a:pt x="74" y="2"/>
                    <a:pt x="68" y="1"/>
                    <a:pt x="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4"/>
            <p:cNvSpPr/>
            <p:nvPr/>
          </p:nvSpPr>
          <p:spPr>
            <a:xfrm>
              <a:off x="1299170" y="875495"/>
              <a:ext cx="5061" cy="2884"/>
            </a:xfrm>
            <a:custGeom>
              <a:avLst/>
              <a:gdLst/>
              <a:ahLst/>
              <a:cxnLst/>
              <a:rect l="l" t="t" r="r" b="b"/>
              <a:pathLst>
                <a:path w="86" h="49" extrusionOk="0">
                  <a:moveTo>
                    <a:pt x="85" y="1"/>
                  </a:moveTo>
                  <a:lnTo>
                    <a:pt x="85" y="1"/>
                  </a:lnTo>
                  <a:cubicBezTo>
                    <a:pt x="52" y="18"/>
                    <a:pt x="30" y="26"/>
                    <a:pt x="1" y="48"/>
                  </a:cubicBezTo>
                  <a:cubicBezTo>
                    <a:pt x="10" y="48"/>
                    <a:pt x="40" y="29"/>
                    <a:pt x="50" y="29"/>
                  </a:cubicBezTo>
                  <a:cubicBezTo>
                    <a:pt x="51" y="29"/>
                    <a:pt x="51" y="29"/>
                    <a:pt x="52" y="30"/>
                  </a:cubicBezTo>
                  <a:cubicBezTo>
                    <a:pt x="63" y="23"/>
                    <a:pt x="70" y="15"/>
                    <a:pt x="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4"/>
            <p:cNvSpPr/>
            <p:nvPr/>
          </p:nvSpPr>
          <p:spPr>
            <a:xfrm>
              <a:off x="1113320" y="1092240"/>
              <a:ext cx="5355" cy="824"/>
            </a:xfrm>
            <a:custGeom>
              <a:avLst/>
              <a:gdLst/>
              <a:ahLst/>
              <a:cxnLst/>
              <a:rect l="l" t="t" r="r" b="b"/>
              <a:pathLst>
                <a:path w="91" h="14" extrusionOk="0">
                  <a:moveTo>
                    <a:pt x="76" y="0"/>
                  </a:moveTo>
                  <a:cubicBezTo>
                    <a:pt x="65" y="0"/>
                    <a:pt x="47" y="2"/>
                    <a:pt x="38" y="2"/>
                  </a:cubicBezTo>
                  <a:cubicBezTo>
                    <a:pt x="41" y="10"/>
                    <a:pt x="12" y="6"/>
                    <a:pt x="1" y="10"/>
                  </a:cubicBezTo>
                  <a:cubicBezTo>
                    <a:pt x="7" y="13"/>
                    <a:pt x="18" y="14"/>
                    <a:pt x="31" y="14"/>
                  </a:cubicBezTo>
                  <a:cubicBezTo>
                    <a:pt x="51" y="14"/>
                    <a:pt x="74" y="11"/>
                    <a:pt x="85" y="6"/>
                  </a:cubicBezTo>
                  <a:cubicBezTo>
                    <a:pt x="90" y="1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4"/>
            <p:cNvSpPr/>
            <p:nvPr/>
          </p:nvSpPr>
          <p:spPr>
            <a:xfrm>
              <a:off x="1047995" y="1093064"/>
              <a:ext cx="4767" cy="1059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24" y="0"/>
                  </a:moveTo>
                  <a:cubicBezTo>
                    <a:pt x="14" y="0"/>
                    <a:pt x="5" y="1"/>
                    <a:pt x="0" y="3"/>
                  </a:cubicBezTo>
                  <a:cubicBezTo>
                    <a:pt x="11" y="7"/>
                    <a:pt x="26" y="3"/>
                    <a:pt x="26" y="10"/>
                  </a:cubicBezTo>
                  <a:cubicBezTo>
                    <a:pt x="33" y="10"/>
                    <a:pt x="44" y="14"/>
                    <a:pt x="51" y="18"/>
                  </a:cubicBezTo>
                  <a:cubicBezTo>
                    <a:pt x="81" y="7"/>
                    <a:pt x="50" y="0"/>
                    <a:pt x="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4"/>
            <p:cNvSpPr/>
            <p:nvPr/>
          </p:nvSpPr>
          <p:spPr>
            <a:xfrm>
              <a:off x="1329831" y="858664"/>
              <a:ext cx="3472" cy="329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59" y="1"/>
                  </a:moveTo>
                  <a:lnTo>
                    <a:pt x="59" y="1"/>
                  </a:lnTo>
                  <a:cubicBezTo>
                    <a:pt x="33" y="23"/>
                    <a:pt x="11" y="33"/>
                    <a:pt x="1" y="55"/>
                  </a:cubicBezTo>
                  <a:cubicBezTo>
                    <a:pt x="26" y="33"/>
                    <a:pt x="48" y="23"/>
                    <a:pt x="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4"/>
            <p:cNvSpPr/>
            <p:nvPr/>
          </p:nvSpPr>
          <p:spPr>
            <a:xfrm>
              <a:off x="1288753" y="696355"/>
              <a:ext cx="4002" cy="824"/>
            </a:xfrm>
            <a:custGeom>
              <a:avLst/>
              <a:gdLst/>
              <a:ahLst/>
              <a:cxnLst/>
              <a:rect l="l" t="t" r="r" b="b"/>
              <a:pathLst>
                <a:path w="68" h="14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9"/>
                    <a:pt x="26" y="13"/>
                    <a:pt x="49" y="13"/>
                  </a:cubicBezTo>
                  <a:cubicBezTo>
                    <a:pt x="56" y="13"/>
                    <a:pt x="63" y="13"/>
                    <a:pt x="68" y="12"/>
                  </a:cubicBezTo>
                  <a:cubicBezTo>
                    <a:pt x="53" y="8"/>
                    <a:pt x="46" y="4"/>
                    <a:pt x="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4"/>
            <p:cNvSpPr/>
            <p:nvPr/>
          </p:nvSpPr>
          <p:spPr>
            <a:xfrm>
              <a:off x="1228608" y="717953"/>
              <a:ext cx="5708" cy="942"/>
            </a:xfrm>
            <a:custGeom>
              <a:avLst/>
              <a:gdLst/>
              <a:ahLst/>
              <a:cxnLst/>
              <a:rect l="l" t="t" r="r" b="b"/>
              <a:pathLst>
                <a:path w="97" h="16" extrusionOk="0">
                  <a:moveTo>
                    <a:pt x="66" y="0"/>
                  </a:moveTo>
                  <a:lnTo>
                    <a:pt x="66" y="0"/>
                  </a:lnTo>
                  <a:cubicBezTo>
                    <a:pt x="0" y="15"/>
                    <a:pt x="63" y="11"/>
                    <a:pt x="96" y="15"/>
                  </a:cubicBezTo>
                  <a:cubicBezTo>
                    <a:pt x="85" y="11"/>
                    <a:pt x="78" y="8"/>
                    <a:pt x="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4"/>
            <p:cNvSpPr/>
            <p:nvPr/>
          </p:nvSpPr>
          <p:spPr>
            <a:xfrm>
              <a:off x="1324417" y="702711"/>
              <a:ext cx="3708" cy="1059"/>
            </a:xfrm>
            <a:custGeom>
              <a:avLst/>
              <a:gdLst/>
              <a:ahLst/>
              <a:cxnLst/>
              <a:rect l="l" t="t" r="r" b="b"/>
              <a:pathLst>
                <a:path w="63" h="18" extrusionOk="0">
                  <a:moveTo>
                    <a:pt x="6" y="1"/>
                  </a:moveTo>
                  <a:cubicBezTo>
                    <a:pt x="3" y="1"/>
                    <a:pt x="1" y="1"/>
                    <a:pt x="0" y="3"/>
                  </a:cubicBezTo>
                  <a:lnTo>
                    <a:pt x="59" y="17"/>
                  </a:lnTo>
                  <a:lnTo>
                    <a:pt x="63" y="17"/>
                  </a:lnTo>
                  <a:lnTo>
                    <a:pt x="44" y="6"/>
                  </a:lnTo>
                  <a:cubicBezTo>
                    <a:pt x="43" y="7"/>
                    <a:pt x="42" y="7"/>
                    <a:pt x="40" y="7"/>
                  </a:cubicBezTo>
                  <a:cubicBezTo>
                    <a:pt x="32" y="7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4"/>
            <p:cNvSpPr/>
            <p:nvPr/>
          </p:nvSpPr>
          <p:spPr>
            <a:xfrm>
              <a:off x="1264860" y="693354"/>
              <a:ext cx="3296" cy="706"/>
            </a:xfrm>
            <a:custGeom>
              <a:avLst/>
              <a:gdLst/>
              <a:ahLst/>
              <a:cxnLst/>
              <a:rect l="l" t="t" r="r" b="b"/>
              <a:pathLst>
                <a:path w="56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0"/>
                    <a:pt x="22" y="12"/>
                    <a:pt x="33" y="12"/>
                  </a:cubicBezTo>
                  <a:cubicBezTo>
                    <a:pt x="39" y="12"/>
                    <a:pt x="45" y="11"/>
                    <a:pt x="52" y="11"/>
                  </a:cubicBezTo>
                  <a:cubicBezTo>
                    <a:pt x="56" y="4"/>
                    <a:pt x="15" y="4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4"/>
            <p:cNvSpPr/>
            <p:nvPr/>
          </p:nvSpPr>
          <p:spPr>
            <a:xfrm>
              <a:off x="1478487" y="993961"/>
              <a:ext cx="3296" cy="2648"/>
            </a:xfrm>
            <a:custGeom>
              <a:avLst/>
              <a:gdLst/>
              <a:ahLst/>
              <a:cxnLst/>
              <a:rect l="l" t="t" r="r" b="b"/>
              <a:pathLst>
                <a:path w="56" h="45" extrusionOk="0">
                  <a:moveTo>
                    <a:pt x="54" y="0"/>
                  </a:moveTo>
                  <a:cubicBezTo>
                    <a:pt x="41" y="0"/>
                    <a:pt x="5" y="38"/>
                    <a:pt x="0" y="44"/>
                  </a:cubicBezTo>
                  <a:cubicBezTo>
                    <a:pt x="19" y="29"/>
                    <a:pt x="34" y="19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4"/>
            <p:cNvSpPr/>
            <p:nvPr/>
          </p:nvSpPr>
          <p:spPr>
            <a:xfrm>
              <a:off x="1055058" y="1091887"/>
              <a:ext cx="3766" cy="530"/>
            </a:xfrm>
            <a:custGeom>
              <a:avLst/>
              <a:gdLst/>
              <a:ahLst/>
              <a:cxnLst/>
              <a:rect l="l" t="t" r="r" b="b"/>
              <a:pathLst>
                <a:path w="64" h="9" extrusionOk="0">
                  <a:moveTo>
                    <a:pt x="23" y="0"/>
                  </a:moveTo>
                  <a:cubicBezTo>
                    <a:pt x="16" y="0"/>
                    <a:pt x="11" y="2"/>
                    <a:pt x="1" y="5"/>
                  </a:cubicBezTo>
                  <a:cubicBezTo>
                    <a:pt x="19" y="5"/>
                    <a:pt x="38" y="5"/>
                    <a:pt x="63" y="8"/>
                  </a:cubicBezTo>
                  <a:cubicBezTo>
                    <a:pt x="41" y="3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4"/>
            <p:cNvSpPr/>
            <p:nvPr/>
          </p:nvSpPr>
          <p:spPr>
            <a:xfrm>
              <a:off x="1245204" y="899624"/>
              <a:ext cx="2236" cy="589"/>
            </a:xfrm>
            <a:custGeom>
              <a:avLst/>
              <a:gdLst/>
              <a:ahLst/>
              <a:cxnLst/>
              <a:rect l="l" t="t" r="r" b="b"/>
              <a:pathLst>
                <a:path w="38" h="10" extrusionOk="0">
                  <a:moveTo>
                    <a:pt x="38" y="1"/>
                  </a:moveTo>
                  <a:cubicBezTo>
                    <a:pt x="16" y="1"/>
                    <a:pt x="19" y="1"/>
                    <a:pt x="1" y="9"/>
                  </a:cubicBezTo>
                  <a:cubicBezTo>
                    <a:pt x="9" y="9"/>
                    <a:pt x="14" y="9"/>
                    <a:pt x="17" y="9"/>
                  </a:cubicBezTo>
                  <a:cubicBezTo>
                    <a:pt x="23" y="9"/>
                    <a:pt x="26" y="8"/>
                    <a:pt x="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4"/>
            <p:cNvSpPr/>
            <p:nvPr/>
          </p:nvSpPr>
          <p:spPr>
            <a:xfrm>
              <a:off x="1011920" y="1088121"/>
              <a:ext cx="3119" cy="765"/>
            </a:xfrm>
            <a:custGeom>
              <a:avLst/>
              <a:gdLst/>
              <a:ahLst/>
              <a:cxnLst/>
              <a:rect l="l" t="t" r="r" b="b"/>
              <a:pathLst>
                <a:path w="53" h="13" extrusionOk="0">
                  <a:moveTo>
                    <a:pt x="10" y="1"/>
                  </a:moveTo>
                  <a:cubicBezTo>
                    <a:pt x="6" y="1"/>
                    <a:pt x="3" y="1"/>
                    <a:pt x="1" y="3"/>
                  </a:cubicBezTo>
                  <a:cubicBezTo>
                    <a:pt x="13" y="7"/>
                    <a:pt x="36" y="12"/>
                    <a:pt x="46" y="12"/>
                  </a:cubicBezTo>
                  <a:cubicBezTo>
                    <a:pt x="52" y="12"/>
                    <a:pt x="53" y="11"/>
                    <a:pt x="45" y="6"/>
                  </a:cubicBezTo>
                  <a:cubicBezTo>
                    <a:pt x="40" y="6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4"/>
            <p:cNvSpPr/>
            <p:nvPr/>
          </p:nvSpPr>
          <p:spPr>
            <a:xfrm>
              <a:off x="1058353" y="1091946"/>
              <a:ext cx="3531" cy="471"/>
            </a:xfrm>
            <a:custGeom>
              <a:avLst/>
              <a:gdLst/>
              <a:ahLst/>
              <a:cxnLst/>
              <a:rect l="l" t="t" r="r" b="b"/>
              <a:pathLst>
                <a:path w="60" h="8" extrusionOk="0">
                  <a:moveTo>
                    <a:pt x="7" y="0"/>
                  </a:moveTo>
                  <a:cubicBezTo>
                    <a:pt x="7" y="0"/>
                    <a:pt x="4" y="0"/>
                    <a:pt x="0" y="4"/>
                  </a:cubicBezTo>
                  <a:cubicBezTo>
                    <a:pt x="19" y="4"/>
                    <a:pt x="37" y="4"/>
                    <a:pt x="59" y="7"/>
                  </a:cubicBezTo>
                  <a:cubicBezTo>
                    <a:pt x="50" y="2"/>
                    <a:pt x="43" y="1"/>
                    <a:pt x="35" y="1"/>
                  </a:cubicBezTo>
                  <a:cubicBezTo>
                    <a:pt x="31" y="1"/>
                    <a:pt x="27" y="2"/>
                    <a:pt x="22" y="2"/>
                  </a:cubicBezTo>
                  <a:cubicBezTo>
                    <a:pt x="18" y="2"/>
                    <a:pt x="13" y="1"/>
                    <a:pt x="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4"/>
            <p:cNvSpPr/>
            <p:nvPr/>
          </p:nvSpPr>
          <p:spPr>
            <a:xfrm>
              <a:off x="1151337" y="1025916"/>
              <a:ext cx="3531" cy="1118"/>
            </a:xfrm>
            <a:custGeom>
              <a:avLst/>
              <a:gdLst/>
              <a:ahLst/>
              <a:cxnLst/>
              <a:rect l="l" t="t" r="r" b="b"/>
              <a:pathLst>
                <a:path w="60" h="19" extrusionOk="0">
                  <a:moveTo>
                    <a:pt x="59" y="0"/>
                  </a:moveTo>
                  <a:cubicBezTo>
                    <a:pt x="41" y="4"/>
                    <a:pt x="19" y="7"/>
                    <a:pt x="1" y="14"/>
                  </a:cubicBezTo>
                  <a:lnTo>
                    <a:pt x="1" y="19"/>
                  </a:lnTo>
                  <a:cubicBezTo>
                    <a:pt x="19" y="11"/>
                    <a:pt x="59" y="14"/>
                    <a:pt x="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4"/>
            <p:cNvSpPr/>
            <p:nvPr/>
          </p:nvSpPr>
          <p:spPr>
            <a:xfrm>
              <a:off x="1205538" y="695061"/>
              <a:ext cx="2001" cy="706"/>
            </a:xfrm>
            <a:custGeom>
              <a:avLst/>
              <a:gdLst/>
              <a:ahLst/>
              <a:cxnLst/>
              <a:rect l="l" t="t" r="r" b="b"/>
              <a:pathLst>
                <a:path w="34" h="12" extrusionOk="0">
                  <a:moveTo>
                    <a:pt x="11" y="1"/>
                  </a:moveTo>
                  <a:lnTo>
                    <a:pt x="1" y="8"/>
                  </a:lnTo>
                  <a:lnTo>
                    <a:pt x="33" y="12"/>
                  </a:lnTo>
                  <a:cubicBezTo>
                    <a:pt x="26" y="8"/>
                    <a:pt x="33" y="1"/>
                    <a:pt x="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4"/>
            <p:cNvSpPr/>
            <p:nvPr/>
          </p:nvSpPr>
          <p:spPr>
            <a:xfrm>
              <a:off x="1334774" y="705183"/>
              <a:ext cx="2413" cy="824"/>
            </a:xfrm>
            <a:custGeom>
              <a:avLst/>
              <a:gdLst/>
              <a:ahLst/>
              <a:cxnLst/>
              <a:rect l="l" t="t" r="r" b="b"/>
              <a:pathLst>
                <a:path w="41" h="14" extrusionOk="0">
                  <a:moveTo>
                    <a:pt x="5" y="0"/>
                  </a:moveTo>
                  <a:cubicBezTo>
                    <a:pt x="4" y="0"/>
                    <a:pt x="2" y="1"/>
                    <a:pt x="0" y="1"/>
                  </a:cubicBezTo>
                  <a:cubicBezTo>
                    <a:pt x="7" y="7"/>
                    <a:pt x="21" y="13"/>
                    <a:pt x="33" y="13"/>
                  </a:cubicBezTo>
                  <a:cubicBezTo>
                    <a:pt x="36" y="13"/>
                    <a:pt x="38" y="13"/>
                    <a:pt x="41" y="12"/>
                  </a:cubicBezTo>
                  <a:cubicBezTo>
                    <a:pt x="29" y="9"/>
                    <a:pt x="16" y="0"/>
                    <a:pt x="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4"/>
            <p:cNvSpPr/>
            <p:nvPr/>
          </p:nvSpPr>
          <p:spPr>
            <a:xfrm>
              <a:off x="1286046" y="695296"/>
              <a:ext cx="3237" cy="883"/>
            </a:xfrm>
            <a:custGeom>
              <a:avLst/>
              <a:gdLst/>
              <a:ahLst/>
              <a:cxnLst/>
              <a:rect l="l" t="t" r="r" b="b"/>
              <a:pathLst>
                <a:path w="55" h="15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8"/>
                    <a:pt x="22" y="11"/>
                    <a:pt x="29" y="15"/>
                  </a:cubicBezTo>
                  <a:cubicBezTo>
                    <a:pt x="36" y="15"/>
                    <a:pt x="44" y="11"/>
                    <a:pt x="55" y="11"/>
                  </a:cubicBezTo>
                  <a:cubicBezTo>
                    <a:pt x="41" y="8"/>
                    <a:pt x="26" y="4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4"/>
            <p:cNvSpPr/>
            <p:nvPr/>
          </p:nvSpPr>
          <p:spPr>
            <a:xfrm>
              <a:off x="1330302" y="1049809"/>
              <a:ext cx="2942" cy="824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37" y="1"/>
                  </a:moveTo>
                  <a:cubicBezTo>
                    <a:pt x="25" y="4"/>
                    <a:pt x="15" y="9"/>
                    <a:pt x="3" y="9"/>
                  </a:cubicBezTo>
                  <a:cubicBezTo>
                    <a:pt x="1" y="12"/>
                    <a:pt x="2" y="14"/>
                    <a:pt x="6" y="14"/>
                  </a:cubicBezTo>
                  <a:cubicBezTo>
                    <a:pt x="18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4"/>
            <p:cNvSpPr/>
            <p:nvPr/>
          </p:nvSpPr>
          <p:spPr>
            <a:xfrm>
              <a:off x="1042817" y="1090416"/>
              <a:ext cx="2825" cy="294"/>
            </a:xfrm>
            <a:custGeom>
              <a:avLst/>
              <a:gdLst/>
              <a:ahLst/>
              <a:cxnLst/>
              <a:rect l="l" t="t" r="r" b="b"/>
              <a:pathLst>
                <a:path w="48" h="5" extrusionOk="0">
                  <a:moveTo>
                    <a:pt x="48" y="1"/>
                  </a:moveTo>
                  <a:cubicBezTo>
                    <a:pt x="33" y="1"/>
                    <a:pt x="19" y="1"/>
                    <a:pt x="0" y="4"/>
                  </a:cubicBezTo>
                  <a:cubicBezTo>
                    <a:pt x="33" y="4"/>
                    <a:pt x="33" y="4"/>
                    <a:pt x="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4"/>
            <p:cNvSpPr/>
            <p:nvPr/>
          </p:nvSpPr>
          <p:spPr>
            <a:xfrm>
              <a:off x="1061531" y="1091063"/>
              <a:ext cx="2648" cy="706"/>
            </a:xfrm>
            <a:custGeom>
              <a:avLst/>
              <a:gdLst/>
              <a:ahLst/>
              <a:cxnLst/>
              <a:rect l="l" t="t" r="r" b="b"/>
              <a:pathLst>
                <a:path w="45" h="12" extrusionOk="0">
                  <a:moveTo>
                    <a:pt x="19" y="0"/>
                  </a:moveTo>
                  <a:cubicBezTo>
                    <a:pt x="12" y="0"/>
                    <a:pt x="9" y="4"/>
                    <a:pt x="1" y="4"/>
                  </a:cubicBezTo>
                  <a:cubicBezTo>
                    <a:pt x="12" y="8"/>
                    <a:pt x="23" y="8"/>
                    <a:pt x="45" y="12"/>
                  </a:cubicBezTo>
                  <a:cubicBezTo>
                    <a:pt x="34" y="8"/>
                    <a:pt x="27" y="4"/>
                    <a:pt x="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4"/>
            <p:cNvSpPr/>
            <p:nvPr/>
          </p:nvSpPr>
          <p:spPr>
            <a:xfrm>
              <a:off x="1075184" y="731312"/>
              <a:ext cx="4119" cy="1824"/>
            </a:xfrm>
            <a:custGeom>
              <a:avLst/>
              <a:gdLst/>
              <a:ahLst/>
              <a:cxnLst/>
              <a:rect l="l" t="t" r="r" b="b"/>
              <a:pathLst>
                <a:path w="70" h="31" extrusionOk="0">
                  <a:moveTo>
                    <a:pt x="70" y="1"/>
                  </a:moveTo>
                  <a:lnTo>
                    <a:pt x="70" y="1"/>
                  </a:lnTo>
                  <a:cubicBezTo>
                    <a:pt x="48" y="8"/>
                    <a:pt x="29" y="12"/>
                    <a:pt x="0" y="30"/>
                  </a:cubicBezTo>
                  <a:cubicBezTo>
                    <a:pt x="33" y="16"/>
                    <a:pt x="51" y="8"/>
                    <a:pt x="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4"/>
            <p:cNvSpPr/>
            <p:nvPr/>
          </p:nvSpPr>
          <p:spPr>
            <a:xfrm>
              <a:off x="1469189" y="986840"/>
              <a:ext cx="2236" cy="1766"/>
            </a:xfrm>
            <a:custGeom>
              <a:avLst/>
              <a:gdLst/>
              <a:ahLst/>
              <a:cxnLst/>
              <a:rect l="l" t="t" r="r" b="b"/>
              <a:pathLst>
                <a:path w="38" h="30" extrusionOk="0">
                  <a:moveTo>
                    <a:pt x="35" y="0"/>
                  </a:moveTo>
                  <a:cubicBezTo>
                    <a:pt x="28" y="0"/>
                    <a:pt x="14" y="16"/>
                    <a:pt x="1" y="30"/>
                  </a:cubicBezTo>
                  <a:cubicBezTo>
                    <a:pt x="16" y="18"/>
                    <a:pt x="26" y="11"/>
                    <a:pt x="38" y="1"/>
                  </a:cubicBezTo>
                  <a:cubicBezTo>
                    <a:pt x="37" y="0"/>
                    <a:pt x="36" y="0"/>
                    <a:pt x="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4"/>
            <p:cNvSpPr/>
            <p:nvPr/>
          </p:nvSpPr>
          <p:spPr>
            <a:xfrm>
              <a:off x="1050761" y="1092123"/>
              <a:ext cx="2472" cy="412"/>
            </a:xfrm>
            <a:custGeom>
              <a:avLst/>
              <a:gdLst/>
              <a:ahLst/>
              <a:cxnLst/>
              <a:rect l="l" t="t" r="r" b="b"/>
              <a:pathLst>
                <a:path w="42" h="7" extrusionOk="0">
                  <a:moveTo>
                    <a:pt x="41" y="1"/>
                  </a:moveTo>
                  <a:lnTo>
                    <a:pt x="41" y="1"/>
                  </a:lnTo>
                  <a:cubicBezTo>
                    <a:pt x="26" y="4"/>
                    <a:pt x="16" y="4"/>
                    <a:pt x="1" y="4"/>
                  </a:cubicBezTo>
                  <a:cubicBezTo>
                    <a:pt x="11" y="6"/>
                    <a:pt x="18" y="7"/>
                    <a:pt x="22" y="7"/>
                  </a:cubicBezTo>
                  <a:cubicBezTo>
                    <a:pt x="29" y="7"/>
                    <a:pt x="33" y="5"/>
                    <a:pt x="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4"/>
            <p:cNvSpPr/>
            <p:nvPr/>
          </p:nvSpPr>
          <p:spPr>
            <a:xfrm>
              <a:off x="1103845" y="1091711"/>
              <a:ext cx="2648" cy="294"/>
            </a:xfrm>
            <a:custGeom>
              <a:avLst/>
              <a:gdLst/>
              <a:ahLst/>
              <a:cxnLst/>
              <a:rect l="l" t="t" r="r" b="b"/>
              <a:pathLst>
                <a:path w="45" h="5" extrusionOk="0">
                  <a:moveTo>
                    <a:pt x="1" y="1"/>
                  </a:moveTo>
                  <a:lnTo>
                    <a:pt x="1" y="4"/>
                  </a:lnTo>
                  <a:lnTo>
                    <a:pt x="45" y="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4"/>
            <p:cNvSpPr/>
            <p:nvPr/>
          </p:nvSpPr>
          <p:spPr>
            <a:xfrm>
              <a:off x="1107140" y="1091299"/>
              <a:ext cx="1942" cy="471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8" y="0"/>
                  </a:moveTo>
                  <a:cubicBezTo>
                    <a:pt x="4" y="4"/>
                    <a:pt x="0" y="4"/>
                    <a:pt x="18" y="8"/>
                  </a:cubicBezTo>
                  <a:cubicBezTo>
                    <a:pt x="33" y="0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4"/>
            <p:cNvSpPr/>
            <p:nvPr/>
          </p:nvSpPr>
          <p:spPr>
            <a:xfrm>
              <a:off x="1175289" y="702182"/>
              <a:ext cx="1589" cy="29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0" y="0"/>
                  </a:moveTo>
                  <a:cubicBezTo>
                    <a:pt x="16" y="0"/>
                    <a:pt x="10" y="1"/>
                    <a:pt x="1" y="4"/>
                  </a:cubicBezTo>
                  <a:lnTo>
                    <a:pt x="26" y="4"/>
                  </a:lnTo>
                  <a:cubicBezTo>
                    <a:pt x="26" y="2"/>
                    <a:pt x="25" y="0"/>
                    <a:pt x="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34"/>
            <p:cNvSpPr/>
            <p:nvPr/>
          </p:nvSpPr>
          <p:spPr>
            <a:xfrm>
              <a:off x="1032635" y="1098596"/>
              <a:ext cx="2236" cy="294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1" y="1"/>
                  </a:moveTo>
                  <a:lnTo>
                    <a:pt x="38" y="5"/>
                  </a:lnTo>
                  <a:lnTo>
                    <a:pt x="38" y="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34"/>
            <p:cNvSpPr/>
            <p:nvPr/>
          </p:nvSpPr>
          <p:spPr>
            <a:xfrm>
              <a:off x="1081423" y="729370"/>
              <a:ext cx="2001" cy="942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30" y="1"/>
                  </a:moveTo>
                  <a:lnTo>
                    <a:pt x="1" y="1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34"/>
            <p:cNvSpPr/>
            <p:nvPr/>
          </p:nvSpPr>
          <p:spPr>
            <a:xfrm>
              <a:off x="1243732" y="860724"/>
              <a:ext cx="1295" cy="1412"/>
            </a:xfrm>
            <a:custGeom>
              <a:avLst/>
              <a:gdLst/>
              <a:ahLst/>
              <a:cxnLst/>
              <a:rect l="l" t="t" r="r" b="b"/>
              <a:pathLst>
                <a:path w="22" h="24" extrusionOk="0">
                  <a:moveTo>
                    <a:pt x="15" y="0"/>
                  </a:moveTo>
                  <a:cubicBezTo>
                    <a:pt x="14" y="0"/>
                    <a:pt x="13" y="1"/>
                    <a:pt x="12" y="2"/>
                  </a:cubicBezTo>
                  <a:cubicBezTo>
                    <a:pt x="7" y="10"/>
                    <a:pt x="0" y="20"/>
                    <a:pt x="0" y="24"/>
                  </a:cubicBezTo>
                  <a:cubicBezTo>
                    <a:pt x="6" y="21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34"/>
            <p:cNvSpPr/>
            <p:nvPr/>
          </p:nvSpPr>
          <p:spPr>
            <a:xfrm>
              <a:off x="1339953" y="853250"/>
              <a:ext cx="1824" cy="1354"/>
            </a:xfrm>
            <a:custGeom>
              <a:avLst/>
              <a:gdLst/>
              <a:ahLst/>
              <a:cxnLst/>
              <a:rect l="l" t="t" r="r" b="b"/>
              <a:pathLst>
                <a:path w="31" h="23" extrusionOk="0">
                  <a:moveTo>
                    <a:pt x="27" y="0"/>
                  </a:moveTo>
                  <a:lnTo>
                    <a:pt x="0" y="22"/>
                  </a:lnTo>
                  <a:lnTo>
                    <a:pt x="5" y="2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34"/>
            <p:cNvSpPr/>
            <p:nvPr/>
          </p:nvSpPr>
          <p:spPr>
            <a:xfrm>
              <a:off x="1481960" y="992725"/>
              <a:ext cx="942" cy="647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3" y="0"/>
                  </a:moveTo>
                  <a:cubicBezTo>
                    <a:pt x="12" y="0"/>
                    <a:pt x="10" y="1"/>
                    <a:pt x="7" y="3"/>
                  </a:cubicBezTo>
                  <a:cubicBezTo>
                    <a:pt x="4" y="6"/>
                    <a:pt x="0" y="11"/>
                    <a:pt x="4" y="11"/>
                  </a:cubicBezTo>
                  <a:lnTo>
                    <a:pt x="15" y="3"/>
                  </a:lnTo>
                  <a:cubicBezTo>
                    <a:pt x="15" y="1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34"/>
            <p:cNvSpPr/>
            <p:nvPr/>
          </p:nvSpPr>
          <p:spPr>
            <a:xfrm>
              <a:off x="1083835" y="728311"/>
              <a:ext cx="1766" cy="942"/>
            </a:xfrm>
            <a:custGeom>
              <a:avLst/>
              <a:gdLst/>
              <a:ahLst/>
              <a:cxnLst/>
              <a:rect l="l" t="t" r="r" b="b"/>
              <a:pathLst>
                <a:path w="30" h="16" extrusionOk="0">
                  <a:moveTo>
                    <a:pt x="29" y="1"/>
                  </a:moveTo>
                  <a:cubicBezTo>
                    <a:pt x="22" y="4"/>
                    <a:pt x="14" y="8"/>
                    <a:pt x="0" y="15"/>
                  </a:cubicBezTo>
                  <a:cubicBezTo>
                    <a:pt x="14" y="11"/>
                    <a:pt x="18" y="8"/>
                    <a:pt x="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34"/>
            <p:cNvSpPr/>
            <p:nvPr/>
          </p:nvSpPr>
          <p:spPr>
            <a:xfrm>
              <a:off x="1308056" y="699416"/>
              <a:ext cx="1766" cy="471"/>
            </a:xfrm>
            <a:custGeom>
              <a:avLst/>
              <a:gdLst/>
              <a:ahLst/>
              <a:cxnLst/>
              <a:rect l="l" t="t" r="r" b="b"/>
              <a:pathLst>
                <a:path w="30" h="8" extrusionOk="0">
                  <a:moveTo>
                    <a:pt x="0" y="0"/>
                  </a:moveTo>
                  <a:cubicBezTo>
                    <a:pt x="14" y="7"/>
                    <a:pt x="19" y="7"/>
                    <a:pt x="29" y="7"/>
                  </a:cubicBezTo>
                  <a:cubicBezTo>
                    <a:pt x="22" y="4"/>
                    <a:pt x="11" y="4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34"/>
            <p:cNvSpPr/>
            <p:nvPr/>
          </p:nvSpPr>
          <p:spPr>
            <a:xfrm>
              <a:off x="1181351" y="70047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9" y="0"/>
                  </a:moveTo>
                  <a:cubicBezTo>
                    <a:pt x="11" y="0"/>
                    <a:pt x="8" y="0"/>
                    <a:pt x="1" y="4"/>
                  </a:cubicBezTo>
                  <a:lnTo>
                    <a:pt x="4" y="4"/>
                  </a:lnTo>
                  <a:cubicBezTo>
                    <a:pt x="11" y="4"/>
                    <a:pt x="15" y="0"/>
                    <a:pt x="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34"/>
            <p:cNvSpPr/>
            <p:nvPr/>
          </p:nvSpPr>
          <p:spPr>
            <a:xfrm>
              <a:off x="1173347" y="702829"/>
              <a:ext cx="1354" cy="530"/>
            </a:xfrm>
            <a:custGeom>
              <a:avLst/>
              <a:gdLst/>
              <a:ahLst/>
              <a:cxnLst/>
              <a:rect l="l" t="t" r="r" b="b"/>
              <a:pathLst>
                <a:path w="23" h="9" extrusionOk="0">
                  <a:moveTo>
                    <a:pt x="23" y="1"/>
                  </a:moveTo>
                  <a:cubicBezTo>
                    <a:pt x="15" y="1"/>
                    <a:pt x="8" y="1"/>
                    <a:pt x="1" y="4"/>
                  </a:cubicBezTo>
                  <a:lnTo>
                    <a:pt x="5" y="8"/>
                  </a:lnTo>
                  <a:cubicBezTo>
                    <a:pt x="15" y="4"/>
                    <a:pt x="19" y="4"/>
                    <a:pt x="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34"/>
            <p:cNvSpPr/>
            <p:nvPr/>
          </p:nvSpPr>
          <p:spPr>
            <a:xfrm>
              <a:off x="1090486" y="952942"/>
              <a:ext cx="706" cy="824"/>
            </a:xfrm>
            <a:custGeom>
              <a:avLst/>
              <a:gdLst/>
              <a:ahLst/>
              <a:cxnLst/>
              <a:rect l="l" t="t" r="r" b="b"/>
              <a:pathLst>
                <a:path w="12" h="14" extrusionOk="0">
                  <a:moveTo>
                    <a:pt x="4" y="0"/>
                  </a:moveTo>
                  <a:lnTo>
                    <a:pt x="1" y="12"/>
                  </a:lnTo>
                  <a:cubicBezTo>
                    <a:pt x="2" y="13"/>
                    <a:pt x="3" y="13"/>
                    <a:pt x="3" y="13"/>
                  </a:cubicBezTo>
                  <a:cubicBezTo>
                    <a:pt x="5" y="13"/>
                    <a:pt x="6" y="12"/>
                    <a:pt x="8" y="12"/>
                  </a:cubicBezTo>
                  <a:cubicBezTo>
                    <a:pt x="8" y="5"/>
                    <a:pt x="11" y="0"/>
                    <a:pt x="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34"/>
            <p:cNvSpPr/>
            <p:nvPr/>
          </p:nvSpPr>
          <p:spPr>
            <a:xfrm>
              <a:off x="1074772" y="1094535"/>
              <a:ext cx="1530" cy="59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0" y="0"/>
                  </a:move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34"/>
            <p:cNvSpPr/>
            <p:nvPr/>
          </p:nvSpPr>
          <p:spPr>
            <a:xfrm>
              <a:off x="1362434" y="713128"/>
              <a:ext cx="883" cy="589"/>
            </a:xfrm>
            <a:custGeom>
              <a:avLst/>
              <a:gdLst/>
              <a:ahLst/>
              <a:cxnLst/>
              <a:rect l="l" t="t" r="r" b="b"/>
              <a:pathLst>
                <a:path w="15" h="10" extrusionOk="0">
                  <a:moveTo>
                    <a:pt x="2" y="1"/>
                  </a:moveTo>
                  <a:cubicBezTo>
                    <a:pt x="0" y="1"/>
                    <a:pt x="0" y="2"/>
                    <a:pt x="4" y="5"/>
                  </a:cubicBezTo>
                  <a:cubicBezTo>
                    <a:pt x="7" y="5"/>
                    <a:pt x="11" y="9"/>
                    <a:pt x="14" y="9"/>
                  </a:cubicBezTo>
                  <a:cubicBezTo>
                    <a:pt x="11" y="5"/>
                    <a:pt x="11" y="2"/>
                    <a:pt x="11" y="2"/>
                  </a:cubicBezTo>
                  <a:cubicBezTo>
                    <a:pt x="7" y="2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34"/>
            <p:cNvSpPr/>
            <p:nvPr/>
          </p:nvSpPr>
          <p:spPr>
            <a:xfrm>
              <a:off x="1076656" y="1094300"/>
              <a:ext cx="1766" cy="177"/>
            </a:xfrm>
            <a:custGeom>
              <a:avLst/>
              <a:gdLst/>
              <a:ahLst/>
              <a:cxnLst/>
              <a:rect l="l" t="t" r="r" b="b"/>
              <a:pathLst>
                <a:path w="30" h="3" extrusionOk="0">
                  <a:moveTo>
                    <a:pt x="1" y="1"/>
                  </a:moveTo>
                  <a:cubicBezTo>
                    <a:pt x="6" y="2"/>
                    <a:pt x="10" y="2"/>
                    <a:pt x="13" y="2"/>
                  </a:cubicBezTo>
                  <a:cubicBezTo>
                    <a:pt x="19" y="2"/>
                    <a:pt x="23" y="1"/>
                    <a:pt x="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34"/>
            <p:cNvSpPr/>
            <p:nvPr/>
          </p:nvSpPr>
          <p:spPr>
            <a:xfrm>
              <a:off x="1287929" y="1066876"/>
              <a:ext cx="2060" cy="530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34" y="1"/>
                  </a:moveTo>
                  <a:cubicBezTo>
                    <a:pt x="31" y="2"/>
                    <a:pt x="29" y="3"/>
                    <a:pt x="27" y="3"/>
                  </a:cubicBezTo>
                  <a:lnTo>
                    <a:pt x="27" y="3"/>
                  </a:lnTo>
                  <a:cubicBezTo>
                    <a:pt x="30" y="3"/>
                    <a:pt x="32" y="2"/>
                    <a:pt x="34" y="1"/>
                  </a:cubicBezTo>
                  <a:close/>
                  <a:moveTo>
                    <a:pt x="27" y="3"/>
                  </a:moveTo>
                  <a:cubicBezTo>
                    <a:pt x="21" y="5"/>
                    <a:pt x="14" y="6"/>
                    <a:pt x="1" y="8"/>
                  </a:cubicBezTo>
                  <a:cubicBezTo>
                    <a:pt x="15" y="8"/>
                    <a:pt x="20" y="6"/>
                    <a:pt x="27" y="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34"/>
            <p:cNvSpPr/>
            <p:nvPr/>
          </p:nvSpPr>
          <p:spPr>
            <a:xfrm>
              <a:off x="1064591" y="1091063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8"/>
                  </a:lnTo>
                  <a:lnTo>
                    <a:pt x="8" y="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34"/>
            <p:cNvSpPr/>
            <p:nvPr/>
          </p:nvSpPr>
          <p:spPr>
            <a:xfrm>
              <a:off x="1337128" y="855427"/>
              <a:ext cx="1589" cy="1118"/>
            </a:xfrm>
            <a:custGeom>
              <a:avLst/>
              <a:gdLst/>
              <a:ahLst/>
              <a:cxnLst/>
              <a:rect l="l" t="t" r="r" b="b"/>
              <a:pathLst>
                <a:path w="27" h="19" extrusionOk="0">
                  <a:moveTo>
                    <a:pt x="26" y="0"/>
                  </a:moveTo>
                  <a:cubicBezTo>
                    <a:pt x="23" y="4"/>
                    <a:pt x="16" y="7"/>
                    <a:pt x="1" y="19"/>
                  </a:cubicBezTo>
                  <a:cubicBezTo>
                    <a:pt x="16" y="12"/>
                    <a:pt x="19" y="7"/>
                    <a:pt x="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34"/>
            <p:cNvSpPr/>
            <p:nvPr/>
          </p:nvSpPr>
          <p:spPr>
            <a:xfrm>
              <a:off x="1482842" y="991548"/>
              <a:ext cx="1530" cy="1354"/>
            </a:xfrm>
            <a:custGeom>
              <a:avLst/>
              <a:gdLst/>
              <a:ahLst/>
              <a:cxnLst/>
              <a:rect l="l" t="t" r="r" b="b"/>
              <a:pathLst>
                <a:path w="26" h="23" extrusionOk="0">
                  <a:moveTo>
                    <a:pt x="26" y="1"/>
                  </a:moveTo>
                  <a:lnTo>
                    <a:pt x="26" y="1"/>
                  </a:lnTo>
                  <a:cubicBezTo>
                    <a:pt x="11" y="9"/>
                    <a:pt x="11" y="12"/>
                    <a:pt x="0" y="23"/>
                  </a:cubicBezTo>
                  <a:cubicBezTo>
                    <a:pt x="7" y="19"/>
                    <a:pt x="14" y="12"/>
                    <a:pt x="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34"/>
            <p:cNvSpPr/>
            <p:nvPr/>
          </p:nvSpPr>
          <p:spPr>
            <a:xfrm>
              <a:off x="1525980" y="911276"/>
              <a:ext cx="471" cy="2060"/>
            </a:xfrm>
            <a:custGeom>
              <a:avLst/>
              <a:gdLst/>
              <a:ahLst/>
              <a:cxnLst/>
              <a:rect l="l" t="t" r="r" b="b"/>
              <a:pathLst>
                <a:path w="8" h="35" extrusionOk="0">
                  <a:moveTo>
                    <a:pt x="8" y="1"/>
                  </a:moveTo>
                  <a:cubicBezTo>
                    <a:pt x="4" y="9"/>
                    <a:pt x="4" y="16"/>
                    <a:pt x="0" y="34"/>
                  </a:cubicBezTo>
                  <a:cubicBezTo>
                    <a:pt x="8" y="19"/>
                    <a:pt x="4" y="12"/>
                    <a:pt x="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34"/>
            <p:cNvSpPr/>
            <p:nvPr/>
          </p:nvSpPr>
          <p:spPr>
            <a:xfrm>
              <a:off x="1215661" y="83100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5" y="1"/>
                  </a:moveTo>
                  <a:lnTo>
                    <a:pt x="0" y="4"/>
                  </a:lnTo>
                  <a:lnTo>
                    <a:pt x="5" y="9"/>
                  </a:lnTo>
                  <a:lnTo>
                    <a:pt x="8" y="4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34"/>
            <p:cNvSpPr/>
            <p:nvPr/>
          </p:nvSpPr>
          <p:spPr>
            <a:xfrm>
              <a:off x="1305467" y="794988"/>
              <a:ext cx="1530" cy="530"/>
            </a:xfrm>
            <a:custGeom>
              <a:avLst/>
              <a:gdLst/>
              <a:ahLst/>
              <a:cxnLst/>
              <a:rect l="l" t="t" r="r" b="b"/>
              <a:pathLst>
                <a:path w="26" h="9" extrusionOk="0">
                  <a:moveTo>
                    <a:pt x="22" y="0"/>
                  </a:moveTo>
                  <a:lnTo>
                    <a:pt x="0" y="5"/>
                  </a:lnTo>
                  <a:lnTo>
                    <a:pt x="0" y="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34"/>
            <p:cNvSpPr/>
            <p:nvPr/>
          </p:nvSpPr>
          <p:spPr>
            <a:xfrm>
              <a:off x="1298110" y="798637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0" y="1"/>
                  </a:moveTo>
                  <a:lnTo>
                    <a:pt x="4" y="9"/>
                  </a:lnTo>
                  <a:lnTo>
                    <a:pt x="7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34"/>
            <p:cNvSpPr/>
            <p:nvPr/>
          </p:nvSpPr>
          <p:spPr>
            <a:xfrm>
              <a:off x="1481724" y="993313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34"/>
            <p:cNvSpPr/>
            <p:nvPr/>
          </p:nvSpPr>
          <p:spPr>
            <a:xfrm>
              <a:off x="1477840" y="996550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0"/>
                  </a:moveTo>
                  <a:lnTo>
                    <a:pt x="4" y="7"/>
                  </a:ln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34"/>
            <p:cNvSpPr/>
            <p:nvPr/>
          </p:nvSpPr>
          <p:spPr>
            <a:xfrm>
              <a:off x="942888" y="832535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8" y="0"/>
                  </a:moveTo>
                  <a:cubicBezTo>
                    <a:pt x="4" y="0"/>
                    <a:pt x="4" y="5"/>
                    <a:pt x="4" y="5"/>
                  </a:cubicBezTo>
                  <a:lnTo>
                    <a:pt x="8" y="0"/>
                  </a:lnTo>
                  <a:close/>
                  <a:moveTo>
                    <a:pt x="4" y="5"/>
                  </a:moveTo>
                  <a:cubicBezTo>
                    <a:pt x="1" y="5"/>
                    <a:pt x="1" y="8"/>
                    <a:pt x="1" y="8"/>
                  </a:cubicBezTo>
                  <a:lnTo>
                    <a:pt x="4" y="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34"/>
            <p:cNvSpPr/>
            <p:nvPr/>
          </p:nvSpPr>
          <p:spPr>
            <a:xfrm>
              <a:off x="1479547" y="990253"/>
              <a:ext cx="765" cy="530"/>
            </a:xfrm>
            <a:custGeom>
              <a:avLst/>
              <a:gdLst/>
              <a:ahLst/>
              <a:cxnLst/>
              <a:rect l="l" t="t" r="r" b="b"/>
              <a:pathLst>
                <a:path w="13" h="9" extrusionOk="0">
                  <a:moveTo>
                    <a:pt x="12" y="1"/>
                  </a:moveTo>
                  <a:lnTo>
                    <a:pt x="1" y="9"/>
                  </a:lnTo>
                  <a:lnTo>
                    <a:pt x="9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34"/>
            <p:cNvSpPr/>
            <p:nvPr/>
          </p:nvSpPr>
          <p:spPr>
            <a:xfrm>
              <a:off x="1478487" y="991371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8" y="0"/>
                  </a:moveTo>
                  <a:lnTo>
                    <a:pt x="0" y="12"/>
                  </a:lnTo>
                  <a:lnTo>
                    <a:pt x="5" y="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34"/>
            <p:cNvSpPr/>
            <p:nvPr/>
          </p:nvSpPr>
          <p:spPr>
            <a:xfrm>
              <a:off x="1475486" y="994137"/>
              <a:ext cx="706" cy="765"/>
            </a:xfrm>
            <a:custGeom>
              <a:avLst/>
              <a:gdLst/>
              <a:ahLst/>
              <a:cxnLst/>
              <a:rect l="l" t="t" r="r" b="b"/>
              <a:pathLst>
                <a:path w="12" h="13" extrusionOk="0">
                  <a:moveTo>
                    <a:pt x="12" y="1"/>
                  </a:moveTo>
                  <a:lnTo>
                    <a:pt x="0" y="12"/>
                  </a:lnTo>
                  <a:lnTo>
                    <a:pt x="7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34"/>
            <p:cNvSpPr/>
            <p:nvPr/>
          </p:nvSpPr>
          <p:spPr>
            <a:xfrm>
              <a:off x="1378795" y="1051339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8" y="0"/>
                  </a:moveTo>
                  <a:lnTo>
                    <a:pt x="0" y="5"/>
                  </a:lnTo>
                  <a:cubicBezTo>
                    <a:pt x="0" y="5"/>
                    <a:pt x="15" y="0"/>
                    <a:pt x="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34"/>
            <p:cNvSpPr/>
            <p:nvPr/>
          </p:nvSpPr>
          <p:spPr>
            <a:xfrm>
              <a:off x="1366907" y="1056106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34"/>
            <p:cNvSpPr/>
            <p:nvPr/>
          </p:nvSpPr>
          <p:spPr>
            <a:xfrm>
              <a:off x="1155869" y="1025681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1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7" y="2"/>
                    <a:pt x="10" y="1"/>
                    <a:pt x="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34"/>
            <p:cNvSpPr/>
            <p:nvPr/>
          </p:nvSpPr>
          <p:spPr>
            <a:xfrm>
              <a:off x="1149630" y="1026975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8" y="1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34"/>
            <p:cNvSpPr/>
            <p:nvPr/>
          </p:nvSpPr>
          <p:spPr>
            <a:xfrm>
              <a:off x="1148100" y="102738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" y="1"/>
                  </a:move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34"/>
            <p:cNvSpPr/>
            <p:nvPr/>
          </p:nvSpPr>
          <p:spPr>
            <a:xfrm>
              <a:off x="1148983" y="1026975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8" y="1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34"/>
            <p:cNvSpPr/>
            <p:nvPr/>
          </p:nvSpPr>
          <p:spPr>
            <a:xfrm>
              <a:off x="1512797" y="922752"/>
              <a:ext cx="294" cy="706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0"/>
                  </a:moveTo>
                  <a:lnTo>
                    <a:pt x="1" y="1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34"/>
            <p:cNvSpPr/>
            <p:nvPr/>
          </p:nvSpPr>
          <p:spPr>
            <a:xfrm>
              <a:off x="1502263" y="949941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4" y="0"/>
                  </a:move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34"/>
            <p:cNvSpPr/>
            <p:nvPr/>
          </p:nvSpPr>
          <p:spPr>
            <a:xfrm>
              <a:off x="1487786" y="971951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8" y="0"/>
                  </a:move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34"/>
            <p:cNvSpPr/>
            <p:nvPr/>
          </p:nvSpPr>
          <p:spPr>
            <a:xfrm>
              <a:off x="974373" y="802992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34"/>
            <p:cNvSpPr/>
            <p:nvPr/>
          </p:nvSpPr>
          <p:spPr>
            <a:xfrm>
              <a:off x="1478487" y="794988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0" y="0"/>
                  </a:moveTo>
                  <a:lnTo>
                    <a:pt x="0" y="5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34"/>
            <p:cNvSpPr/>
            <p:nvPr/>
          </p:nvSpPr>
          <p:spPr>
            <a:xfrm>
              <a:off x="1230550" y="1088709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4" y="0"/>
                    <a:pt x="1" y="4"/>
                  </a:cubicBezTo>
                  <a:lnTo>
                    <a:pt x="8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34"/>
            <p:cNvSpPr/>
            <p:nvPr/>
          </p:nvSpPr>
          <p:spPr>
            <a:xfrm>
              <a:off x="1499674" y="951000"/>
              <a:ext cx="235" cy="706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4"/>
                    <a:pt x="0" y="8"/>
                    <a:pt x="0" y="11"/>
                  </a:cubicBezTo>
                  <a:cubicBezTo>
                    <a:pt x="0" y="11"/>
                    <a:pt x="4" y="4"/>
                    <a:pt x="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34"/>
            <p:cNvSpPr/>
            <p:nvPr/>
          </p:nvSpPr>
          <p:spPr>
            <a:xfrm>
              <a:off x="1469660" y="989194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34"/>
            <p:cNvSpPr/>
            <p:nvPr/>
          </p:nvSpPr>
          <p:spPr>
            <a:xfrm>
              <a:off x="1217191" y="1090416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34"/>
            <p:cNvSpPr/>
            <p:nvPr/>
          </p:nvSpPr>
          <p:spPr>
            <a:xfrm>
              <a:off x="1526627" y="874848"/>
              <a:ext cx="294" cy="942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1" y="0"/>
                  </a:moveTo>
                  <a:lnTo>
                    <a:pt x="4" y="15"/>
                  </a:lnTo>
                  <a:lnTo>
                    <a:pt x="4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34"/>
            <p:cNvSpPr/>
            <p:nvPr/>
          </p:nvSpPr>
          <p:spPr>
            <a:xfrm>
              <a:off x="1471778" y="985780"/>
              <a:ext cx="765" cy="647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0"/>
                  </a:moveTo>
                  <a:lnTo>
                    <a:pt x="4" y="7"/>
                  </a:lnTo>
                  <a:lnTo>
                    <a:pt x="1" y="11"/>
                  </a:lnTo>
                  <a:cubicBezTo>
                    <a:pt x="4" y="7"/>
                    <a:pt x="12" y="4"/>
                    <a:pt x="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34"/>
            <p:cNvSpPr/>
            <p:nvPr/>
          </p:nvSpPr>
          <p:spPr>
            <a:xfrm>
              <a:off x="1467894" y="989429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lnTo>
                    <a:pt x="4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34"/>
            <p:cNvSpPr/>
            <p:nvPr/>
          </p:nvSpPr>
          <p:spPr>
            <a:xfrm>
              <a:off x="1466188" y="990959"/>
              <a:ext cx="706" cy="647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4" y="4"/>
                  </a:lnTo>
                  <a:lnTo>
                    <a:pt x="1" y="11"/>
                  </a:lnTo>
                  <a:lnTo>
                    <a:pt x="4" y="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34"/>
            <p:cNvSpPr/>
            <p:nvPr/>
          </p:nvSpPr>
          <p:spPr>
            <a:xfrm>
              <a:off x="1468365" y="988899"/>
              <a:ext cx="471" cy="589"/>
            </a:xfrm>
            <a:custGeom>
              <a:avLst/>
              <a:gdLst/>
              <a:ahLst/>
              <a:cxnLst/>
              <a:rect l="l" t="t" r="r" b="b"/>
              <a:pathLst>
                <a:path w="8" h="10" extrusionOk="0">
                  <a:moveTo>
                    <a:pt x="7" y="1"/>
                  </a:moveTo>
                  <a:cubicBezTo>
                    <a:pt x="6" y="1"/>
                    <a:pt x="6" y="1"/>
                    <a:pt x="4" y="2"/>
                  </a:cubicBezTo>
                  <a:lnTo>
                    <a:pt x="1" y="5"/>
                  </a:lnTo>
                  <a:lnTo>
                    <a:pt x="1" y="10"/>
                  </a:lnTo>
                  <a:cubicBezTo>
                    <a:pt x="1" y="6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34"/>
            <p:cNvSpPr/>
            <p:nvPr/>
          </p:nvSpPr>
          <p:spPr>
            <a:xfrm>
              <a:off x="1466600" y="990430"/>
              <a:ext cx="589" cy="589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7" y="1"/>
                  </a:moveTo>
                  <a:cubicBezTo>
                    <a:pt x="6" y="1"/>
                    <a:pt x="5" y="1"/>
                    <a:pt x="4" y="1"/>
                  </a:cubicBezTo>
                  <a:lnTo>
                    <a:pt x="1" y="9"/>
                  </a:lnTo>
                  <a:cubicBezTo>
                    <a:pt x="1" y="9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34"/>
            <p:cNvSpPr/>
            <p:nvPr/>
          </p:nvSpPr>
          <p:spPr>
            <a:xfrm>
              <a:off x="1465128" y="992019"/>
              <a:ext cx="235" cy="471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4"/>
                  </a:lnTo>
                  <a:lnTo>
                    <a:pt x="0" y="8"/>
                  </a:lnTo>
                  <a:cubicBezTo>
                    <a:pt x="0" y="8"/>
                    <a:pt x="0" y="4"/>
                    <a:pt x="4" y="4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34"/>
            <p:cNvSpPr/>
            <p:nvPr/>
          </p:nvSpPr>
          <p:spPr>
            <a:xfrm>
              <a:off x="1456242" y="999139"/>
              <a:ext cx="294" cy="235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34"/>
            <p:cNvSpPr/>
            <p:nvPr/>
          </p:nvSpPr>
          <p:spPr>
            <a:xfrm>
              <a:off x="1252972" y="692942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9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34"/>
            <p:cNvSpPr/>
            <p:nvPr/>
          </p:nvSpPr>
          <p:spPr>
            <a:xfrm>
              <a:off x="1156339" y="703300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4"/>
                  </a:lnTo>
                  <a:lnTo>
                    <a:pt x="7" y="7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34"/>
            <p:cNvSpPr/>
            <p:nvPr/>
          </p:nvSpPr>
          <p:spPr>
            <a:xfrm>
              <a:off x="1233139" y="693354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1" y="0"/>
                  </a:moveTo>
                  <a:cubicBezTo>
                    <a:pt x="3" y="0"/>
                    <a:pt x="7" y="2"/>
                    <a:pt x="10" y="2"/>
                  </a:cubicBezTo>
                  <a:cubicBezTo>
                    <a:pt x="12" y="2"/>
                    <a:pt x="14" y="2"/>
                    <a:pt x="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34"/>
            <p:cNvSpPr/>
            <p:nvPr/>
          </p:nvSpPr>
          <p:spPr>
            <a:xfrm>
              <a:off x="1526392" y="910452"/>
              <a:ext cx="294" cy="883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5" y="1"/>
                  </a:moveTo>
                  <a:lnTo>
                    <a:pt x="1" y="8"/>
                  </a:lnTo>
                  <a:lnTo>
                    <a:pt x="1" y="15"/>
                  </a:lnTo>
                  <a:cubicBezTo>
                    <a:pt x="5" y="11"/>
                    <a:pt x="5" y="8"/>
                    <a:pt x="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34"/>
            <p:cNvSpPr/>
            <p:nvPr/>
          </p:nvSpPr>
          <p:spPr>
            <a:xfrm>
              <a:off x="1146806" y="705889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3" y="0"/>
                    <a:pt x="7" y="2"/>
                    <a:pt x="11" y="2"/>
                  </a:cubicBezTo>
                  <a:cubicBezTo>
                    <a:pt x="13" y="2"/>
                    <a:pt x="14" y="2"/>
                    <a:pt x="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34"/>
            <p:cNvSpPr/>
            <p:nvPr/>
          </p:nvSpPr>
          <p:spPr>
            <a:xfrm>
              <a:off x="1196475" y="696355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34"/>
            <p:cNvSpPr/>
            <p:nvPr/>
          </p:nvSpPr>
          <p:spPr>
            <a:xfrm>
              <a:off x="1289047" y="69594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34"/>
            <p:cNvSpPr/>
            <p:nvPr/>
          </p:nvSpPr>
          <p:spPr>
            <a:xfrm>
              <a:off x="1335010" y="704771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34"/>
            <p:cNvSpPr/>
            <p:nvPr/>
          </p:nvSpPr>
          <p:spPr>
            <a:xfrm>
              <a:off x="1211129" y="1090004"/>
              <a:ext cx="471" cy="0"/>
            </a:xfrm>
            <a:custGeom>
              <a:avLst/>
              <a:gdLst/>
              <a:ahLst/>
              <a:cxnLst/>
              <a:rect l="l" t="t" r="r" b="b"/>
              <a:pathLst>
                <a:path w="8" extrusionOk="0">
                  <a:moveTo>
                    <a:pt x="8" y="0"/>
                  </a:moveTo>
                  <a:lnTo>
                    <a:pt x="4" y="0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34"/>
            <p:cNvSpPr/>
            <p:nvPr/>
          </p:nvSpPr>
          <p:spPr>
            <a:xfrm>
              <a:off x="1092898" y="724192"/>
              <a:ext cx="647" cy="530"/>
            </a:xfrm>
            <a:custGeom>
              <a:avLst/>
              <a:gdLst/>
              <a:ahLst/>
              <a:cxnLst/>
              <a:rect l="l" t="t" r="r" b="b"/>
              <a:pathLst>
                <a:path w="11" h="9" extrusionOk="0">
                  <a:moveTo>
                    <a:pt x="11" y="1"/>
                  </a:moveTo>
                  <a:lnTo>
                    <a:pt x="0" y="5"/>
                  </a:lnTo>
                  <a:lnTo>
                    <a:pt x="4" y="8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34"/>
            <p:cNvSpPr/>
            <p:nvPr/>
          </p:nvSpPr>
          <p:spPr>
            <a:xfrm>
              <a:off x="1204656" y="69553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6" y="0"/>
                  </a:moveTo>
                  <a:cubicBezTo>
                    <a:pt x="11" y="4"/>
                    <a:pt x="1" y="4"/>
                    <a:pt x="8" y="4"/>
                  </a:cubicBezTo>
                  <a:lnTo>
                    <a:pt x="16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34"/>
            <p:cNvSpPr/>
            <p:nvPr/>
          </p:nvSpPr>
          <p:spPr>
            <a:xfrm>
              <a:off x="1267920" y="694001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4"/>
                  </a:lnTo>
                  <a:lnTo>
                    <a:pt x="11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34"/>
            <p:cNvSpPr/>
            <p:nvPr/>
          </p:nvSpPr>
          <p:spPr>
            <a:xfrm>
              <a:off x="1276983" y="694825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0" y="1"/>
                  </a:moveTo>
                  <a:cubicBezTo>
                    <a:pt x="2" y="1"/>
                    <a:pt x="5" y="3"/>
                    <a:pt x="7" y="3"/>
                  </a:cubicBezTo>
                  <a:cubicBezTo>
                    <a:pt x="8" y="3"/>
                    <a:pt x="10" y="2"/>
                    <a:pt x="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34"/>
            <p:cNvSpPr/>
            <p:nvPr/>
          </p:nvSpPr>
          <p:spPr>
            <a:xfrm>
              <a:off x="1289695" y="695943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34"/>
            <p:cNvSpPr/>
            <p:nvPr/>
          </p:nvSpPr>
          <p:spPr>
            <a:xfrm>
              <a:off x="1209658" y="109000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34"/>
            <p:cNvSpPr/>
            <p:nvPr/>
          </p:nvSpPr>
          <p:spPr>
            <a:xfrm>
              <a:off x="1055528" y="74255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34"/>
            <p:cNvSpPr/>
            <p:nvPr/>
          </p:nvSpPr>
          <p:spPr>
            <a:xfrm>
              <a:off x="1337835" y="705889"/>
              <a:ext cx="647" cy="35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0" y="0"/>
                  </a:moveTo>
                  <a:cubicBezTo>
                    <a:pt x="0" y="3"/>
                    <a:pt x="4" y="5"/>
                    <a:pt x="7" y="5"/>
                  </a:cubicBezTo>
                  <a:cubicBezTo>
                    <a:pt x="8" y="5"/>
                    <a:pt x="10" y="5"/>
                    <a:pt x="11" y="4"/>
                  </a:cubicBez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34"/>
            <p:cNvSpPr/>
            <p:nvPr/>
          </p:nvSpPr>
          <p:spPr>
            <a:xfrm>
              <a:off x="1217838" y="108847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34"/>
            <p:cNvSpPr/>
            <p:nvPr/>
          </p:nvSpPr>
          <p:spPr>
            <a:xfrm>
              <a:off x="1216308" y="1088709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34"/>
            <p:cNvSpPr/>
            <p:nvPr/>
          </p:nvSpPr>
          <p:spPr>
            <a:xfrm>
              <a:off x="1089426" y="72613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34"/>
            <p:cNvSpPr/>
            <p:nvPr/>
          </p:nvSpPr>
          <p:spPr>
            <a:xfrm>
              <a:off x="1090898" y="725486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34"/>
            <p:cNvSpPr/>
            <p:nvPr/>
          </p:nvSpPr>
          <p:spPr>
            <a:xfrm>
              <a:off x="1092192" y="725074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34"/>
            <p:cNvSpPr/>
            <p:nvPr/>
          </p:nvSpPr>
          <p:spPr>
            <a:xfrm>
              <a:off x="1309763" y="699592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7" y="1"/>
                  </a:moveTo>
                  <a:lnTo>
                    <a:pt x="0" y="4"/>
                  </a:lnTo>
                  <a:lnTo>
                    <a:pt x="12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34"/>
            <p:cNvSpPr/>
            <p:nvPr/>
          </p:nvSpPr>
          <p:spPr>
            <a:xfrm>
              <a:off x="1311234" y="699828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9" y="0"/>
                  </a:moveTo>
                  <a:lnTo>
                    <a:pt x="1" y="4"/>
                  </a:lnTo>
                  <a:lnTo>
                    <a:pt x="12" y="4"/>
                  </a:lnTo>
                  <a:cubicBezTo>
                    <a:pt x="12" y="4"/>
                    <a:pt x="9" y="4"/>
                    <a:pt x="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34"/>
            <p:cNvSpPr/>
            <p:nvPr/>
          </p:nvSpPr>
          <p:spPr>
            <a:xfrm>
              <a:off x="1328065" y="703712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34"/>
            <p:cNvSpPr/>
            <p:nvPr/>
          </p:nvSpPr>
          <p:spPr>
            <a:xfrm>
              <a:off x="1225606" y="108694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34"/>
            <p:cNvSpPr/>
            <p:nvPr/>
          </p:nvSpPr>
          <p:spPr>
            <a:xfrm>
              <a:off x="1071712" y="734373"/>
              <a:ext cx="942" cy="471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34"/>
            <p:cNvSpPr/>
            <p:nvPr/>
          </p:nvSpPr>
          <p:spPr>
            <a:xfrm>
              <a:off x="1306761" y="699180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4" y="3"/>
                    <a:pt x="6" y="4"/>
                  </a:cubicBezTo>
                  <a:lnTo>
                    <a:pt x="6" y="4"/>
                  </a:lnTo>
                  <a:lnTo>
                    <a:pt x="0" y="0"/>
                  </a:lnTo>
                  <a:close/>
                  <a:moveTo>
                    <a:pt x="6" y="4"/>
                  </a:moveTo>
                  <a:lnTo>
                    <a:pt x="7" y="4"/>
                  </a:lnTo>
                  <a:lnTo>
                    <a:pt x="14" y="4"/>
                  </a:lnTo>
                  <a:cubicBezTo>
                    <a:pt x="12" y="4"/>
                    <a:pt x="9" y="4"/>
                    <a:pt x="6" y="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34"/>
            <p:cNvSpPr/>
            <p:nvPr/>
          </p:nvSpPr>
          <p:spPr>
            <a:xfrm>
              <a:off x="1310410" y="69982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4" y="4"/>
                  </a:lnTo>
                  <a:lnTo>
                    <a:pt x="15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34"/>
            <p:cNvSpPr/>
            <p:nvPr/>
          </p:nvSpPr>
          <p:spPr>
            <a:xfrm>
              <a:off x="1323828" y="702711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2" y="1"/>
                  </a:moveTo>
                  <a:cubicBezTo>
                    <a:pt x="1" y="1"/>
                    <a:pt x="1" y="1"/>
                    <a:pt x="3" y="3"/>
                  </a:cubicBezTo>
                  <a:lnTo>
                    <a:pt x="10" y="3"/>
                  </a:lnTo>
                  <a:cubicBezTo>
                    <a:pt x="10" y="3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34"/>
            <p:cNvSpPr/>
            <p:nvPr/>
          </p:nvSpPr>
          <p:spPr>
            <a:xfrm>
              <a:off x="1190237" y="1092123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cubicBezTo>
                    <a:pt x="4" y="4"/>
                    <a:pt x="7" y="4"/>
                    <a:pt x="11" y="4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34"/>
            <p:cNvSpPr/>
            <p:nvPr/>
          </p:nvSpPr>
          <p:spPr>
            <a:xfrm>
              <a:off x="1189531" y="1092123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34"/>
            <p:cNvSpPr/>
            <p:nvPr/>
          </p:nvSpPr>
          <p:spPr>
            <a:xfrm>
              <a:off x="1183293" y="70000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cubicBezTo>
                    <a:pt x="12" y="1"/>
                    <a:pt x="4" y="1"/>
                    <a:pt x="0" y="5"/>
                  </a:cubicBezTo>
                  <a:lnTo>
                    <a:pt x="4" y="5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34"/>
            <p:cNvSpPr/>
            <p:nvPr/>
          </p:nvSpPr>
          <p:spPr>
            <a:xfrm>
              <a:off x="1178349" y="70129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0" y="5"/>
                  </a:lnTo>
                  <a:lnTo>
                    <a:pt x="8" y="5"/>
                  </a:lnTo>
                  <a:cubicBezTo>
                    <a:pt x="8" y="5"/>
                    <a:pt x="8" y="1"/>
                    <a:pt x="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34"/>
            <p:cNvSpPr/>
            <p:nvPr/>
          </p:nvSpPr>
          <p:spPr>
            <a:xfrm>
              <a:off x="1179644" y="701122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1" y="0"/>
                  </a:moveTo>
                  <a:lnTo>
                    <a:pt x="0" y="4"/>
                  </a:lnTo>
                  <a:cubicBezTo>
                    <a:pt x="4" y="4"/>
                    <a:pt x="11" y="4"/>
                    <a:pt x="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34"/>
            <p:cNvSpPr/>
            <p:nvPr/>
          </p:nvSpPr>
          <p:spPr>
            <a:xfrm>
              <a:off x="1175289" y="109212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34"/>
            <p:cNvSpPr/>
            <p:nvPr/>
          </p:nvSpPr>
          <p:spPr>
            <a:xfrm>
              <a:off x="1362434" y="1046631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cubicBezTo>
                    <a:pt x="7" y="2"/>
                    <a:pt x="6" y="2"/>
                    <a:pt x="6" y="2"/>
                  </a:cubicBezTo>
                  <a:cubicBezTo>
                    <a:pt x="5" y="2"/>
                    <a:pt x="4" y="2"/>
                    <a:pt x="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34"/>
            <p:cNvSpPr/>
            <p:nvPr/>
          </p:nvSpPr>
          <p:spPr>
            <a:xfrm>
              <a:off x="1160871" y="706301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7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34"/>
            <p:cNvSpPr/>
            <p:nvPr/>
          </p:nvSpPr>
          <p:spPr>
            <a:xfrm>
              <a:off x="1158929" y="706948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34"/>
            <p:cNvSpPr/>
            <p:nvPr/>
          </p:nvSpPr>
          <p:spPr>
            <a:xfrm>
              <a:off x="1160224" y="70671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cubicBezTo>
                    <a:pt x="11" y="1"/>
                    <a:pt x="0" y="1"/>
                    <a:pt x="7" y="4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34"/>
            <p:cNvSpPr/>
            <p:nvPr/>
          </p:nvSpPr>
          <p:spPr>
            <a:xfrm>
              <a:off x="1087720" y="959886"/>
              <a:ext cx="235" cy="647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7"/>
                  </a:lnTo>
                  <a:lnTo>
                    <a:pt x="0" y="11"/>
                  </a:ln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34"/>
            <p:cNvSpPr/>
            <p:nvPr/>
          </p:nvSpPr>
          <p:spPr>
            <a:xfrm>
              <a:off x="1156751" y="70777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0" y="1"/>
                  </a:moveTo>
                  <a:cubicBezTo>
                    <a:pt x="2" y="2"/>
                    <a:pt x="3" y="3"/>
                    <a:pt x="4" y="3"/>
                  </a:cubicBezTo>
                  <a:cubicBezTo>
                    <a:pt x="6" y="3"/>
                    <a:pt x="9" y="1"/>
                    <a:pt x="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34"/>
            <p:cNvSpPr/>
            <p:nvPr/>
          </p:nvSpPr>
          <p:spPr>
            <a:xfrm>
              <a:off x="1089603" y="955119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cubicBezTo>
                    <a:pt x="4" y="0"/>
                    <a:pt x="4" y="4"/>
                    <a:pt x="1" y="7"/>
                  </a:cubicBezTo>
                  <a:lnTo>
                    <a:pt x="8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34"/>
            <p:cNvSpPr/>
            <p:nvPr/>
          </p:nvSpPr>
          <p:spPr>
            <a:xfrm>
              <a:off x="1340424" y="1053929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34"/>
            <p:cNvSpPr/>
            <p:nvPr/>
          </p:nvSpPr>
          <p:spPr>
            <a:xfrm>
              <a:off x="1090015" y="954472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9" y="1"/>
                  </a:moveTo>
                  <a:lnTo>
                    <a:pt x="5" y="4"/>
                  </a:lnTo>
                  <a:lnTo>
                    <a:pt x="1" y="11"/>
                  </a:lnTo>
                  <a:cubicBezTo>
                    <a:pt x="5" y="8"/>
                    <a:pt x="9" y="4"/>
                    <a:pt x="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34"/>
            <p:cNvSpPr/>
            <p:nvPr/>
          </p:nvSpPr>
          <p:spPr>
            <a:xfrm>
              <a:off x="1338894" y="1054164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cubicBezTo>
                    <a:pt x="1" y="4"/>
                    <a:pt x="15" y="1"/>
                    <a:pt x="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34"/>
            <p:cNvSpPr/>
            <p:nvPr/>
          </p:nvSpPr>
          <p:spPr>
            <a:xfrm>
              <a:off x="922820" y="1024386"/>
              <a:ext cx="59" cy="883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34"/>
            <p:cNvSpPr/>
            <p:nvPr/>
          </p:nvSpPr>
          <p:spPr>
            <a:xfrm>
              <a:off x="1206833" y="108564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34"/>
            <p:cNvSpPr/>
            <p:nvPr/>
          </p:nvSpPr>
          <p:spPr>
            <a:xfrm>
              <a:off x="1205068" y="108600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1" y="0"/>
                  </a:moveTo>
                  <a:cubicBezTo>
                    <a:pt x="7" y="0"/>
                    <a:pt x="3" y="2"/>
                    <a:pt x="1" y="2"/>
                  </a:cubicBezTo>
                  <a:cubicBezTo>
                    <a:pt x="2" y="3"/>
                    <a:pt x="3" y="4"/>
                    <a:pt x="5" y="4"/>
                  </a:cubicBezTo>
                  <a:cubicBezTo>
                    <a:pt x="9" y="4"/>
                    <a:pt x="13" y="2"/>
                    <a:pt x="16" y="2"/>
                  </a:cubicBezTo>
                  <a:cubicBezTo>
                    <a:pt x="14" y="1"/>
                    <a:pt x="13" y="0"/>
                    <a:pt x="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34"/>
            <p:cNvSpPr/>
            <p:nvPr/>
          </p:nvSpPr>
          <p:spPr>
            <a:xfrm>
              <a:off x="1050173" y="109388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0" y="4"/>
                  </a:lnTo>
                  <a:lnTo>
                    <a:pt x="1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34"/>
            <p:cNvSpPr/>
            <p:nvPr/>
          </p:nvSpPr>
          <p:spPr>
            <a:xfrm>
              <a:off x="1079245" y="1094300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1"/>
                  </a:moveTo>
                  <a:cubicBezTo>
                    <a:pt x="1" y="3"/>
                    <a:pt x="2" y="4"/>
                    <a:pt x="4" y="4"/>
                  </a:cubicBezTo>
                  <a:cubicBezTo>
                    <a:pt x="6" y="4"/>
                    <a:pt x="8" y="3"/>
                    <a:pt x="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34"/>
            <p:cNvSpPr/>
            <p:nvPr/>
          </p:nvSpPr>
          <p:spPr>
            <a:xfrm>
              <a:off x="978964" y="912394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34"/>
            <p:cNvSpPr/>
            <p:nvPr/>
          </p:nvSpPr>
          <p:spPr>
            <a:xfrm>
              <a:off x="1078362" y="1094065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5"/>
                  </a:lnTo>
                  <a:lnTo>
                    <a:pt x="16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34"/>
            <p:cNvSpPr/>
            <p:nvPr/>
          </p:nvSpPr>
          <p:spPr>
            <a:xfrm>
              <a:off x="1052468" y="1093241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34"/>
            <p:cNvSpPr/>
            <p:nvPr/>
          </p:nvSpPr>
          <p:spPr>
            <a:xfrm>
              <a:off x="1093310" y="1094065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7" y="1"/>
                  </a:moveTo>
                  <a:lnTo>
                    <a:pt x="1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34"/>
            <p:cNvSpPr/>
            <p:nvPr/>
          </p:nvSpPr>
          <p:spPr>
            <a:xfrm>
              <a:off x="1053174" y="109300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0" y="1"/>
                  </a:moveTo>
                  <a:lnTo>
                    <a:pt x="0" y="4"/>
                  </a:lnTo>
                  <a:cubicBezTo>
                    <a:pt x="4" y="4"/>
                    <a:pt x="19" y="4"/>
                    <a:pt x="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34"/>
            <p:cNvSpPr/>
            <p:nvPr/>
          </p:nvSpPr>
          <p:spPr>
            <a:xfrm>
              <a:off x="1051880" y="1093005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34"/>
            <p:cNvSpPr/>
            <p:nvPr/>
          </p:nvSpPr>
          <p:spPr>
            <a:xfrm>
              <a:off x="1052468" y="1092593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0"/>
                  </a:moveTo>
                  <a:cubicBezTo>
                    <a:pt x="5" y="4"/>
                    <a:pt x="9" y="4"/>
                    <a:pt x="12" y="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34"/>
            <p:cNvSpPr/>
            <p:nvPr/>
          </p:nvSpPr>
          <p:spPr>
            <a:xfrm>
              <a:off x="1054646" y="1092593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2" y="1"/>
                    <a:pt x="4" y="2"/>
                    <a:pt x="6" y="2"/>
                  </a:cubicBezTo>
                  <a:cubicBezTo>
                    <a:pt x="9" y="2"/>
                    <a:pt x="13" y="0"/>
                    <a:pt x="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34"/>
            <p:cNvSpPr/>
            <p:nvPr/>
          </p:nvSpPr>
          <p:spPr>
            <a:xfrm>
              <a:off x="1009743" y="108782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4"/>
                  </a:lnTo>
                  <a:lnTo>
                    <a:pt x="16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34"/>
            <p:cNvSpPr/>
            <p:nvPr/>
          </p:nvSpPr>
          <p:spPr>
            <a:xfrm>
              <a:off x="1329595" y="739963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5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4"/>
            <p:cNvSpPr/>
            <p:nvPr/>
          </p:nvSpPr>
          <p:spPr>
            <a:xfrm>
              <a:off x="1146570" y="1090651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8" y="0"/>
                  </a:moveTo>
                  <a:lnTo>
                    <a:pt x="1" y="4"/>
                  </a:lnTo>
                  <a:lnTo>
                    <a:pt x="12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4"/>
            <p:cNvSpPr/>
            <p:nvPr/>
          </p:nvSpPr>
          <p:spPr>
            <a:xfrm>
              <a:off x="1065239" y="109277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4" y="1"/>
                  </a:moveTo>
                  <a:lnTo>
                    <a:pt x="0" y="5"/>
                  </a:lnTo>
                  <a:lnTo>
                    <a:pt x="12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4"/>
            <p:cNvSpPr/>
            <p:nvPr/>
          </p:nvSpPr>
          <p:spPr>
            <a:xfrm>
              <a:off x="1015804" y="1088709"/>
              <a:ext cx="765" cy="0"/>
            </a:xfrm>
            <a:custGeom>
              <a:avLst/>
              <a:gdLst/>
              <a:ahLst/>
              <a:cxnLst/>
              <a:rect l="l" t="t" r="r" b="b"/>
              <a:pathLst>
                <a:path w="13" extrusionOk="0">
                  <a:moveTo>
                    <a:pt x="8" y="0"/>
                  </a:move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4"/>
            <p:cNvSpPr/>
            <p:nvPr/>
          </p:nvSpPr>
          <p:spPr>
            <a:xfrm>
              <a:off x="981082" y="1081118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0" y="1"/>
                  </a:moveTo>
                  <a:cubicBezTo>
                    <a:pt x="4" y="5"/>
                    <a:pt x="8" y="5"/>
                    <a:pt x="12" y="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4"/>
            <p:cNvSpPr/>
            <p:nvPr/>
          </p:nvSpPr>
          <p:spPr>
            <a:xfrm>
              <a:off x="1252972" y="1074880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cubicBezTo>
                    <a:pt x="9" y="1"/>
                    <a:pt x="4" y="1"/>
                    <a:pt x="1" y="4"/>
                  </a:cubicBezTo>
                  <a:lnTo>
                    <a:pt x="9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4"/>
            <p:cNvSpPr/>
            <p:nvPr/>
          </p:nvSpPr>
          <p:spPr>
            <a:xfrm>
              <a:off x="1020983" y="1088886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cubicBezTo>
                    <a:pt x="4" y="1"/>
                    <a:pt x="4" y="5"/>
                    <a:pt x="4" y="5"/>
                  </a:cubicBezTo>
                  <a:cubicBezTo>
                    <a:pt x="8" y="5"/>
                    <a:pt x="8" y="1"/>
                    <a:pt x="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4"/>
            <p:cNvSpPr/>
            <p:nvPr/>
          </p:nvSpPr>
          <p:spPr>
            <a:xfrm>
              <a:off x="1087425" y="1092358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1" y="0"/>
                  </a:moveTo>
                  <a:lnTo>
                    <a:pt x="5" y="4"/>
                  </a:lnTo>
                  <a:lnTo>
                    <a:pt x="9" y="4"/>
                  </a:lnTo>
                  <a:cubicBezTo>
                    <a:pt x="9" y="0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4"/>
            <p:cNvSpPr/>
            <p:nvPr/>
          </p:nvSpPr>
          <p:spPr>
            <a:xfrm>
              <a:off x="1351194" y="845482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lnTo>
                    <a:pt x="0" y="5"/>
                  </a:lnTo>
                  <a:lnTo>
                    <a:pt x="0" y="8"/>
                  </a:lnTo>
                  <a:cubicBezTo>
                    <a:pt x="0" y="8"/>
                    <a:pt x="7" y="5"/>
                    <a:pt x="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4"/>
            <p:cNvSpPr/>
            <p:nvPr/>
          </p:nvSpPr>
          <p:spPr>
            <a:xfrm>
              <a:off x="1349899" y="846541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4" y="4"/>
                  </a:lnTo>
                  <a:lnTo>
                    <a:pt x="0" y="9"/>
                  </a:lnTo>
                  <a:cubicBezTo>
                    <a:pt x="4" y="4"/>
                    <a:pt x="12" y="1"/>
                    <a:pt x="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4"/>
            <p:cNvSpPr/>
            <p:nvPr/>
          </p:nvSpPr>
          <p:spPr>
            <a:xfrm>
              <a:off x="1348781" y="847424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9" y="1"/>
                    <a:pt x="9" y="4"/>
                    <a:pt x="4" y="4"/>
                  </a:cubicBezTo>
                  <a:lnTo>
                    <a:pt x="1" y="8"/>
                  </a:lnTo>
                  <a:lnTo>
                    <a:pt x="9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4"/>
            <p:cNvSpPr/>
            <p:nvPr/>
          </p:nvSpPr>
          <p:spPr>
            <a:xfrm>
              <a:off x="1091780" y="1092123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1"/>
                  </a:moveTo>
                  <a:cubicBezTo>
                    <a:pt x="3" y="3"/>
                    <a:pt x="5" y="4"/>
                    <a:pt x="8" y="4"/>
                  </a:cubicBezTo>
                  <a:cubicBezTo>
                    <a:pt x="11" y="4"/>
                    <a:pt x="13" y="3"/>
                    <a:pt x="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4"/>
            <p:cNvSpPr/>
            <p:nvPr/>
          </p:nvSpPr>
          <p:spPr>
            <a:xfrm>
              <a:off x="1352253" y="844422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4"/>
            <p:cNvSpPr/>
            <p:nvPr/>
          </p:nvSpPr>
          <p:spPr>
            <a:xfrm>
              <a:off x="1207069" y="108241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4" y="5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4"/>
            <p:cNvSpPr/>
            <p:nvPr/>
          </p:nvSpPr>
          <p:spPr>
            <a:xfrm>
              <a:off x="1338894" y="85519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cubicBezTo>
                    <a:pt x="4" y="4"/>
                    <a:pt x="4" y="4"/>
                    <a:pt x="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4"/>
            <p:cNvSpPr/>
            <p:nvPr/>
          </p:nvSpPr>
          <p:spPr>
            <a:xfrm>
              <a:off x="1069123" y="1091475"/>
              <a:ext cx="530" cy="294"/>
            </a:xfrm>
            <a:custGeom>
              <a:avLst/>
              <a:gdLst/>
              <a:ahLst/>
              <a:cxnLst/>
              <a:rect l="l" t="t" r="r" b="b"/>
              <a:pathLst>
                <a:path w="9" h="5" extrusionOk="0">
                  <a:moveTo>
                    <a:pt x="4" y="1"/>
                  </a:moveTo>
                  <a:cubicBezTo>
                    <a:pt x="0" y="1"/>
                    <a:pt x="0" y="5"/>
                    <a:pt x="0" y="5"/>
                  </a:cubicBezTo>
                  <a:lnTo>
                    <a:pt x="8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4"/>
            <p:cNvSpPr/>
            <p:nvPr/>
          </p:nvSpPr>
          <p:spPr>
            <a:xfrm>
              <a:off x="1067416" y="1091475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0" y="1"/>
                  </a:moveTo>
                  <a:cubicBezTo>
                    <a:pt x="3" y="1"/>
                    <a:pt x="7" y="2"/>
                    <a:pt x="10" y="2"/>
                  </a:cubicBezTo>
                  <a:cubicBezTo>
                    <a:pt x="12" y="2"/>
                    <a:pt x="14" y="2"/>
                    <a:pt x="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4"/>
            <p:cNvSpPr/>
            <p:nvPr/>
          </p:nvSpPr>
          <p:spPr>
            <a:xfrm>
              <a:off x="1066121" y="1091475"/>
              <a:ext cx="471" cy="59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4"/>
            <p:cNvSpPr/>
            <p:nvPr/>
          </p:nvSpPr>
          <p:spPr>
            <a:xfrm>
              <a:off x="1343425" y="851308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cubicBezTo>
                    <a:pt x="4" y="1"/>
                    <a:pt x="0" y="4"/>
                    <a:pt x="0" y="8"/>
                  </a:cubicBezTo>
                  <a:lnTo>
                    <a:pt x="4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4"/>
            <p:cNvSpPr/>
            <p:nvPr/>
          </p:nvSpPr>
          <p:spPr>
            <a:xfrm>
              <a:off x="1342307" y="852191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4" y="1"/>
                    <a:pt x="4" y="1"/>
                    <a:pt x="1" y="4"/>
                  </a:cubicBezTo>
                  <a:lnTo>
                    <a:pt x="1" y="8"/>
                  </a:lnTo>
                  <a:lnTo>
                    <a:pt x="4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4"/>
            <p:cNvSpPr/>
            <p:nvPr/>
          </p:nvSpPr>
          <p:spPr>
            <a:xfrm>
              <a:off x="1216720" y="830416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4"/>
            <p:cNvSpPr/>
            <p:nvPr/>
          </p:nvSpPr>
          <p:spPr>
            <a:xfrm>
              <a:off x="1209835" y="83447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4" y="1"/>
                    <a:pt x="1" y="4"/>
                  </a:cubicBez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4"/>
            <p:cNvSpPr/>
            <p:nvPr/>
          </p:nvSpPr>
          <p:spPr>
            <a:xfrm>
              <a:off x="1210482" y="834300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5" y="0"/>
                  </a:moveTo>
                  <a:lnTo>
                    <a:pt x="0" y="4"/>
                  </a:lnTo>
                  <a:cubicBezTo>
                    <a:pt x="5" y="4"/>
                    <a:pt x="8" y="4"/>
                    <a:pt x="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4"/>
            <p:cNvSpPr/>
            <p:nvPr/>
          </p:nvSpPr>
          <p:spPr>
            <a:xfrm>
              <a:off x="1308233" y="79457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1" y="0"/>
                    <a:pt x="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4"/>
            <p:cNvSpPr/>
            <p:nvPr/>
          </p:nvSpPr>
          <p:spPr>
            <a:xfrm>
              <a:off x="1329831" y="105028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1" y="1"/>
                    <a:pt x="1" y="4"/>
                  </a:cubicBez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4"/>
            <p:cNvSpPr/>
            <p:nvPr/>
          </p:nvSpPr>
          <p:spPr>
            <a:xfrm>
              <a:off x="1066533" y="842480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2" y="0"/>
                  </a:moveTo>
                  <a:lnTo>
                    <a:pt x="4" y="4"/>
                  </a:lnTo>
                  <a:lnTo>
                    <a:pt x="0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4"/>
            <p:cNvSpPr/>
            <p:nvPr/>
          </p:nvSpPr>
          <p:spPr>
            <a:xfrm>
              <a:off x="1075361" y="83706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12" y="1"/>
                  </a:moveTo>
                  <a:lnTo>
                    <a:pt x="4" y="4"/>
                  </a:lnTo>
                  <a:lnTo>
                    <a:pt x="1" y="8"/>
                  </a:lnTo>
                  <a:cubicBezTo>
                    <a:pt x="4" y="8"/>
                    <a:pt x="8" y="4"/>
                    <a:pt x="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4"/>
            <p:cNvSpPr/>
            <p:nvPr/>
          </p:nvSpPr>
          <p:spPr>
            <a:xfrm>
              <a:off x="1168168" y="887795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5" y="0"/>
                  </a:moveTo>
                  <a:lnTo>
                    <a:pt x="1" y="7"/>
                  </a:lnTo>
                  <a:cubicBezTo>
                    <a:pt x="5" y="4"/>
                    <a:pt x="5" y="0"/>
                    <a:pt x="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4"/>
            <p:cNvSpPr/>
            <p:nvPr/>
          </p:nvSpPr>
          <p:spPr>
            <a:xfrm>
              <a:off x="1169286" y="886912"/>
              <a:ext cx="235" cy="294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0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4"/>
            <p:cNvSpPr/>
            <p:nvPr/>
          </p:nvSpPr>
          <p:spPr>
            <a:xfrm>
              <a:off x="1302171" y="95988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9" y="0"/>
                  </a:moveTo>
                  <a:lnTo>
                    <a:pt x="1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4"/>
            <p:cNvSpPr/>
            <p:nvPr/>
          </p:nvSpPr>
          <p:spPr>
            <a:xfrm>
              <a:off x="1287105" y="107682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0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6" y="2"/>
                    <a:pt x="9" y="0"/>
                    <a:pt x="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4"/>
            <p:cNvSpPr/>
            <p:nvPr/>
          </p:nvSpPr>
          <p:spPr>
            <a:xfrm>
              <a:off x="1286223" y="1076822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" y="0"/>
                  </a:moveTo>
                  <a:lnTo>
                    <a:pt x="1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4"/>
            <p:cNvSpPr/>
            <p:nvPr/>
          </p:nvSpPr>
          <p:spPr>
            <a:xfrm>
              <a:off x="1294874" y="107399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4"/>
            <p:cNvSpPr/>
            <p:nvPr/>
          </p:nvSpPr>
          <p:spPr>
            <a:xfrm>
              <a:off x="1264860" y="108070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4"/>
            <p:cNvSpPr/>
            <p:nvPr/>
          </p:nvSpPr>
          <p:spPr>
            <a:xfrm>
              <a:off x="1286635" y="1075291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4"/>
            <p:cNvSpPr/>
            <p:nvPr/>
          </p:nvSpPr>
          <p:spPr>
            <a:xfrm>
              <a:off x="1128268" y="1095183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0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4"/>
            <p:cNvSpPr/>
            <p:nvPr/>
          </p:nvSpPr>
          <p:spPr>
            <a:xfrm>
              <a:off x="1319238" y="948823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0" y="9"/>
                  </a:lnTo>
                  <a:lnTo>
                    <a:pt x="12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2" name="Google Shape;3592;p34"/>
          <p:cNvSpPr/>
          <p:nvPr/>
        </p:nvSpPr>
        <p:spPr>
          <a:xfrm flipH="1">
            <a:off x="696542" y="534988"/>
            <a:ext cx="252508" cy="252508"/>
          </a:xfrm>
          <a:custGeom>
            <a:avLst/>
            <a:gdLst/>
            <a:ahLst/>
            <a:cxnLst/>
            <a:rect l="l" t="t" r="r" b="b"/>
            <a:pathLst>
              <a:path w="8281" h="8281" extrusionOk="0">
                <a:moveTo>
                  <a:pt x="2981" y="1"/>
                </a:moveTo>
                <a:cubicBezTo>
                  <a:pt x="2849" y="1"/>
                  <a:pt x="2739" y="111"/>
                  <a:pt x="2739" y="246"/>
                </a:cubicBezTo>
                <a:lnTo>
                  <a:pt x="2739" y="2501"/>
                </a:lnTo>
                <a:cubicBezTo>
                  <a:pt x="2739" y="2633"/>
                  <a:pt x="2633" y="2743"/>
                  <a:pt x="2497" y="2743"/>
                </a:cubicBezTo>
                <a:lnTo>
                  <a:pt x="243" y="2743"/>
                </a:lnTo>
                <a:cubicBezTo>
                  <a:pt x="111" y="2743"/>
                  <a:pt x="1" y="2849"/>
                  <a:pt x="1" y="2985"/>
                </a:cubicBezTo>
                <a:lnTo>
                  <a:pt x="1" y="5300"/>
                </a:lnTo>
                <a:cubicBezTo>
                  <a:pt x="1" y="5435"/>
                  <a:pt x="111" y="5542"/>
                  <a:pt x="243" y="5542"/>
                </a:cubicBezTo>
                <a:lnTo>
                  <a:pt x="2497" y="5542"/>
                </a:lnTo>
                <a:cubicBezTo>
                  <a:pt x="2633" y="5542"/>
                  <a:pt x="2739" y="5652"/>
                  <a:pt x="2739" y="5784"/>
                </a:cubicBezTo>
                <a:lnTo>
                  <a:pt x="2739" y="8038"/>
                </a:lnTo>
                <a:cubicBezTo>
                  <a:pt x="2739" y="8174"/>
                  <a:pt x="2849" y="8280"/>
                  <a:pt x="2981" y="8280"/>
                </a:cubicBezTo>
                <a:lnTo>
                  <a:pt x="5299" y="8280"/>
                </a:lnTo>
                <a:cubicBezTo>
                  <a:pt x="5431" y="8280"/>
                  <a:pt x="5541" y="8174"/>
                  <a:pt x="5541" y="8038"/>
                </a:cubicBezTo>
                <a:lnTo>
                  <a:pt x="5541" y="5784"/>
                </a:lnTo>
                <a:cubicBezTo>
                  <a:pt x="5541" y="5652"/>
                  <a:pt x="5647" y="5542"/>
                  <a:pt x="5783" y="5542"/>
                </a:cubicBezTo>
                <a:lnTo>
                  <a:pt x="8038" y="5542"/>
                </a:lnTo>
                <a:cubicBezTo>
                  <a:pt x="8170" y="5542"/>
                  <a:pt x="8280" y="5435"/>
                  <a:pt x="8280" y="5300"/>
                </a:cubicBezTo>
                <a:lnTo>
                  <a:pt x="8280" y="2985"/>
                </a:lnTo>
                <a:cubicBezTo>
                  <a:pt x="8280" y="2849"/>
                  <a:pt x="8170" y="2743"/>
                  <a:pt x="8038" y="2743"/>
                </a:cubicBezTo>
                <a:lnTo>
                  <a:pt x="5783" y="2743"/>
                </a:lnTo>
                <a:cubicBezTo>
                  <a:pt x="5647" y="2743"/>
                  <a:pt x="5541" y="2633"/>
                  <a:pt x="5541" y="2501"/>
                </a:cubicBezTo>
                <a:lnTo>
                  <a:pt x="5541" y="246"/>
                </a:lnTo>
                <a:cubicBezTo>
                  <a:pt x="5541" y="111"/>
                  <a:pt x="5431" y="1"/>
                  <a:pt x="529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ckground">
  <p:cSld name="BLANK_1_1_1_1_1_1_1">
    <p:spTree>
      <p:nvGrpSpPr>
        <p:cNvPr id="1" name="Shape 3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4" name="Google Shape;3594;p35"/>
          <p:cNvSpPr/>
          <p:nvPr/>
        </p:nvSpPr>
        <p:spPr>
          <a:xfrm rot="-497256">
            <a:off x="-2963138" y="-1452651"/>
            <a:ext cx="4997567" cy="2530907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rgbClr val="AAD5D6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5" name="Google Shape;3595;p35"/>
          <p:cNvSpPr/>
          <p:nvPr/>
        </p:nvSpPr>
        <p:spPr>
          <a:xfrm rot="-9210763">
            <a:off x="6153295" y="3683000"/>
            <a:ext cx="3422719" cy="3753810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6" name="Google Shape;3596;p35"/>
          <p:cNvSpPr/>
          <p:nvPr/>
        </p:nvSpPr>
        <p:spPr>
          <a:xfrm>
            <a:off x="6313764" y="3926324"/>
            <a:ext cx="740134" cy="90801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97" name="Google Shape;3597;p35"/>
          <p:cNvGrpSpPr/>
          <p:nvPr/>
        </p:nvGrpSpPr>
        <p:grpSpPr>
          <a:xfrm rot="1799941">
            <a:off x="7190897" y="4041449"/>
            <a:ext cx="484818" cy="677751"/>
            <a:chOff x="3378250" y="2315400"/>
            <a:chExt cx="621384" cy="868760"/>
          </a:xfrm>
        </p:grpSpPr>
        <p:sp>
          <p:nvSpPr>
            <p:cNvPr id="3598" name="Google Shape;3598;p35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5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5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5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5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5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5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5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5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5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5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9" name="Google Shape;3609;p35"/>
          <p:cNvGrpSpPr/>
          <p:nvPr/>
        </p:nvGrpSpPr>
        <p:grpSpPr>
          <a:xfrm>
            <a:off x="8199945" y="646982"/>
            <a:ext cx="457898" cy="456314"/>
            <a:chOff x="2304594" y="2493825"/>
            <a:chExt cx="579837" cy="577832"/>
          </a:xfrm>
        </p:grpSpPr>
        <p:sp>
          <p:nvSpPr>
            <p:cNvPr id="3610" name="Google Shape;3610;p35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5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5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5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5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5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5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5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5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5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5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5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5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5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5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5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5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5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5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5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0" name="Google Shape;3630;p35"/>
          <p:cNvSpPr/>
          <p:nvPr/>
        </p:nvSpPr>
        <p:spPr>
          <a:xfrm>
            <a:off x="531851" y="445023"/>
            <a:ext cx="366489" cy="572708"/>
          </a:xfrm>
          <a:custGeom>
            <a:avLst/>
            <a:gdLst/>
            <a:ahLst/>
            <a:cxnLst/>
            <a:rect l="l" t="t" r="r" b="b"/>
            <a:pathLst>
              <a:path w="8662" h="13536" extrusionOk="0">
                <a:moveTo>
                  <a:pt x="4332" y="8226"/>
                </a:moveTo>
                <a:cubicBezTo>
                  <a:pt x="4339" y="8226"/>
                  <a:pt x="4346" y="8226"/>
                  <a:pt x="4353" y="8226"/>
                </a:cubicBezTo>
                <a:cubicBezTo>
                  <a:pt x="4771" y="8240"/>
                  <a:pt x="5123" y="8614"/>
                  <a:pt x="5108" y="9032"/>
                </a:cubicBezTo>
                <a:cubicBezTo>
                  <a:pt x="5098" y="9326"/>
                  <a:pt x="4925" y="9579"/>
                  <a:pt x="4679" y="9704"/>
                </a:cubicBezTo>
                <a:lnTo>
                  <a:pt x="5428" y="11200"/>
                </a:lnTo>
                <a:cubicBezTo>
                  <a:pt x="5468" y="11280"/>
                  <a:pt x="5409" y="11372"/>
                  <a:pt x="5325" y="11372"/>
                </a:cubicBezTo>
                <a:lnTo>
                  <a:pt x="3337" y="11372"/>
                </a:lnTo>
                <a:cubicBezTo>
                  <a:pt x="3253" y="11372"/>
                  <a:pt x="3194" y="11280"/>
                  <a:pt x="3234" y="11200"/>
                </a:cubicBezTo>
                <a:lnTo>
                  <a:pt x="3982" y="9704"/>
                </a:lnTo>
                <a:cubicBezTo>
                  <a:pt x="3725" y="9575"/>
                  <a:pt x="3549" y="9311"/>
                  <a:pt x="3549" y="9007"/>
                </a:cubicBezTo>
                <a:cubicBezTo>
                  <a:pt x="3549" y="8574"/>
                  <a:pt x="3898" y="8226"/>
                  <a:pt x="4332" y="8226"/>
                </a:cubicBezTo>
                <a:close/>
                <a:moveTo>
                  <a:pt x="4052" y="1"/>
                </a:moveTo>
                <a:cubicBezTo>
                  <a:pt x="2427" y="1"/>
                  <a:pt x="1104" y="1321"/>
                  <a:pt x="1104" y="2946"/>
                </a:cubicBezTo>
                <a:lnTo>
                  <a:pt x="1104" y="3506"/>
                </a:lnTo>
                <a:lnTo>
                  <a:pt x="2090" y="3506"/>
                </a:lnTo>
                <a:lnTo>
                  <a:pt x="2090" y="2946"/>
                </a:lnTo>
                <a:cubicBezTo>
                  <a:pt x="2090" y="1863"/>
                  <a:pt x="2970" y="987"/>
                  <a:pt x="4052" y="987"/>
                </a:cubicBezTo>
                <a:lnTo>
                  <a:pt x="4610" y="987"/>
                </a:lnTo>
                <a:cubicBezTo>
                  <a:pt x="5692" y="987"/>
                  <a:pt x="6572" y="1863"/>
                  <a:pt x="6572" y="2946"/>
                </a:cubicBezTo>
                <a:lnTo>
                  <a:pt x="6572" y="5823"/>
                </a:lnTo>
                <a:lnTo>
                  <a:pt x="543" y="5823"/>
                </a:lnTo>
                <a:cubicBezTo>
                  <a:pt x="242" y="5823"/>
                  <a:pt x="0" y="6040"/>
                  <a:pt x="0" y="6307"/>
                </a:cubicBezTo>
                <a:lnTo>
                  <a:pt x="0" y="13051"/>
                </a:lnTo>
                <a:cubicBezTo>
                  <a:pt x="0" y="13319"/>
                  <a:pt x="242" y="13535"/>
                  <a:pt x="543" y="13535"/>
                </a:cubicBezTo>
                <a:lnTo>
                  <a:pt x="8119" y="13535"/>
                </a:lnTo>
                <a:cubicBezTo>
                  <a:pt x="8420" y="13535"/>
                  <a:pt x="8662" y="13319"/>
                  <a:pt x="8662" y="13051"/>
                </a:cubicBezTo>
                <a:lnTo>
                  <a:pt x="8662" y="6307"/>
                </a:lnTo>
                <a:cubicBezTo>
                  <a:pt x="8662" y="6040"/>
                  <a:pt x="8420" y="5823"/>
                  <a:pt x="8119" y="5823"/>
                </a:cubicBezTo>
                <a:lnTo>
                  <a:pt x="7558" y="5823"/>
                </a:lnTo>
                <a:lnTo>
                  <a:pt x="7558" y="2946"/>
                </a:lnTo>
                <a:cubicBezTo>
                  <a:pt x="7558" y="1321"/>
                  <a:pt x="6234" y="1"/>
                  <a:pt x="46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1" name="Google Shape;3631;p35"/>
          <p:cNvGrpSpPr/>
          <p:nvPr/>
        </p:nvGrpSpPr>
        <p:grpSpPr>
          <a:xfrm rot="-9309921">
            <a:off x="-1001591" y="4839521"/>
            <a:ext cx="2036661" cy="1372849"/>
            <a:chOff x="906872" y="677935"/>
            <a:chExt cx="624516" cy="420955"/>
          </a:xfrm>
        </p:grpSpPr>
        <p:sp>
          <p:nvSpPr>
            <p:cNvPr id="3632" name="Google Shape;3632;p35"/>
            <p:cNvSpPr/>
            <p:nvPr/>
          </p:nvSpPr>
          <p:spPr>
            <a:xfrm>
              <a:off x="906872" y="677935"/>
              <a:ext cx="624516" cy="420954"/>
            </a:xfrm>
            <a:custGeom>
              <a:avLst/>
              <a:gdLst/>
              <a:ahLst/>
              <a:cxnLst/>
              <a:rect l="l" t="t" r="r" b="b"/>
              <a:pathLst>
                <a:path w="10612" h="7153" extrusionOk="0">
                  <a:moveTo>
                    <a:pt x="5599" y="255"/>
                  </a:moveTo>
                  <a:cubicBezTo>
                    <a:pt x="5600" y="256"/>
                    <a:pt x="5600" y="256"/>
                    <a:pt x="5601" y="256"/>
                  </a:cubicBezTo>
                  <a:lnTo>
                    <a:pt x="5601" y="256"/>
                  </a:lnTo>
                  <a:cubicBezTo>
                    <a:pt x="5604" y="256"/>
                    <a:pt x="5607" y="256"/>
                    <a:pt x="5611" y="255"/>
                  </a:cubicBezTo>
                  <a:lnTo>
                    <a:pt x="5611" y="255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04" y="257"/>
                    <a:pt x="5602" y="257"/>
                    <a:pt x="5601" y="256"/>
                  </a:cubicBezTo>
                  <a:lnTo>
                    <a:pt x="5601" y="256"/>
                  </a:lnTo>
                  <a:cubicBezTo>
                    <a:pt x="5600" y="256"/>
                    <a:pt x="5599" y="256"/>
                    <a:pt x="5598" y="256"/>
                  </a:cubicBezTo>
                  <a:lnTo>
                    <a:pt x="5598" y="256"/>
                  </a:lnTo>
                  <a:lnTo>
                    <a:pt x="5596" y="255"/>
                  </a:lnTo>
                  <a:close/>
                  <a:moveTo>
                    <a:pt x="4862" y="319"/>
                  </a:moveTo>
                  <a:cubicBezTo>
                    <a:pt x="4861" y="319"/>
                    <a:pt x="4859" y="321"/>
                    <a:pt x="4859" y="321"/>
                  </a:cubicBezTo>
                  <a:lnTo>
                    <a:pt x="4863" y="321"/>
                  </a:lnTo>
                  <a:cubicBezTo>
                    <a:pt x="4863" y="320"/>
                    <a:pt x="4862" y="319"/>
                    <a:pt x="4862" y="319"/>
                  </a:cubicBezTo>
                  <a:close/>
                  <a:moveTo>
                    <a:pt x="7103" y="405"/>
                  </a:moveTo>
                  <a:lnTo>
                    <a:pt x="7103" y="405"/>
                  </a:lnTo>
                  <a:cubicBezTo>
                    <a:pt x="7105" y="407"/>
                    <a:pt x="7107" y="408"/>
                    <a:pt x="7109" y="409"/>
                  </a:cubicBezTo>
                  <a:lnTo>
                    <a:pt x="7109" y="409"/>
                  </a:lnTo>
                  <a:cubicBezTo>
                    <a:pt x="7106" y="409"/>
                    <a:pt x="7103" y="409"/>
                    <a:pt x="7103" y="405"/>
                  </a:cubicBezTo>
                  <a:close/>
                  <a:moveTo>
                    <a:pt x="2820" y="948"/>
                  </a:moveTo>
                  <a:cubicBezTo>
                    <a:pt x="2820" y="948"/>
                    <a:pt x="2820" y="948"/>
                    <a:pt x="2820" y="948"/>
                  </a:cubicBezTo>
                  <a:lnTo>
                    <a:pt x="2820" y="948"/>
                  </a:lnTo>
                  <a:cubicBezTo>
                    <a:pt x="2821" y="948"/>
                    <a:pt x="2822" y="948"/>
                    <a:pt x="2823" y="948"/>
                  </a:cubicBezTo>
                  <a:close/>
                  <a:moveTo>
                    <a:pt x="2524" y="1101"/>
                  </a:moveTo>
                  <a:cubicBezTo>
                    <a:pt x="2524" y="1101"/>
                    <a:pt x="2525" y="1101"/>
                    <a:pt x="2526" y="1101"/>
                  </a:cubicBezTo>
                  <a:lnTo>
                    <a:pt x="2526" y="1101"/>
                  </a:lnTo>
                  <a:cubicBezTo>
                    <a:pt x="2523" y="1101"/>
                    <a:pt x="2515" y="1106"/>
                    <a:pt x="2515" y="1106"/>
                  </a:cubicBezTo>
                  <a:cubicBezTo>
                    <a:pt x="2518" y="1103"/>
                    <a:pt x="2521" y="1101"/>
                    <a:pt x="2524" y="1101"/>
                  </a:cubicBezTo>
                  <a:close/>
                  <a:moveTo>
                    <a:pt x="1221" y="2048"/>
                  </a:moveTo>
                  <a:cubicBezTo>
                    <a:pt x="1221" y="2050"/>
                    <a:pt x="1219" y="2053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4"/>
                    <a:pt x="1217" y="2054"/>
                  </a:cubicBez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8" y="2052"/>
                    <a:pt x="1220" y="2050"/>
                    <a:pt x="1221" y="2048"/>
                  </a:cubicBezTo>
                  <a:close/>
                  <a:moveTo>
                    <a:pt x="9009" y="1025"/>
                  </a:moveTo>
                  <a:cubicBezTo>
                    <a:pt x="9043" y="1029"/>
                    <a:pt x="9090" y="1033"/>
                    <a:pt x="9119" y="1033"/>
                  </a:cubicBezTo>
                  <a:cubicBezTo>
                    <a:pt x="9123" y="1034"/>
                    <a:pt x="9128" y="1035"/>
                    <a:pt x="9133" y="1035"/>
                  </a:cubicBezTo>
                  <a:cubicBezTo>
                    <a:pt x="9137" y="1035"/>
                    <a:pt x="9142" y="1034"/>
                    <a:pt x="9146" y="1033"/>
                  </a:cubicBezTo>
                  <a:cubicBezTo>
                    <a:pt x="9237" y="1043"/>
                    <a:pt x="9317" y="1058"/>
                    <a:pt x="9410" y="1062"/>
                  </a:cubicBezTo>
                  <a:lnTo>
                    <a:pt x="9410" y="1069"/>
                  </a:lnTo>
                  <a:cubicBezTo>
                    <a:pt x="9422" y="1069"/>
                    <a:pt x="9432" y="1073"/>
                    <a:pt x="9439" y="1073"/>
                  </a:cubicBezTo>
                  <a:cubicBezTo>
                    <a:pt x="9442" y="1073"/>
                    <a:pt x="9445" y="1072"/>
                    <a:pt x="9446" y="1069"/>
                  </a:cubicBezTo>
                  <a:lnTo>
                    <a:pt x="9435" y="1069"/>
                  </a:lnTo>
                  <a:cubicBezTo>
                    <a:pt x="9440" y="1069"/>
                    <a:pt x="9443" y="1068"/>
                    <a:pt x="9445" y="1068"/>
                  </a:cubicBezTo>
                  <a:cubicBezTo>
                    <a:pt x="9446" y="1068"/>
                    <a:pt x="9446" y="1068"/>
                    <a:pt x="9446" y="1069"/>
                  </a:cubicBezTo>
                  <a:cubicBezTo>
                    <a:pt x="9468" y="1073"/>
                    <a:pt x="9505" y="1084"/>
                    <a:pt x="9537" y="1084"/>
                  </a:cubicBezTo>
                  <a:cubicBezTo>
                    <a:pt x="9721" y="1124"/>
                    <a:pt x="9908" y="1161"/>
                    <a:pt x="10080" y="1234"/>
                  </a:cubicBezTo>
                  <a:cubicBezTo>
                    <a:pt x="10458" y="1381"/>
                    <a:pt x="10469" y="1568"/>
                    <a:pt x="10268" y="1891"/>
                  </a:cubicBezTo>
                  <a:cubicBezTo>
                    <a:pt x="10210" y="1980"/>
                    <a:pt x="10148" y="2067"/>
                    <a:pt x="10082" y="2151"/>
                  </a:cubicBezTo>
                  <a:lnTo>
                    <a:pt x="10082" y="2151"/>
                  </a:lnTo>
                  <a:cubicBezTo>
                    <a:pt x="9808" y="1709"/>
                    <a:pt x="9433" y="1329"/>
                    <a:pt x="9009" y="1026"/>
                  </a:cubicBezTo>
                  <a:lnTo>
                    <a:pt x="9009" y="1026"/>
                  </a:lnTo>
                  <a:cubicBezTo>
                    <a:pt x="9009" y="1026"/>
                    <a:pt x="9009" y="1026"/>
                    <a:pt x="9009" y="1025"/>
                  </a:cubicBezTo>
                  <a:close/>
                  <a:moveTo>
                    <a:pt x="1808" y="3438"/>
                  </a:moveTo>
                  <a:lnTo>
                    <a:pt x="1808" y="3438"/>
                  </a:lnTo>
                  <a:cubicBezTo>
                    <a:pt x="1804" y="3441"/>
                    <a:pt x="1801" y="3441"/>
                    <a:pt x="1801" y="3441"/>
                  </a:cubicBezTo>
                  <a:cubicBezTo>
                    <a:pt x="1804" y="3438"/>
                    <a:pt x="1804" y="3438"/>
                    <a:pt x="1808" y="3438"/>
                  </a:cubicBezTo>
                  <a:close/>
                  <a:moveTo>
                    <a:pt x="1781" y="3462"/>
                  </a:moveTo>
                  <a:cubicBezTo>
                    <a:pt x="1782" y="3462"/>
                    <a:pt x="1782" y="3462"/>
                    <a:pt x="1782" y="3463"/>
                  </a:cubicBezTo>
                  <a:lnTo>
                    <a:pt x="1782" y="3463"/>
                  </a:lnTo>
                  <a:cubicBezTo>
                    <a:pt x="1774" y="3469"/>
                    <a:pt x="1765" y="3478"/>
                    <a:pt x="1760" y="3478"/>
                  </a:cubicBezTo>
                  <a:lnTo>
                    <a:pt x="1760" y="3478"/>
                  </a:lnTo>
                  <a:cubicBezTo>
                    <a:pt x="1763" y="3476"/>
                    <a:pt x="1777" y="3462"/>
                    <a:pt x="1781" y="3462"/>
                  </a:cubicBezTo>
                  <a:close/>
                  <a:moveTo>
                    <a:pt x="1758" y="3477"/>
                  </a:moveTo>
                  <a:cubicBezTo>
                    <a:pt x="1759" y="3477"/>
                    <a:pt x="1759" y="3477"/>
                    <a:pt x="1760" y="3478"/>
                  </a:cubicBezTo>
                  <a:cubicBezTo>
                    <a:pt x="1757" y="3482"/>
                    <a:pt x="1753" y="3482"/>
                    <a:pt x="1753" y="3482"/>
                  </a:cubicBezTo>
                  <a:cubicBezTo>
                    <a:pt x="1756" y="3479"/>
                    <a:pt x="1756" y="3477"/>
                    <a:pt x="1758" y="3477"/>
                  </a:cubicBezTo>
                  <a:close/>
                  <a:moveTo>
                    <a:pt x="10528" y="3727"/>
                  </a:moveTo>
                  <a:cubicBezTo>
                    <a:pt x="10528" y="3735"/>
                    <a:pt x="10527" y="3739"/>
                    <a:pt x="10524" y="3742"/>
                  </a:cubicBezTo>
                  <a:cubicBezTo>
                    <a:pt x="10524" y="3742"/>
                    <a:pt x="10524" y="3742"/>
                    <a:pt x="10523" y="3742"/>
                  </a:cubicBezTo>
                  <a:lnTo>
                    <a:pt x="10523" y="3742"/>
                  </a:lnTo>
                  <a:cubicBezTo>
                    <a:pt x="10524" y="3741"/>
                    <a:pt x="10524" y="3740"/>
                    <a:pt x="10524" y="3739"/>
                  </a:cubicBezTo>
                  <a:cubicBezTo>
                    <a:pt x="10527" y="3732"/>
                    <a:pt x="10528" y="3732"/>
                    <a:pt x="10528" y="3727"/>
                  </a:cubicBezTo>
                  <a:close/>
                  <a:moveTo>
                    <a:pt x="10304" y="4012"/>
                  </a:moveTo>
                  <a:cubicBezTo>
                    <a:pt x="10304" y="4014"/>
                    <a:pt x="10304" y="4016"/>
                    <a:pt x="10304" y="4018"/>
                  </a:cubicBezTo>
                  <a:cubicBezTo>
                    <a:pt x="10304" y="4016"/>
                    <a:pt x="10304" y="4014"/>
                    <a:pt x="10304" y="4012"/>
                  </a:cubicBezTo>
                  <a:close/>
                  <a:moveTo>
                    <a:pt x="10291" y="4217"/>
                  </a:moveTo>
                  <a:cubicBezTo>
                    <a:pt x="10292" y="4217"/>
                    <a:pt x="10290" y="4226"/>
                    <a:pt x="10290" y="4226"/>
                  </a:cubicBezTo>
                  <a:lnTo>
                    <a:pt x="10290" y="4238"/>
                  </a:lnTo>
                  <a:lnTo>
                    <a:pt x="10286" y="4241"/>
                  </a:lnTo>
                  <a:cubicBezTo>
                    <a:pt x="10290" y="4233"/>
                    <a:pt x="10290" y="4226"/>
                    <a:pt x="10290" y="4219"/>
                  </a:cubicBezTo>
                  <a:cubicBezTo>
                    <a:pt x="10291" y="4218"/>
                    <a:pt x="10291" y="4217"/>
                    <a:pt x="10291" y="4217"/>
                  </a:cubicBezTo>
                  <a:close/>
                  <a:moveTo>
                    <a:pt x="7217" y="4377"/>
                  </a:moveTo>
                  <a:lnTo>
                    <a:pt x="7213" y="4380"/>
                  </a:lnTo>
                  <a:cubicBezTo>
                    <a:pt x="7215" y="4379"/>
                    <a:pt x="7217" y="4378"/>
                    <a:pt x="7219" y="4377"/>
                  </a:cubicBezTo>
                  <a:close/>
                  <a:moveTo>
                    <a:pt x="1203" y="6870"/>
                  </a:moveTo>
                  <a:cubicBezTo>
                    <a:pt x="1204" y="6870"/>
                    <a:pt x="1205" y="6871"/>
                    <a:pt x="1207" y="6871"/>
                  </a:cubicBezTo>
                  <a:lnTo>
                    <a:pt x="1207" y="6871"/>
                  </a:lnTo>
                  <a:cubicBezTo>
                    <a:pt x="1205" y="6870"/>
                    <a:pt x="1204" y="6870"/>
                    <a:pt x="1203" y="6870"/>
                  </a:cubicBezTo>
                  <a:close/>
                  <a:moveTo>
                    <a:pt x="4254" y="6973"/>
                  </a:moveTo>
                  <a:cubicBezTo>
                    <a:pt x="4255" y="6974"/>
                    <a:pt x="4257" y="6975"/>
                    <a:pt x="4259" y="6975"/>
                  </a:cubicBezTo>
                  <a:lnTo>
                    <a:pt x="4259" y="6975"/>
                  </a:lnTo>
                  <a:cubicBezTo>
                    <a:pt x="4257" y="6974"/>
                    <a:pt x="4255" y="6974"/>
                    <a:pt x="4254" y="6973"/>
                  </a:cubicBezTo>
                  <a:close/>
                  <a:moveTo>
                    <a:pt x="2395" y="7064"/>
                  </a:moveTo>
                  <a:cubicBezTo>
                    <a:pt x="2396" y="7064"/>
                    <a:pt x="2397" y="7064"/>
                    <a:pt x="2398" y="7064"/>
                  </a:cubicBezTo>
                  <a:lnTo>
                    <a:pt x="2396" y="7066"/>
                  </a:lnTo>
                  <a:lnTo>
                    <a:pt x="2396" y="7066"/>
                  </a:lnTo>
                  <a:cubicBezTo>
                    <a:pt x="2394" y="7065"/>
                    <a:pt x="2393" y="7064"/>
                    <a:pt x="2395" y="7064"/>
                  </a:cubicBezTo>
                  <a:close/>
                  <a:moveTo>
                    <a:pt x="8046" y="997"/>
                  </a:moveTo>
                  <a:cubicBezTo>
                    <a:pt x="8185" y="997"/>
                    <a:pt x="8323" y="1001"/>
                    <a:pt x="8459" y="1007"/>
                  </a:cubicBezTo>
                  <a:cubicBezTo>
                    <a:pt x="8513" y="1010"/>
                    <a:pt x="8568" y="1012"/>
                    <a:pt x="8622" y="1013"/>
                  </a:cubicBezTo>
                  <a:lnTo>
                    <a:pt x="8622" y="1013"/>
                  </a:lnTo>
                  <a:cubicBezTo>
                    <a:pt x="8762" y="1096"/>
                    <a:pt x="8898" y="1187"/>
                    <a:pt x="9021" y="1289"/>
                  </a:cubicBezTo>
                  <a:cubicBezTo>
                    <a:pt x="9281" y="1480"/>
                    <a:pt x="9520" y="1752"/>
                    <a:pt x="9721" y="1994"/>
                  </a:cubicBezTo>
                  <a:lnTo>
                    <a:pt x="9721" y="2001"/>
                  </a:lnTo>
                  <a:cubicBezTo>
                    <a:pt x="9747" y="2033"/>
                    <a:pt x="9779" y="2077"/>
                    <a:pt x="9806" y="2111"/>
                  </a:cubicBezTo>
                  <a:cubicBezTo>
                    <a:pt x="9828" y="2121"/>
                    <a:pt x="9835" y="2143"/>
                    <a:pt x="9842" y="2165"/>
                  </a:cubicBezTo>
                  <a:cubicBezTo>
                    <a:pt x="9873" y="2211"/>
                    <a:pt x="9911" y="2262"/>
                    <a:pt x="9943" y="2320"/>
                  </a:cubicBezTo>
                  <a:lnTo>
                    <a:pt x="9943" y="2320"/>
                  </a:lnTo>
                  <a:cubicBezTo>
                    <a:pt x="9828" y="2451"/>
                    <a:pt x="9706" y="2577"/>
                    <a:pt x="9578" y="2698"/>
                  </a:cubicBezTo>
                  <a:cubicBezTo>
                    <a:pt x="9552" y="2734"/>
                    <a:pt x="9501" y="2778"/>
                    <a:pt x="9457" y="2811"/>
                  </a:cubicBezTo>
                  <a:lnTo>
                    <a:pt x="9457" y="2818"/>
                  </a:lnTo>
                  <a:cubicBezTo>
                    <a:pt x="9102" y="3108"/>
                    <a:pt x="8745" y="3390"/>
                    <a:pt x="8361" y="3651"/>
                  </a:cubicBezTo>
                  <a:cubicBezTo>
                    <a:pt x="8364" y="3651"/>
                    <a:pt x="8368" y="3651"/>
                    <a:pt x="8376" y="3647"/>
                  </a:cubicBezTo>
                  <a:lnTo>
                    <a:pt x="8376" y="3647"/>
                  </a:lnTo>
                  <a:cubicBezTo>
                    <a:pt x="8273" y="3717"/>
                    <a:pt x="8178" y="3783"/>
                    <a:pt x="8075" y="3852"/>
                  </a:cubicBezTo>
                  <a:cubicBezTo>
                    <a:pt x="8075" y="3856"/>
                    <a:pt x="8071" y="3856"/>
                    <a:pt x="8071" y="3859"/>
                  </a:cubicBezTo>
                  <a:cubicBezTo>
                    <a:pt x="7961" y="3940"/>
                    <a:pt x="7843" y="4006"/>
                    <a:pt x="7730" y="4084"/>
                  </a:cubicBezTo>
                  <a:cubicBezTo>
                    <a:pt x="7679" y="4101"/>
                    <a:pt x="7613" y="4142"/>
                    <a:pt x="7569" y="4175"/>
                  </a:cubicBezTo>
                  <a:cubicBezTo>
                    <a:pt x="7457" y="4244"/>
                    <a:pt x="7334" y="4309"/>
                    <a:pt x="7219" y="4377"/>
                  </a:cubicBezTo>
                  <a:lnTo>
                    <a:pt x="7224" y="4377"/>
                  </a:lnTo>
                  <a:cubicBezTo>
                    <a:pt x="7022" y="4475"/>
                    <a:pt x="6821" y="4637"/>
                    <a:pt x="6611" y="4744"/>
                  </a:cubicBezTo>
                  <a:cubicBezTo>
                    <a:pt x="6528" y="4783"/>
                    <a:pt x="6450" y="4842"/>
                    <a:pt x="6369" y="4879"/>
                  </a:cubicBezTo>
                  <a:cubicBezTo>
                    <a:pt x="6347" y="4898"/>
                    <a:pt x="6315" y="4912"/>
                    <a:pt x="6293" y="4927"/>
                  </a:cubicBezTo>
                  <a:cubicBezTo>
                    <a:pt x="6154" y="4996"/>
                    <a:pt x="6000" y="5074"/>
                    <a:pt x="5863" y="5147"/>
                  </a:cubicBezTo>
                  <a:cubicBezTo>
                    <a:pt x="5655" y="5245"/>
                    <a:pt x="5442" y="5355"/>
                    <a:pt x="5225" y="5433"/>
                  </a:cubicBezTo>
                  <a:cubicBezTo>
                    <a:pt x="5164" y="5465"/>
                    <a:pt x="5093" y="5487"/>
                    <a:pt x="5032" y="5517"/>
                  </a:cubicBezTo>
                  <a:cubicBezTo>
                    <a:pt x="4617" y="5668"/>
                    <a:pt x="4184" y="5803"/>
                    <a:pt x="3747" y="5861"/>
                  </a:cubicBezTo>
                  <a:cubicBezTo>
                    <a:pt x="3718" y="5869"/>
                    <a:pt x="3674" y="5866"/>
                    <a:pt x="3645" y="5873"/>
                  </a:cubicBezTo>
                  <a:cubicBezTo>
                    <a:pt x="3641" y="5872"/>
                    <a:pt x="3637" y="5872"/>
                    <a:pt x="3633" y="5872"/>
                  </a:cubicBezTo>
                  <a:cubicBezTo>
                    <a:pt x="3621" y="5872"/>
                    <a:pt x="3606" y="5874"/>
                    <a:pt x="3592" y="5874"/>
                  </a:cubicBezTo>
                  <a:cubicBezTo>
                    <a:pt x="3586" y="5874"/>
                    <a:pt x="3581" y="5874"/>
                    <a:pt x="3575" y="5873"/>
                  </a:cubicBezTo>
                  <a:cubicBezTo>
                    <a:pt x="3566" y="5875"/>
                    <a:pt x="3557" y="5875"/>
                    <a:pt x="3549" y="5875"/>
                  </a:cubicBezTo>
                  <a:cubicBezTo>
                    <a:pt x="3535" y="5875"/>
                    <a:pt x="3522" y="5874"/>
                    <a:pt x="3510" y="5874"/>
                  </a:cubicBezTo>
                  <a:cubicBezTo>
                    <a:pt x="3502" y="5874"/>
                    <a:pt x="3494" y="5874"/>
                    <a:pt x="3487" y="5876"/>
                  </a:cubicBezTo>
                  <a:cubicBezTo>
                    <a:pt x="3471" y="5874"/>
                    <a:pt x="3454" y="5871"/>
                    <a:pt x="3438" y="5871"/>
                  </a:cubicBezTo>
                  <a:cubicBezTo>
                    <a:pt x="3431" y="5871"/>
                    <a:pt x="3424" y="5872"/>
                    <a:pt x="3417" y="5873"/>
                  </a:cubicBezTo>
                  <a:cubicBezTo>
                    <a:pt x="3410" y="5866"/>
                    <a:pt x="3388" y="5869"/>
                    <a:pt x="3381" y="5866"/>
                  </a:cubicBezTo>
                  <a:cubicBezTo>
                    <a:pt x="3209" y="5851"/>
                    <a:pt x="3043" y="5744"/>
                    <a:pt x="2977" y="5587"/>
                  </a:cubicBezTo>
                  <a:cubicBezTo>
                    <a:pt x="2860" y="5275"/>
                    <a:pt x="3003" y="4956"/>
                    <a:pt x="3121" y="4678"/>
                  </a:cubicBezTo>
                  <a:cubicBezTo>
                    <a:pt x="3282" y="4380"/>
                    <a:pt x="3476" y="4094"/>
                    <a:pt x="3681" y="3834"/>
                  </a:cubicBezTo>
                  <a:cubicBezTo>
                    <a:pt x="4210" y="3182"/>
                    <a:pt x="4910" y="2671"/>
                    <a:pt x="5684" y="2356"/>
                  </a:cubicBezTo>
                  <a:cubicBezTo>
                    <a:pt x="5685" y="2356"/>
                    <a:pt x="5686" y="2357"/>
                    <a:pt x="5687" y="2357"/>
                  </a:cubicBezTo>
                  <a:cubicBezTo>
                    <a:pt x="5700" y="2357"/>
                    <a:pt x="5715" y="2341"/>
                    <a:pt x="5728" y="2341"/>
                  </a:cubicBezTo>
                  <a:cubicBezTo>
                    <a:pt x="5729" y="2341"/>
                    <a:pt x="5730" y="2341"/>
                    <a:pt x="5731" y="2341"/>
                  </a:cubicBezTo>
                  <a:cubicBezTo>
                    <a:pt x="5871" y="2283"/>
                    <a:pt x="6017" y="2209"/>
                    <a:pt x="6168" y="2170"/>
                  </a:cubicBezTo>
                  <a:cubicBezTo>
                    <a:pt x="6168" y="2165"/>
                    <a:pt x="6171" y="2165"/>
                    <a:pt x="6171" y="2162"/>
                  </a:cubicBezTo>
                  <a:cubicBezTo>
                    <a:pt x="6516" y="2041"/>
                    <a:pt x="6894" y="1945"/>
                    <a:pt x="7249" y="1872"/>
                  </a:cubicBezTo>
                  <a:cubicBezTo>
                    <a:pt x="7277" y="1872"/>
                    <a:pt x="7309" y="1857"/>
                    <a:pt x="7337" y="1857"/>
                  </a:cubicBezTo>
                  <a:cubicBezTo>
                    <a:pt x="7340" y="1857"/>
                    <a:pt x="7343" y="1857"/>
                    <a:pt x="7345" y="1857"/>
                  </a:cubicBezTo>
                  <a:cubicBezTo>
                    <a:pt x="7495" y="1839"/>
                    <a:pt x="7749" y="1775"/>
                    <a:pt x="7964" y="1775"/>
                  </a:cubicBezTo>
                  <a:cubicBezTo>
                    <a:pt x="8102" y="1775"/>
                    <a:pt x="8224" y="1802"/>
                    <a:pt x="8291" y="1884"/>
                  </a:cubicBezTo>
                  <a:cubicBezTo>
                    <a:pt x="8317" y="1909"/>
                    <a:pt x="8302" y="1967"/>
                    <a:pt x="8298" y="2001"/>
                  </a:cubicBezTo>
                  <a:cubicBezTo>
                    <a:pt x="8229" y="2173"/>
                    <a:pt x="8107" y="2346"/>
                    <a:pt x="7968" y="2470"/>
                  </a:cubicBezTo>
                  <a:cubicBezTo>
                    <a:pt x="7965" y="2478"/>
                    <a:pt x="7965" y="2478"/>
                    <a:pt x="7965" y="2481"/>
                  </a:cubicBezTo>
                  <a:cubicBezTo>
                    <a:pt x="7694" y="2749"/>
                    <a:pt x="7403" y="3020"/>
                    <a:pt x="7078" y="3226"/>
                  </a:cubicBezTo>
                  <a:cubicBezTo>
                    <a:pt x="6934" y="3331"/>
                    <a:pt x="6773" y="3438"/>
                    <a:pt x="6619" y="3529"/>
                  </a:cubicBezTo>
                  <a:cubicBezTo>
                    <a:pt x="6611" y="3537"/>
                    <a:pt x="6604" y="3541"/>
                    <a:pt x="6597" y="3541"/>
                  </a:cubicBezTo>
                  <a:cubicBezTo>
                    <a:pt x="6520" y="3600"/>
                    <a:pt x="6432" y="3647"/>
                    <a:pt x="6347" y="3691"/>
                  </a:cubicBezTo>
                  <a:cubicBezTo>
                    <a:pt x="6337" y="3698"/>
                    <a:pt x="6303" y="3720"/>
                    <a:pt x="6296" y="3724"/>
                  </a:cubicBezTo>
                  <a:cubicBezTo>
                    <a:pt x="6148" y="3806"/>
                    <a:pt x="5892" y="3972"/>
                    <a:pt x="5703" y="3972"/>
                  </a:cubicBezTo>
                  <a:cubicBezTo>
                    <a:pt x="5682" y="3972"/>
                    <a:pt x="5662" y="3970"/>
                    <a:pt x="5643" y="3966"/>
                  </a:cubicBezTo>
                  <a:cubicBezTo>
                    <a:pt x="5633" y="3952"/>
                    <a:pt x="5618" y="3922"/>
                    <a:pt x="5626" y="3900"/>
                  </a:cubicBezTo>
                  <a:cubicBezTo>
                    <a:pt x="5629" y="3761"/>
                    <a:pt x="5702" y="3625"/>
                    <a:pt x="5739" y="3497"/>
                  </a:cubicBezTo>
                  <a:lnTo>
                    <a:pt x="5739" y="3497"/>
                  </a:lnTo>
                  <a:lnTo>
                    <a:pt x="5736" y="3504"/>
                  </a:lnTo>
                  <a:cubicBezTo>
                    <a:pt x="5746" y="3438"/>
                    <a:pt x="5772" y="3387"/>
                    <a:pt x="5797" y="3321"/>
                  </a:cubicBezTo>
                  <a:lnTo>
                    <a:pt x="5797" y="3321"/>
                  </a:lnTo>
                  <a:cubicBezTo>
                    <a:pt x="5790" y="3328"/>
                    <a:pt x="5783" y="3336"/>
                    <a:pt x="5780" y="3339"/>
                  </a:cubicBezTo>
                  <a:cubicBezTo>
                    <a:pt x="5753" y="3317"/>
                    <a:pt x="5816" y="3218"/>
                    <a:pt x="5834" y="3167"/>
                  </a:cubicBezTo>
                  <a:lnTo>
                    <a:pt x="5834" y="3167"/>
                  </a:lnTo>
                  <a:cubicBezTo>
                    <a:pt x="5809" y="3177"/>
                    <a:pt x="5794" y="3199"/>
                    <a:pt x="5775" y="3221"/>
                  </a:cubicBezTo>
                  <a:cubicBezTo>
                    <a:pt x="5780" y="3211"/>
                    <a:pt x="5780" y="3204"/>
                    <a:pt x="5783" y="3196"/>
                  </a:cubicBezTo>
                  <a:lnTo>
                    <a:pt x="5783" y="3196"/>
                  </a:lnTo>
                  <a:cubicBezTo>
                    <a:pt x="5769" y="3208"/>
                    <a:pt x="5754" y="3216"/>
                    <a:pt x="5745" y="3216"/>
                  </a:cubicBezTo>
                  <a:cubicBezTo>
                    <a:pt x="5738" y="3216"/>
                    <a:pt x="5734" y="3211"/>
                    <a:pt x="5736" y="3199"/>
                  </a:cubicBezTo>
                  <a:lnTo>
                    <a:pt x="5736" y="3199"/>
                  </a:lnTo>
                  <a:cubicBezTo>
                    <a:pt x="5731" y="3204"/>
                    <a:pt x="5727" y="3206"/>
                    <a:pt x="5725" y="3206"/>
                  </a:cubicBezTo>
                  <a:cubicBezTo>
                    <a:pt x="5720" y="3206"/>
                    <a:pt x="5718" y="3199"/>
                    <a:pt x="5714" y="3199"/>
                  </a:cubicBezTo>
                  <a:cubicBezTo>
                    <a:pt x="5721" y="3170"/>
                    <a:pt x="5743" y="3145"/>
                    <a:pt x="5736" y="3119"/>
                  </a:cubicBezTo>
                  <a:lnTo>
                    <a:pt x="5736" y="3119"/>
                  </a:lnTo>
                  <a:cubicBezTo>
                    <a:pt x="5728" y="3126"/>
                    <a:pt x="5714" y="3148"/>
                    <a:pt x="5706" y="3155"/>
                  </a:cubicBezTo>
                  <a:cubicBezTo>
                    <a:pt x="5706" y="3265"/>
                    <a:pt x="5621" y="3336"/>
                    <a:pt x="5560" y="3424"/>
                  </a:cubicBezTo>
                  <a:cubicBezTo>
                    <a:pt x="5482" y="3534"/>
                    <a:pt x="5420" y="3639"/>
                    <a:pt x="5369" y="3764"/>
                  </a:cubicBezTo>
                  <a:cubicBezTo>
                    <a:pt x="5284" y="3959"/>
                    <a:pt x="5387" y="4219"/>
                    <a:pt x="5611" y="4263"/>
                  </a:cubicBezTo>
                  <a:cubicBezTo>
                    <a:pt x="5644" y="4268"/>
                    <a:pt x="5678" y="4270"/>
                    <a:pt x="5711" y="4270"/>
                  </a:cubicBezTo>
                  <a:cubicBezTo>
                    <a:pt x="5954" y="4270"/>
                    <a:pt x="6186" y="4150"/>
                    <a:pt x="6396" y="4047"/>
                  </a:cubicBezTo>
                  <a:cubicBezTo>
                    <a:pt x="7176" y="3636"/>
                    <a:pt x="7931" y="3082"/>
                    <a:pt x="8456" y="2360"/>
                  </a:cubicBezTo>
                  <a:lnTo>
                    <a:pt x="8452" y="2356"/>
                  </a:lnTo>
                  <a:cubicBezTo>
                    <a:pt x="8865" y="1726"/>
                    <a:pt x="8443" y="1500"/>
                    <a:pt x="7945" y="1500"/>
                  </a:cubicBezTo>
                  <a:cubicBezTo>
                    <a:pt x="7770" y="1500"/>
                    <a:pt x="7586" y="1528"/>
                    <a:pt x="7425" y="1576"/>
                  </a:cubicBezTo>
                  <a:cubicBezTo>
                    <a:pt x="7422" y="1576"/>
                    <a:pt x="7418" y="1571"/>
                    <a:pt x="7418" y="1571"/>
                  </a:cubicBezTo>
                  <a:cubicBezTo>
                    <a:pt x="7144" y="1620"/>
                    <a:pt x="6865" y="1656"/>
                    <a:pt x="6601" y="1740"/>
                  </a:cubicBezTo>
                  <a:cubicBezTo>
                    <a:pt x="6567" y="1744"/>
                    <a:pt x="6454" y="1784"/>
                    <a:pt x="6421" y="1791"/>
                  </a:cubicBezTo>
                  <a:lnTo>
                    <a:pt x="6413" y="1788"/>
                  </a:lnTo>
                  <a:cubicBezTo>
                    <a:pt x="6355" y="1825"/>
                    <a:pt x="6208" y="1850"/>
                    <a:pt x="6157" y="1894"/>
                  </a:cubicBezTo>
                  <a:cubicBezTo>
                    <a:pt x="6036" y="1920"/>
                    <a:pt x="5937" y="2001"/>
                    <a:pt x="5824" y="2033"/>
                  </a:cubicBezTo>
                  <a:cubicBezTo>
                    <a:pt x="5695" y="2089"/>
                    <a:pt x="5567" y="2133"/>
                    <a:pt x="5442" y="2195"/>
                  </a:cubicBezTo>
                  <a:cubicBezTo>
                    <a:pt x="5328" y="2243"/>
                    <a:pt x="5215" y="2302"/>
                    <a:pt x="5105" y="2349"/>
                  </a:cubicBezTo>
                  <a:cubicBezTo>
                    <a:pt x="4723" y="2554"/>
                    <a:pt x="4360" y="2815"/>
                    <a:pt x="4048" y="3123"/>
                  </a:cubicBezTo>
                  <a:cubicBezTo>
                    <a:pt x="4034" y="3123"/>
                    <a:pt x="4023" y="3148"/>
                    <a:pt x="4008" y="3152"/>
                  </a:cubicBezTo>
                  <a:cubicBezTo>
                    <a:pt x="3847" y="3306"/>
                    <a:pt x="3696" y="3475"/>
                    <a:pt x="3546" y="3639"/>
                  </a:cubicBezTo>
                  <a:cubicBezTo>
                    <a:pt x="3157" y="4120"/>
                    <a:pt x="2754" y="4656"/>
                    <a:pt x="2743" y="5297"/>
                  </a:cubicBezTo>
                  <a:cubicBezTo>
                    <a:pt x="2740" y="5862"/>
                    <a:pt x="3084" y="6028"/>
                    <a:pt x="3494" y="6028"/>
                  </a:cubicBezTo>
                  <a:cubicBezTo>
                    <a:pt x="3691" y="6028"/>
                    <a:pt x="3903" y="5990"/>
                    <a:pt x="4100" y="5939"/>
                  </a:cubicBezTo>
                  <a:lnTo>
                    <a:pt x="4100" y="5939"/>
                  </a:lnTo>
                  <a:cubicBezTo>
                    <a:pt x="3990" y="5961"/>
                    <a:pt x="3894" y="5976"/>
                    <a:pt x="3791" y="5983"/>
                  </a:cubicBezTo>
                  <a:cubicBezTo>
                    <a:pt x="3799" y="5976"/>
                    <a:pt x="3806" y="5968"/>
                    <a:pt x="3810" y="5964"/>
                  </a:cubicBezTo>
                  <a:cubicBezTo>
                    <a:pt x="3876" y="5954"/>
                    <a:pt x="3876" y="5954"/>
                    <a:pt x="3927" y="5939"/>
                  </a:cubicBezTo>
                  <a:lnTo>
                    <a:pt x="3927" y="5939"/>
                  </a:lnTo>
                  <a:cubicBezTo>
                    <a:pt x="3883" y="5946"/>
                    <a:pt x="3850" y="5954"/>
                    <a:pt x="3813" y="5957"/>
                  </a:cubicBezTo>
                  <a:cubicBezTo>
                    <a:pt x="3787" y="5967"/>
                    <a:pt x="3747" y="5972"/>
                    <a:pt x="3713" y="5972"/>
                  </a:cubicBezTo>
                  <a:cubicBezTo>
                    <a:pt x="3697" y="5972"/>
                    <a:pt x="3682" y="5971"/>
                    <a:pt x="3671" y="5968"/>
                  </a:cubicBezTo>
                  <a:cubicBezTo>
                    <a:pt x="3946" y="5932"/>
                    <a:pt x="4210" y="5869"/>
                    <a:pt x="4477" y="5800"/>
                  </a:cubicBezTo>
                  <a:cubicBezTo>
                    <a:pt x="4672" y="5729"/>
                    <a:pt x="4877" y="5675"/>
                    <a:pt x="5064" y="5605"/>
                  </a:cubicBezTo>
                  <a:cubicBezTo>
                    <a:pt x="5064" y="5607"/>
                    <a:pt x="5065" y="5607"/>
                    <a:pt x="5067" y="5607"/>
                  </a:cubicBezTo>
                  <a:cubicBezTo>
                    <a:pt x="5075" y="5607"/>
                    <a:pt x="5097" y="5597"/>
                    <a:pt x="5115" y="5594"/>
                  </a:cubicBezTo>
                  <a:lnTo>
                    <a:pt x="5115" y="5594"/>
                  </a:lnTo>
                  <a:cubicBezTo>
                    <a:pt x="4892" y="5678"/>
                    <a:pt x="4687" y="5763"/>
                    <a:pt x="4455" y="5836"/>
                  </a:cubicBezTo>
                  <a:cubicBezTo>
                    <a:pt x="4450" y="5840"/>
                    <a:pt x="4450" y="5841"/>
                    <a:pt x="4453" y="5841"/>
                  </a:cubicBezTo>
                  <a:cubicBezTo>
                    <a:pt x="4470" y="5841"/>
                    <a:pt x="4574" y="5801"/>
                    <a:pt x="4608" y="5801"/>
                  </a:cubicBezTo>
                  <a:cubicBezTo>
                    <a:pt x="4612" y="5801"/>
                    <a:pt x="4615" y="5802"/>
                    <a:pt x="4617" y="5803"/>
                  </a:cubicBezTo>
                  <a:cubicBezTo>
                    <a:pt x="4533" y="5836"/>
                    <a:pt x="4459" y="5854"/>
                    <a:pt x="4371" y="5880"/>
                  </a:cubicBezTo>
                  <a:cubicBezTo>
                    <a:pt x="4373" y="5882"/>
                    <a:pt x="4377" y="5883"/>
                    <a:pt x="4383" y="5883"/>
                  </a:cubicBezTo>
                  <a:cubicBezTo>
                    <a:pt x="4398" y="5883"/>
                    <a:pt x="4422" y="5878"/>
                    <a:pt x="4430" y="5873"/>
                  </a:cubicBezTo>
                  <a:cubicBezTo>
                    <a:pt x="5020" y="5741"/>
                    <a:pt x="5582" y="5484"/>
                    <a:pt x="6120" y="5201"/>
                  </a:cubicBezTo>
                  <a:cubicBezTo>
                    <a:pt x="6121" y="5202"/>
                    <a:pt x="6122" y="5202"/>
                    <a:pt x="6123" y="5202"/>
                  </a:cubicBezTo>
                  <a:cubicBezTo>
                    <a:pt x="6130" y="5202"/>
                    <a:pt x="6140" y="5190"/>
                    <a:pt x="6147" y="5190"/>
                  </a:cubicBezTo>
                  <a:cubicBezTo>
                    <a:pt x="6148" y="5190"/>
                    <a:pt x="6149" y="5191"/>
                    <a:pt x="6149" y="5191"/>
                  </a:cubicBezTo>
                  <a:cubicBezTo>
                    <a:pt x="6322" y="5096"/>
                    <a:pt x="6506" y="5003"/>
                    <a:pt x="6677" y="4908"/>
                  </a:cubicBezTo>
                  <a:cubicBezTo>
                    <a:pt x="6806" y="4868"/>
                    <a:pt x="6919" y="4773"/>
                    <a:pt x="7041" y="4703"/>
                  </a:cubicBezTo>
                  <a:cubicBezTo>
                    <a:pt x="7308" y="4556"/>
                    <a:pt x="7598" y="4409"/>
                    <a:pt x="7870" y="4267"/>
                  </a:cubicBezTo>
                  <a:cubicBezTo>
                    <a:pt x="8137" y="4109"/>
                    <a:pt x="8401" y="3944"/>
                    <a:pt x="8657" y="3764"/>
                  </a:cubicBezTo>
                  <a:cubicBezTo>
                    <a:pt x="8811" y="3688"/>
                    <a:pt x="8911" y="3563"/>
                    <a:pt x="9031" y="3446"/>
                  </a:cubicBezTo>
                  <a:cubicBezTo>
                    <a:pt x="9285" y="3265"/>
                    <a:pt x="9523" y="3045"/>
                    <a:pt x="9765" y="2855"/>
                  </a:cubicBezTo>
                  <a:cubicBezTo>
                    <a:pt x="9776" y="2825"/>
                    <a:pt x="9828" y="2808"/>
                    <a:pt x="9838" y="2781"/>
                  </a:cubicBezTo>
                  <a:cubicBezTo>
                    <a:pt x="9829" y="2781"/>
                    <a:pt x="9838" y="2779"/>
                    <a:pt x="9841" y="2776"/>
                  </a:cubicBezTo>
                  <a:lnTo>
                    <a:pt x="9841" y="2776"/>
                  </a:lnTo>
                  <a:lnTo>
                    <a:pt x="9838" y="2781"/>
                  </a:lnTo>
                  <a:cubicBezTo>
                    <a:pt x="9918" y="2709"/>
                    <a:pt x="9999" y="2632"/>
                    <a:pt x="10077" y="2552"/>
                  </a:cubicBezTo>
                  <a:lnTo>
                    <a:pt x="10077" y="2552"/>
                  </a:lnTo>
                  <a:cubicBezTo>
                    <a:pt x="10099" y="2596"/>
                    <a:pt x="10119" y="2640"/>
                    <a:pt x="10136" y="2686"/>
                  </a:cubicBezTo>
                  <a:lnTo>
                    <a:pt x="10143" y="2693"/>
                  </a:lnTo>
                  <a:cubicBezTo>
                    <a:pt x="10246" y="2913"/>
                    <a:pt x="10297" y="3145"/>
                    <a:pt x="10322" y="3383"/>
                  </a:cubicBezTo>
                  <a:cubicBezTo>
                    <a:pt x="10329" y="3583"/>
                    <a:pt x="10319" y="3815"/>
                    <a:pt x="10304" y="4012"/>
                  </a:cubicBezTo>
                  <a:lnTo>
                    <a:pt x="10304" y="4012"/>
                  </a:lnTo>
                  <a:cubicBezTo>
                    <a:pt x="10305" y="4011"/>
                    <a:pt x="10306" y="4010"/>
                    <a:pt x="10308" y="4010"/>
                  </a:cubicBezTo>
                  <a:cubicBezTo>
                    <a:pt x="10304" y="4013"/>
                    <a:pt x="10308" y="4018"/>
                    <a:pt x="10304" y="4021"/>
                  </a:cubicBezTo>
                  <a:cubicBezTo>
                    <a:pt x="10275" y="4230"/>
                    <a:pt x="10172" y="4450"/>
                    <a:pt x="10077" y="4644"/>
                  </a:cubicBezTo>
                  <a:cubicBezTo>
                    <a:pt x="10183" y="4502"/>
                    <a:pt x="10234" y="4326"/>
                    <a:pt x="10297" y="4160"/>
                  </a:cubicBezTo>
                  <a:cubicBezTo>
                    <a:pt x="10297" y="4145"/>
                    <a:pt x="10304" y="4123"/>
                    <a:pt x="10304" y="4109"/>
                  </a:cubicBezTo>
                  <a:cubicBezTo>
                    <a:pt x="10307" y="4109"/>
                    <a:pt x="10312" y="4098"/>
                    <a:pt x="10315" y="4094"/>
                  </a:cubicBezTo>
                  <a:lnTo>
                    <a:pt x="10315" y="4094"/>
                  </a:lnTo>
                  <a:cubicBezTo>
                    <a:pt x="10312" y="4098"/>
                    <a:pt x="10315" y="4101"/>
                    <a:pt x="10312" y="4106"/>
                  </a:cubicBezTo>
                  <a:lnTo>
                    <a:pt x="10312" y="4101"/>
                  </a:lnTo>
                  <a:cubicBezTo>
                    <a:pt x="10310" y="4115"/>
                    <a:pt x="10310" y="4119"/>
                    <a:pt x="10311" y="4119"/>
                  </a:cubicBezTo>
                  <a:cubicBezTo>
                    <a:pt x="10312" y="4119"/>
                    <a:pt x="10314" y="4116"/>
                    <a:pt x="10315" y="4116"/>
                  </a:cubicBezTo>
                  <a:cubicBezTo>
                    <a:pt x="10315" y="4113"/>
                    <a:pt x="10315" y="4109"/>
                    <a:pt x="10319" y="4109"/>
                  </a:cubicBezTo>
                  <a:cubicBezTo>
                    <a:pt x="10319" y="4113"/>
                    <a:pt x="10319" y="4116"/>
                    <a:pt x="10315" y="4120"/>
                  </a:cubicBezTo>
                  <a:cubicBezTo>
                    <a:pt x="10315" y="4119"/>
                    <a:pt x="10315" y="4118"/>
                    <a:pt x="10315" y="4118"/>
                  </a:cubicBezTo>
                  <a:cubicBezTo>
                    <a:pt x="10314" y="4118"/>
                    <a:pt x="10311" y="4134"/>
                    <a:pt x="10308" y="4150"/>
                  </a:cubicBezTo>
                  <a:cubicBezTo>
                    <a:pt x="10308" y="4150"/>
                    <a:pt x="10312" y="4142"/>
                    <a:pt x="10312" y="4135"/>
                  </a:cubicBezTo>
                  <a:lnTo>
                    <a:pt x="10312" y="4135"/>
                  </a:lnTo>
                  <a:cubicBezTo>
                    <a:pt x="10312" y="4136"/>
                    <a:pt x="10312" y="4152"/>
                    <a:pt x="10309" y="4152"/>
                  </a:cubicBezTo>
                  <a:cubicBezTo>
                    <a:pt x="10309" y="4152"/>
                    <a:pt x="10308" y="4152"/>
                    <a:pt x="10308" y="4150"/>
                  </a:cubicBezTo>
                  <a:cubicBezTo>
                    <a:pt x="10308" y="4148"/>
                    <a:pt x="10307" y="4147"/>
                    <a:pt x="10307" y="4147"/>
                  </a:cubicBezTo>
                  <a:cubicBezTo>
                    <a:pt x="10304" y="4147"/>
                    <a:pt x="10298" y="4164"/>
                    <a:pt x="10300" y="4167"/>
                  </a:cubicBezTo>
                  <a:cubicBezTo>
                    <a:pt x="10297" y="4175"/>
                    <a:pt x="10276" y="4241"/>
                    <a:pt x="10285" y="4241"/>
                  </a:cubicBezTo>
                  <a:cubicBezTo>
                    <a:pt x="10285" y="4241"/>
                    <a:pt x="10285" y="4241"/>
                    <a:pt x="10286" y="4241"/>
                  </a:cubicBezTo>
                  <a:lnTo>
                    <a:pt x="10286" y="4241"/>
                  </a:lnTo>
                  <a:cubicBezTo>
                    <a:pt x="10260" y="4384"/>
                    <a:pt x="10183" y="4505"/>
                    <a:pt x="10121" y="4629"/>
                  </a:cubicBezTo>
                  <a:lnTo>
                    <a:pt x="10117" y="4634"/>
                  </a:lnTo>
                  <a:cubicBezTo>
                    <a:pt x="10109" y="4648"/>
                    <a:pt x="10102" y="4663"/>
                    <a:pt x="10095" y="4678"/>
                  </a:cubicBezTo>
                  <a:cubicBezTo>
                    <a:pt x="10095" y="4685"/>
                    <a:pt x="10095" y="4688"/>
                    <a:pt x="10099" y="4692"/>
                  </a:cubicBezTo>
                  <a:cubicBezTo>
                    <a:pt x="10092" y="4695"/>
                    <a:pt x="10087" y="4695"/>
                    <a:pt x="10084" y="4700"/>
                  </a:cubicBezTo>
                  <a:cubicBezTo>
                    <a:pt x="10080" y="4761"/>
                    <a:pt x="10004" y="4802"/>
                    <a:pt x="9989" y="4854"/>
                  </a:cubicBezTo>
                  <a:cubicBezTo>
                    <a:pt x="9992" y="4849"/>
                    <a:pt x="9996" y="4849"/>
                    <a:pt x="9996" y="4846"/>
                  </a:cubicBezTo>
                  <a:lnTo>
                    <a:pt x="9996" y="4846"/>
                  </a:lnTo>
                  <a:cubicBezTo>
                    <a:pt x="9996" y="4854"/>
                    <a:pt x="9992" y="4857"/>
                    <a:pt x="9989" y="4857"/>
                  </a:cubicBezTo>
                  <a:cubicBezTo>
                    <a:pt x="9967" y="4890"/>
                    <a:pt x="9911" y="4959"/>
                    <a:pt x="9879" y="5003"/>
                  </a:cubicBezTo>
                  <a:lnTo>
                    <a:pt x="9872" y="5008"/>
                  </a:lnTo>
                  <a:cubicBezTo>
                    <a:pt x="9867" y="5015"/>
                    <a:pt x="9857" y="5025"/>
                    <a:pt x="9860" y="5025"/>
                  </a:cubicBezTo>
                  <a:cubicBezTo>
                    <a:pt x="9864" y="5022"/>
                    <a:pt x="9864" y="5022"/>
                    <a:pt x="9867" y="5018"/>
                  </a:cubicBezTo>
                  <a:lnTo>
                    <a:pt x="9867" y="5018"/>
                  </a:lnTo>
                  <a:cubicBezTo>
                    <a:pt x="9864" y="5025"/>
                    <a:pt x="9864" y="5030"/>
                    <a:pt x="9857" y="5030"/>
                  </a:cubicBezTo>
                  <a:cubicBezTo>
                    <a:pt x="9857" y="5029"/>
                    <a:pt x="9857" y="5029"/>
                    <a:pt x="9856" y="5029"/>
                  </a:cubicBezTo>
                  <a:cubicBezTo>
                    <a:pt x="9853" y="5029"/>
                    <a:pt x="9836" y="5057"/>
                    <a:pt x="9830" y="5057"/>
                  </a:cubicBezTo>
                  <a:cubicBezTo>
                    <a:pt x="9829" y="5057"/>
                    <a:pt x="9828" y="5056"/>
                    <a:pt x="9828" y="5055"/>
                  </a:cubicBezTo>
                  <a:cubicBezTo>
                    <a:pt x="9691" y="5220"/>
                    <a:pt x="9490" y="5407"/>
                    <a:pt x="9310" y="5487"/>
                  </a:cubicBezTo>
                  <a:cubicBezTo>
                    <a:pt x="9036" y="5656"/>
                    <a:pt x="8757" y="5829"/>
                    <a:pt x="8459" y="5968"/>
                  </a:cubicBezTo>
                  <a:cubicBezTo>
                    <a:pt x="8137" y="6147"/>
                    <a:pt x="7777" y="6262"/>
                    <a:pt x="7430" y="6382"/>
                  </a:cubicBezTo>
                  <a:lnTo>
                    <a:pt x="7430" y="6379"/>
                  </a:lnTo>
                  <a:lnTo>
                    <a:pt x="7474" y="6360"/>
                  </a:lnTo>
                  <a:lnTo>
                    <a:pt x="7474" y="6360"/>
                  </a:lnTo>
                  <a:cubicBezTo>
                    <a:pt x="7440" y="6372"/>
                    <a:pt x="7408" y="6382"/>
                    <a:pt x="7378" y="6389"/>
                  </a:cubicBezTo>
                  <a:lnTo>
                    <a:pt x="7371" y="6394"/>
                  </a:lnTo>
                  <a:cubicBezTo>
                    <a:pt x="7361" y="6394"/>
                    <a:pt x="7349" y="6402"/>
                    <a:pt x="7344" y="6402"/>
                  </a:cubicBezTo>
                  <a:cubicBezTo>
                    <a:pt x="7343" y="6402"/>
                    <a:pt x="7342" y="6401"/>
                    <a:pt x="7342" y="6401"/>
                  </a:cubicBezTo>
                  <a:cubicBezTo>
                    <a:pt x="7298" y="6416"/>
                    <a:pt x="7264" y="6416"/>
                    <a:pt x="7220" y="6433"/>
                  </a:cubicBezTo>
                  <a:lnTo>
                    <a:pt x="7224" y="6430"/>
                  </a:lnTo>
                  <a:lnTo>
                    <a:pt x="7232" y="6426"/>
                  </a:lnTo>
                  <a:cubicBezTo>
                    <a:pt x="7205" y="6426"/>
                    <a:pt x="7151" y="6445"/>
                    <a:pt x="7125" y="6452"/>
                  </a:cubicBezTo>
                  <a:lnTo>
                    <a:pt x="7110" y="6452"/>
                  </a:lnTo>
                  <a:cubicBezTo>
                    <a:pt x="7037" y="6474"/>
                    <a:pt x="6949" y="6499"/>
                    <a:pt x="6875" y="6518"/>
                  </a:cubicBezTo>
                  <a:cubicBezTo>
                    <a:pt x="6883" y="6514"/>
                    <a:pt x="6890" y="6511"/>
                    <a:pt x="6909" y="6504"/>
                  </a:cubicBezTo>
                  <a:lnTo>
                    <a:pt x="6909" y="6504"/>
                  </a:lnTo>
                  <a:cubicBezTo>
                    <a:pt x="6814" y="6536"/>
                    <a:pt x="6718" y="6548"/>
                    <a:pt x="6626" y="6584"/>
                  </a:cubicBezTo>
                  <a:cubicBezTo>
                    <a:pt x="6594" y="6595"/>
                    <a:pt x="6572" y="6595"/>
                    <a:pt x="6542" y="6606"/>
                  </a:cubicBezTo>
                  <a:cubicBezTo>
                    <a:pt x="6531" y="6606"/>
                    <a:pt x="6520" y="6610"/>
                    <a:pt x="6509" y="6614"/>
                  </a:cubicBezTo>
                  <a:cubicBezTo>
                    <a:pt x="6388" y="6646"/>
                    <a:pt x="6267" y="6672"/>
                    <a:pt x="6146" y="6687"/>
                  </a:cubicBezTo>
                  <a:cubicBezTo>
                    <a:pt x="6134" y="6691"/>
                    <a:pt x="6137" y="6694"/>
                    <a:pt x="6144" y="6694"/>
                  </a:cubicBezTo>
                  <a:cubicBezTo>
                    <a:pt x="6149" y="6694"/>
                    <a:pt x="6155" y="6693"/>
                    <a:pt x="6161" y="6690"/>
                  </a:cubicBezTo>
                  <a:lnTo>
                    <a:pt x="6164" y="6690"/>
                  </a:lnTo>
                  <a:cubicBezTo>
                    <a:pt x="6164" y="6691"/>
                    <a:pt x="6165" y="6691"/>
                    <a:pt x="6165" y="6691"/>
                  </a:cubicBezTo>
                  <a:lnTo>
                    <a:pt x="6165" y="6691"/>
                  </a:lnTo>
                  <a:cubicBezTo>
                    <a:pt x="6166" y="6691"/>
                    <a:pt x="6165" y="6690"/>
                    <a:pt x="6164" y="6690"/>
                  </a:cubicBezTo>
                  <a:lnTo>
                    <a:pt x="6176" y="6690"/>
                  </a:lnTo>
                  <a:cubicBezTo>
                    <a:pt x="6173" y="6690"/>
                    <a:pt x="6170" y="6692"/>
                    <a:pt x="6168" y="6692"/>
                  </a:cubicBezTo>
                  <a:cubicBezTo>
                    <a:pt x="6167" y="6692"/>
                    <a:pt x="6166" y="6692"/>
                    <a:pt x="6165" y="6691"/>
                  </a:cubicBezTo>
                  <a:lnTo>
                    <a:pt x="6165" y="6691"/>
                  </a:lnTo>
                  <a:cubicBezTo>
                    <a:pt x="6162" y="6693"/>
                    <a:pt x="6142" y="6698"/>
                    <a:pt x="6139" y="6702"/>
                  </a:cubicBezTo>
                  <a:cubicBezTo>
                    <a:pt x="6058" y="6716"/>
                    <a:pt x="5973" y="6727"/>
                    <a:pt x="5893" y="6746"/>
                  </a:cubicBezTo>
                  <a:cubicBezTo>
                    <a:pt x="5888" y="6753"/>
                    <a:pt x="5882" y="6754"/>
                    <a:pt x="5874" y="6754"/>
                  </a:cubicBezTo>
                  <a:cubicBezTo>
                    <a:pt x="5870" y="6754"/>
                    <a:pt x="5866" y="6754"/>
                    <a:pt x="5861" y="6754"/>
                  </a:cubicBezTo>
                  <a:cubicBezTo>
                    <a:pt x="5853" y="6754"/>
                    <a:pt x="5845" y="6755"/>
                    <a:pt x="5838" y="6760"/>
                  </a:cubicBezTo>
                  <a:cubicBezTo>
                    <a:pt x="5714" y="6782"/>
                    <a:pt x="5585" y="6797"/>
                    <a:pt x="5467" y="6826"/>
                  </a:cubicBezTo>
                  <a:cubicBezTo>
                    <a:pt x="5332" y="6837"/>
                    <a:pt x="5208" y="6859"/>
                    <a:pt x="5076" y="6881"/>
                  </a:cubicBezTo>
                  <a:cubicBezTo>
                    <a:pt x="5071" y="6885"/>
                    <a:pt x="5068" y="6888"/>
                    <a:pt x="5064" y="6896"/>
                  </a:cubicBezTo>
                  <a:lnTo>
                    <a:pt x="5076" y="6896"/>
                  </a:lnTo>
                  <a:cubicBezTo>
                    <a:pt x="5070" y="6896"/>
                    <a:pt x="5067" y="6897"/>
                    <a:pt x="5065" y="6897"/>
                  </a:cubicBezTo>
                  <a:cubicBezTo>
                    <a:pt x="5064" y="6897"/>
                    <a:pt x="5064" y="6897"/>
                    <a:pt x="5064" y="6896"/>
                  </a:cubicBezTo>
                  <a:cubicBezTo>
                    <a:pt x="5055" y="6899"/>
                    <a:pt x="5013" y="6905"/>
                    <a:pt x="4986" y="6912"/>
                  </a:cubicBezTo>
                  <a:lnTo>
                    <a:pt x="4986" y="6912"/>
                  </a:lnTo>
                  <a:cubicBezTo>
                    <a:pt x="4987" y="6911"/>
                    <a:pt x="4988" y="6910"/>
                    <a:pt x="4988" y="6910"/>
                  </a:cubicBezTo>
                  <a:lnTo>
                    <a:pt x="4983" y="6910"/>
                  </a:lnTo>
                  <a:cubicBezTo>
                    <a:pt x="4983" y="6911"/>
                    <a:pt x="4983" y="6912"/>
                    <a:pt x="4984" y="6912"/>
                  </a:cubicBezTo>
                  <a:lnTo>
                    <a:pt x="4984" y="6912"/>
                  </a:lnTo>
                  <a:cubicBezTo>
                    <a:pt x="4985" y="6912"/>
                    <a:pt x="4985" y="6912"/>
                    <a:pt x="4986" y="6912"/>
                  </a:cubicBezTo>
                  <a:lnTo>
                    <a:pt x="4986" y="6912"/>
                  </a:lnTo>
                  <a:cubicBezTo>
                    <a:pt x="4985" y="6912"/>
                    <a:pt x="4985" y="6912"/>
                    <a:pt x="4984" y="6912"/>
                  </a:cubicBezTo>
                  <a:cubicBezTo>
                    <a:pt x="4984" y="6912"/>
                    <a:pt x="4984" y="6912"/>
                    <a:pt x="4984" y="6912"/>
                  </a:cubicBezTo>
                  <a:lnTo>
                    <a:pt x="4984" y="6912"/>
                  </a:lnTo>
                  <a:cubicBezTo>
                    <a:pt x="4981" y="6913"/>
                    <a:pt x="4978" y="6913"/>
                    <a:pt x="4976" y="6914"/>
                  </a:cubicBezTo>
                  <a:lnTo>
                    <a:pt x="4983" y="6910"/>
                  </a:lnTo>
                  <a:cubicBezTo>
                    <a:pt x="4983" y="6907"/>
                    <a:pt x="4976" y="6907"/>
                    <a:pt x="4976" y="6903"/>
                  </a:cubicBezTo>
                  <a:cubicBezTo>
                    <a:pt x="4991" y="6900"/>
                    <a:pt x="5010" y="6892"/>
                    <a:pt x="5027" y="6885"/>
                  </a:cubicBezTo>
                  <a:lnTo>
                    <a:pt x="5027" y="6885"/>
                  </a:lnTo>
                  <a:cubicBezTo>
                    <a:pt x="5002" y="6888"/>
                    <a:pt x="4980" y="6892"/>
                    <a:pt x="4958" y="6896"/>
                  </a:cubicBezTo>
                  <a:cubicBezTo>
                    <a:pt x="4966" y="6896"/>
                    <a:pt x="4969" y="6896"/>
                    <a:pt x="4973" y="6900"/>
                  </a:cubicBezTo>
                  <a:cubicBezTo>
                    <a:pt x="4932" y="6908"/>
                    <a:pt x="4885" y="6920"/>
                    <a:pt x="4842" y="6920"/>
                  </a:cubicBezTo>
                  <a:cubicBezTo>
                    <a:pt x="4832" y="6920"/>
                    <a:pt x="4821" y="6919"/>
                    <a:pt x="4811" y="6918"/>
                  </a:cubicBezTo>
                  <a:cubicBezTo>
                    <a:pt x="4844" y="6903"/>
                    <a:pt x="4895" y="6910"/>
                    <a:pt x="4921" y="6892"/>
                  </a:cubicBezTo>
                  <a:lnTo>
                    <a:pt x="4921" y="6892"/>
                  </a:lnTo>
                  <a:cubicBezTo>
                    <a:pt x="4719" y="6922"/>
                    <a:pt x="4499" y="6925"/>
                    <a:pt x="4298" y="6962"/>
                  </a:cubicBezTo>
                  <a:cubicBezTo>
                    <a:pt x="4298" y="6966"/>
                    <a:pt x="4298" y="6969"/>
                    <a:pt x="4294" y="6973"/>
                  </a:cubicBezTo>
                  <a:cubicBezTo>
                    <a:pt x="4293" y="6971"/>
                    <a:pt x="4290" y="6971"/>
                    <a:pt x="4287" y="6971"/>
                  </a:cubicBezTo>
                  <a:cubicBezTo>
                    <a:pt x="4280" y="6971"/>
                    <a:pt x="4269" y="6975"/>
                    <a:pt x="4261" y="6975"/>
                  </a:cubicBezTo>
                  <a:cubicBezTo>
                    <a:pt x="4260" y="6975"/>
                    <a:pt x="4259" y="6975"/>
                    <a:pt x="4259" y="6975"/>
                  </a:cubicBezTo>
                  <a:lnTo>
                    <a:pt x="4259" y="6975"/>
                  </a:lnTo>
                  <a:cubicBezTo>
                    <a:pt x="4267" y="6977"/>
                    <a:pt x="4279" y="6979"/>
                    <a:pt x="4292" y="6979"/>
                  </a:cubicBezTo>
                  <a:cubicBezTo>
                    <a:pt x="4352" y="6979"/>
                    <a:pt x="4452" y="6957"/>
                    <a:pt x="4507" y="6954"/>
                  </a:cubicBezTo>
                  <a:cubicBezTo>
                    <a:pt x="4555" y="6951"/>
                    <a:pt x="4606" y="6951"/>
                    <a:pt x="4653" y="6940"/>
                  </a:cubicBezTo>
                  <a:cubicBezTo>
                    <a:pt x="4722" y="6940"/>
                    <a:pt x="4794" y="6928"/>
                    <a:pt x="4857" y="6928"/>
                  </a:cubicBezTo>
                  <a:cubicBezTo>
                    <a:pt x="4865" y="6928"/>
                    <a:pt x="4873" y="6929"/>
                    <a:pt x="4881" y="6929"/>
                  </a:cubicBezTo>
                  <a:cubicBezTo>
                    <a:pt x="4888" y="6922"/>
                    <a:pt x="4914" y="6925"/>
                    <a:pt x="4921" y="6918"/>
                  </a:cubicBezTo>
                  <a:lnTo>
                    <a:pt x="4921" y="6918"/>
                  </a:lnTo>
                  <a:cubicBezTo>
                    <a:pt x="4936" y="6925"/>
                    <a:pt x="4925" y="6929"/>
                    <a:pt x="4903" y="6932"/>
                  </a:cubicBezTo>
                  <a:cubicBezTo>
                    <a:pt x="5032" y="6925"/>
                    <a:pt x="5174" y="6907"/>
                    <a:pt x="5303" y="6885"/>
                  </a:cubicBezTo>
                  <a:lnTo>
                    <a:pt x="5303" y="6885"/>
                  </a:lnTo>
                  <a:cubicBezTo>
                    <a:pt x="5280" y="6891"/>
                    <a:pt x="5289" y="6893"/>
                    <a:pt x="5297" y="6893"/>
                  </a:cubicBezTo>
                  <a:cubicBezTo>
                    <a:pt x="5303" y="6893"/>
                    <a:pt x="5309" y="6892"/>
                    <a:pt x="5306" y="6892"/>
                  </a:cubicBezTo>
                  <a:lnTo>
                    <a:pt x="5306" y="6892"/>
                  </a:lnTo>
                  <a:cubicBezTo>
                    <a:pt x="5313" y="6892"/>
                    <a:pt x="5313" y="6896"/>
                    <a:pt x="5318" y="6896"/>
                  </a:cubicBezTo>
                  <a:lnTo>
                    <a:pt x="5306" y="6896"/>
                  </a:lnTo>
                  <a:cubicBezTo>
                    <a:pt x="5259" y="6903"/>
                    <a:pt x="5178" y="6918"/>
                    <a:pt x="5120" y="6929"/>
                  </a:cubicBezTo>
                  <a:cubicBezTo>
                    <a:pt x="5123" y="6929"/>
                    <a:pt x="5127" y="6929"/>
                    <a:pt x="5130" y="6932"/>
                  </a:cubicBezTo>
                  <a:cubicBezTo>
                    <a:pt x="5101" y="6935"/>
                    <a:pt x="5079" y="6941"/>
                    <a:pt x="5058" y="6941"/>
                  </a:cubicBezTo>
                  <a:cubicBezTo>
                    <a:pt x="5053" y="6941"/>
                    <a:pt x="5047" y="6940"/>
                    <a:pt x="5042" y="6940"/>
                  </a:cubicBezTo>
                  <a:cubicBezTo>
                    <a:pt x="5027" y="6947"/>
                    <a:pt x="4998" y="6944"/>
                    <a:pt x="4988" y="6951"/>
                  </a:cubicBezTo>
                  <a:cubicBezTo>
                    <a:pt x="4584" y="6998"/>
                    <a:pt x="4188" y="7035"/>
                    <a:pt x="3777" y="7057"/>
                  </a:cubicBezTo>
                  <a:cubicBezTo>
                    <a:pt x="3786" y="7055"/>
                    <a:pt x="3784" y="7054"/>
                    <a:pt x="3777" y="7054"/>
                  </a:cubicBezTo>
                  <a:cubicBezTo>
                    <a:pt x="3763" y="7054"/>
                    <a:pt x="3730" y="7057"/>
                    <a:pt x="3722" y="7057"/>
                  </a:cubicBezTo>
                  <a:cubicBezTo>
                    <a:pt x="3720" y="7057"/>
                    <a:pt x="3717" y="7057"/>
                    <a:pt x="3715" y="7057"/>
                  </a:cubicBezTo>
                  <a:cubicBezTo>
                    <a:pt x="3704" y="7057"/>
                    <a:pt x="3691" y="7060"/>
                    <a:pt x="3680" y="7060"/>
                  </a:cubicBezTo>
                  <a:cubicBezTo>
                    <a:pt x="3676" y="7060"/>
                    <a:pt x="3671" y="7059"/>
                    <a:pt x="3667" y="7057"/>
                  </a:cubicBezTo>
                  <a:cubicBezTo>
                    <a:pt x="3629" y="7065"/>
                    <a:pt x="3588" y="7067"/>
                    <a:pt x="3546" y="7067"/>
                  </a:cubicBezTo>
                  <a:cubicBezTo>
                    <a:pt x="3471" y="7067"/>
                    <a:pt x="3393" y="7060"/>
                    <a:pt x="3320" y="7060"/>
                  </a:cubicBezTo>
                  <a:cubicBezTo>
                    <a:pt x="3275" y="7060"/>
                    <a:pt x="3233" y="7062"/>
                    <a:pt x="3194" y="7072"/>
                  </a:cubicBezTo>
                  <a:cubicBezTo>
                    <a:pt x="3202" y="7072"/>
                    <a:pt x="3209" y="7072"/>
                    <a:pt x="3217" y="7072"/>
                  </a:cubicBezTo>
                  <a:cubicBezTo>
                    <a:pt x="3244" y="7072"/>
                    <a:pt x="3271" y="7069"/>
                    <a:pt x="3297" y="7069"/>
                  </a:cubicBezTo>
                  <a:cubicBezTo>
                    <a:pt x="3316" y="7069"/>
                    <a:pt x="3333" y="7071"/>
                    <a:pt x="3351" y="7076"/>
                  </a:cubicBezTo>
                  <a:cubicBezTo>
                    <a:pt x="3297" y="7083"/>
                    <a:pt x="3245" y="7083"/>
                    <a:pt x="3190" y="7083"/>
                  </a:cubicBezTo>
                  <a:cubicBezTo>
                    <a:pt x="3104" y="7089"/>
                    <a:pt x="3019" y="7091"/>
                    <a:pt x="2932" y="7091"/>
                  </a:cubicBezTo>
                  <a:cubicBezTo>
                    <a:pt x="2874" y="7091"/>
                    <a:pt x="2816" y="7090"/>
                    <a:pt x="2757" y="7090"/>
                  </a:cubicBezTo>
                  <a:cubicBezTo>
                    <a:pt x="2754" y="7094"/>
                    <a:pt x="2750" y="7094"/>
                    <a:pt x="2747" y="7098"/>
                  </a:cubicBezTo>
                  <a:cubicBezTo>
                    <a:pt x="2669" y="7094"/>
                    <a:pt x="2589" y="7090"/>
                    <a:pt x="2515" y="7090"/>
                  </a:cubicBezTo>
                  <a:cubicBezTo>
                    <a:pt x="2485" y="7090"/>
                    <a:pt x="2485" y="7074"/>
                    <a:pt x="2457" y="7074"/>
                  </a:cubicBezTo>
                  <a:cubicBezTo>
                    <a:pt x="2452" y="7074"/>
                    <a:pt x="2446" y="7075"/>
                    <a:pt x="2439" y="7076"/>
                  </a:cubicBezTo>
                  <a:lnTo>
                    <a:pt x="2435" y="7072"/>
                  </a:lnTo>
                  <a:cubicBezTo>
                    <a:pt x="2433" y="7073"/>
                    <a:pt x="2429" y="7074"/>
                    <a:pt x="2425" y="7074"/>
                  </a:cubicBezTo>
                  <a:cubicBezTo>
                    <a:pt x="2416" y="7074"/>
                    <a:pt x="2404" y="7070"/>
                    <a:pt x="2398" y="7067"/>
                  </a:cubicBezTo>
                  <a:lnTo>
                    <a:pt x="2398" y="7067"/>
                  </a:lnTo>
                  <a:cubicBezTo>
                    <a:pt x="2398" y="7067"/>
                    <a:pt x="2399" y="7067"/>
                    <a:pt x="2400" y="7067"/>
                  </a:cubicBezTo>
                  <a:cubicBezTo>
                    <a:pt x="2407" y="7067"/>
                    <a:pt x="2419" y="7069"/>
                    <a:pt x="2428" y="7069"/>
                  </a:cubicBezTo>
                  <a:cubicBezTo>
                    <a:pt x="2431" y="7069"/>
                    <a:pt x="2434" y="7069"/>
                    <a:pt x="2435" y="7068"/>
                  </a:cubicBezTo>
                  <a:cubicBezTo>
                    <a:pt x="2427" y="7061"/>
                    <a:pt x="2402" y="7064"/>
                    <a:pt x="2398" y="7057"/>
                  </a:cubicBezTo>
                  <a:cubicBezTo>
                    <a:pt x="2299" y="7046"/>
                    <a:pt x="2193" y="7046"/>
                    <a:pt x="2090" y="7042"/>
                  </a:cubicBezTo>
                  <a:cubicBezTo>
                    <a:pt x="1933" y="7028"/>
                    <a:pt x="1804" y="6991"/>
                    <a:pt x="1647" y="6966"/>
                  </a:cubicBezTo>
                  <a:cubicBezTo>
                    <a:pt x="1635" y="6966"/>
                    <a:pt x="1669" y="6966"/>
                    <a:pt x="1661" y="6962"/>
                  </a:cubicBezTo>
                  <a:lnTo>
                    <a:pt x="1661" y="6962"/>
                  </a:lnTo>
                  <a:cubicBezTo>
                    <a:pt x="1696" y="6965"/>
                    <a:pt x="1729" y="6975"/>
                    <a:pt x="1762" y="6975"/>
                  </a:cubicBezTo>
                  <a:cubicBezTo>
                    <a:pt x="1770" y="6975"/>
                    <a:pt x="1778" y="6974"/>
                    <a:pt x="1786" y="6973"/>
                  </a:cubicBezTo>
                  <a:cubicBezTo>
                    <a:pt x="1782" y="6973"/>
                    <a:pt x="1760" y="6969"/>
                    <a:pt x="1753" y="6969"/>
                  </a:cubicBezTo>
                  <a:lnTo>
                    <a:pt x="1749" y="6969"/>
                  </a:lnTo>
                  <a:cubicBezTo>
                    <a:pt x="1567" y="6948"/>
                    <a:pt x="1385" y="6918"/>
                    <a:pt x="1207" y="6871"/>
                  </a:cubicBezTo>
                  <a:lnTo>
                    <a:pt x="1207" y="6871"/>
                  </a:lnTo>
                  <a:cubicBezTo>
                    <a:pt x="1210" y="6872"/>
                    <a:pt x="1215" y="6875"/>
                    <a:pt x="1214" y="6875"/>
                  </a:cubicBezTo>
                  <a:cubicBezTo>
                    <a:pt x="1214" y="6875"/>
                    <a:pt x="1213" y="6874"/>
                    <a:pt x="1210" y="6874"/>
                  </a:cubicBezTo>
                  <a:cubicBezTo>
                    <a:pt x="1133" y="6844"/>
                    <a:pt x="1045" y="6834"/>
                    <a:pt x="975" y="6793"/>
                  </a:cubicBezTo>
                  <a:lnTo>
                    <a:pt x="975" y="6793"/>
                  </a:lnTo>
                  <a:cubicBezTo>
                    <a:pt x="1075" y="6808"/>
                    <a:pt x="1155" y="6834"/>
                    <a:pt x="1247" y="6848"/>
                  </a:cubicBezTo>
                  <a:cubicBezTo>
                    <a:pt x="1071" y="6793"/>
                    <a:pt x="895" y="6760"/>
                    <a:pt x="737" y="6658"/>
                  </a:cubicBezTo>
                  <a:cubicBezTo>
                    <a:pt x="736" y="6658"/>
                    <a:pt x="735" y="6658"/>
                    <a:pt x="734" y="6658"/>
                  </a:cubicBezTo>
                  <a:cubicBezTo>
                    <a:pt x="724" y="6658"/>
                    <a:pt x="714" y="6643"/>
                    <a:pt x="708" y="6643"/>
                  </a:cubicBezTo>
                  <a:cubicBezTo>
                    <a:pt x="605" y="6580"/>
                    <a:pt x="506" y="6492"/>
                    <a:pt x="433" y="6401"/>
                  </a:cubicBezTo>
                  <a:cubicBezTo>
                    <a:pt x="367" y="6316"/>
                    <a:pt x="323" y="6218"/>
                    <a:pt x="297" y="6108"/>
                  </a:cubicBezTo>
                  <a:cubicBezTo>
                    <a:pt x="293" y="6103"/>
                    <a:pt x="293" y="6103"/>
                    <a:pt x="290" y="6100"/>
                  </a:cubicBezTo>
                  <a:cubicBezTo>
                    <a:pt x="293" y="6071"/>
                    <a:pt x="279" y="6030"/>
                    <a:pt x="279" y="5998"/>
                  </a:cubicBezTo>
                  <a:cubicBezTo>
                    <a:pt x="268" y="5964"/>
                    <a:pt x="271" y="5932"/>
                    <a:pt x="268" y="5891"/>
                  </a:cubicBezTo>
                  <a:cubicBezTo>
                    <a:pt x="275" y="5825"/>
                    <a:pt x="264" y="5748"/>
                    <a:pt x="283" y="5678"/>
                  </a:cubicBezTo>
                  <a:cubicBezTo>
                    <a:pt x="283" y="5675"/>
                    <a:pt x="279" y="5671"/>
                    <a:pt x="279" y="5668"/>
                  </a:cubicBezTo>
                  <a:cubicBezTo>
                    <a:pt x="308" y="5531"/>
                    <a:pt x="330" y="5382"/>
                    <a:pt x="389" y="5257"/>
                  </a:cubicBezTo>
                  <a:cubicBezTo>
                    <a:pt x="389" y="5253"/>
                    <a:pt x="389" y="5250"/>
                    <a:pt x="385" y="5245"/>
                  </a:cubicBezTo>
                  <a:cubicBezTo>
                    <a:pt x="459" y="5084"/>
                    <a:pt x="517" y="4923"/>
                    <a:pt x="616" y="4776"/>
                  </a:cubicBezTo>
                  <a:cubicBezTo>
                    <a:pt x="642" y="4736"/>
                    <a:pt x="667" y="4685"/>
                    <a:pt x="693" y="4648"/>
                  </a:cubicBezTo>
                  <a:cubicBezTo>
                    <a:pt x="723" y="4607"/>
                    <a:pt x="741" y="4563"/>
                    <a:pt x="774" y="4534"/>
                  </a:cubicBezTo>
                  <a:cubicBezTo>
                    <a:pt x="847" y="4424"/>
                    <a:pt x="924" y="4326"/>
                    <a:pt x="1012" y="4230"/>
                  </a:cubicBezTo>
                  <a:cubicBezTo>
                    <a:pt x="1012" y="4223"/>
                    <a:pt x="1031" y="4208"/>
                    <a:pt x="1031" y="4201"/>
                  </a:cubicBezTo>
                  <a:cubicBezTo>
                    <a:pt x="1093" y="4131"/>
                    <a:pt x="1170" y="4057"/>
                    <a:pt x="1229" y="3984"/>
                  </a:cubicBezTo>
                  <a:cubicBezTo>
                    <a:pt x="1415" y="3805"/>
                    <a:pt x="1599" y="3622"/>
                    <a:pt x="1797" y="3460"/>
                  </a:cubicBezTo>
                  <a:lnTo>
                    <a:pt x="1793" y="3456"/>
                  </a:lnTo>
                  <a:cubicBezTo>
                    <a:pt x="1793" y="3456"/>
                    <a:pt x="1792" y="3456"/>
                    <a:pt x="1792" y="3457"/>
                  </a:cubicBezTo>
                  <a:lnTo>
                    <a:pt x="1792" y="3457"/>
                  </a:lnTo>
                  <a:cubicBezTo>
                    <a:pt x="1801" y="3450"/>
                    <a:pt x="1810" y="3440"/>
                    <a:pt x="1808" y="3438"/>
                  </a:cubicBezTo>
                  <a:lnTo>
                    <a:pt x="1808" y="3438"/>
                  </a:lnTo>
                  <a:cubicBezTo>
                    <a:pt x="1809" y="3438"/>
                    <a:pt x="1810" y="3438"/>
                    <a:pt x="1811" y="3438"/>
                  </a:cubicBezTo>
                  <a:cubicBezTo>
                    <a:pt x="1852" y="3412"/>
                    <a:pt x="1911" y="3350"/>
                    <a:pt x="1958" y="3324"/>
                  </a:cubicBezTo>
                  <a:cubicBezTo>
                    <a:pt x="1987" y="3306"/>
                    <a:pt x="2013" y="3280"/>
                    <a:pt x="2046" y="3258"/>
                  </a:cubicBezTo>
                  <a:cubicBezTo>
                    <a:pt x="2090" y="3214"/>
                    <a:pt x="2145" y="3189"/>
                    <a:pt x="2189" y="3148"/>
                  </a:cubicBezTo>
                  <a:cubicBezTo>
                    <a:pt x="2216" y="3131"/>
                    <a:pt x="2246" y="3111"/>
                    <a:pt x="2270" y="3086"/>
                  </a:cubicBezTo>
                  <a:lnTo>
                    <a:pt x="2270" y="3086"/>
                  </a:lnTo>
                  <a:cubicBezTo>
                    <a:pt x="2270" y="3086"/>
                    <a:pt x="2271" y="3085"/>
                    <a:pt x="2271" y="3085"/>
                  </a:cubicBezTo>
                  <a:lnTo>
                    <a:pt x="2271" y="3085"/>
                  </a:lnTo>
                  <a:cubicBezTo>
                    <a:pt x="2271" y="3085"/>
                    <a:pt x="2271" y="3086"/>
                    <a:pt x="2270" y="3086"/>
                  </a:cubicBezTo>
                  <a:lnTo>
                    <a:pt x="2277" y="3086"/>
                  </a:lnTo>
                  <a:lnTo>
                    <a:pt x="2277" y="3083"/>
                  </a:lnTo>
                  <a:lnTo>
                    <a:pt x="2277" y="3083"/>
                  </a:lnTo>
                  <a:cubicBezTo>
                    <a:pt x="2275" y="3083"/>
                    <a:pt x="2273" y="3084"/>
                    <a:pt x="2271" y="3085"/>
                  </a:cubicBezTo>
                  <a:lnTo>
                    <a:pt x="2271" y="3085"/>
                  </a:lnTo>
                  <a:cubicBezTo>
                    <a:pt x="2273" y="3083"/>
                    <a:pt x="2275" y="3081"/>
                    <a:pt x="2277" y="3079"/>
                  </a:cubicBezTo>
                  <a:lnTo>
                    <a:pt x="2277" y="3083"/>
                  </a:lnTo>
                  <a:lnTo>
                    <a:pt x="2277" y="3083"/>
                  </a:lnTo>
                  <a:cubicBezTo>
                    <a:pt x="2367" y="3040"/>
                    <a:pt x="2477" y="2949"/>
                    <a:pt x="2571" y="2891"/>
                  </a:cubicBezTo>
                  <a:cubicBezTo>
                    <a:pt x="2618" y="2862"/>
                    <a:pt x="2677" y="2830"/>
                    <a:pt x="2717" y="2796"/>
                  </a:cubicBezTo>
                  <a:lnTo>
                    <a:pt x="2725" y="2796"/>
                  </a:lnTo>
                  <a:cubicBezTo>
                    <a:pt x="2750" y="2774"/>
                    <a:pt x="2779" y="2774"/>
                    <a:pt x="2805" y="2745"/>
                  </a:cubicBezTo>
                  <a:cubicBezTo>
                    <a:pt x="2823" y="2742"/>
                    <a:pt x="2842" y="2723"/>
                    <a:pt x="2864" y="2712"/>
                  </a:cubicBezTo>
                  <a:cubicBezTo>
                    <a:pt x="3153" y="2514"/>
                    <a:pt x="3476" y="2349"/>
                    <a:pt x="3788" y="2180"/>
                  </a:cubicBezTo>
                  <a:cubicBezTo>
                    <a:pt x="3832" y="2151"/>
                    <a:pt x="3876" y="2140"/>
                    <a:pt x="3920" y="2107"/>
                  </a:cubicBezTo>
                  <a:cubicBezTo>
                    <a:pt x="4001" y="2070"/>
                    <a:pt x="4089" y="2026"/>
                    <a:pt x="4169" y="1986"/>
                  </a:cubicBezTo>
                  <a:cubicBezTo>
                    <a:pt x="4169" y="1982"/>
                    <a:pt x="4169" y="1979"/>
                    <a:pt x="4173" y="1979"/>
                  </a:cubicBezTo>
                  <a:cubicBezTo>
                    <a:pt x="4580" y="1791"/>
                    <a:pt x="4991" y="1598"/>
                    <a:pt x="5420" y="1466"/>
                  </a:cubicBezTo>
                  <a:cubicBezTo>
                    <a:pt x="5420" y="1466"/>
                    <a:pt x="5421" y="1466"/>
                    <a:pt x="5422" y="1466"/>
                  </a:cubicBezTo>
                  <a:cubicBezTo>
                    <a:pt x="5429" y="1466"/>
                    <a:pt x="5440" y="1457"/>
                    <a:pt x="5447" y="1457"/>
                  </a:cubicBezTo>
                  <a:cubicBezTo>
                    <a:pt x="5448" y="1457"/>
                    <a:pt x="5449" y="1457"/>
                    <a:pt x="5450" y="1458"/>
                  </a:cubicBezTo>
                  <a:cubicBezTo>
                    <a:pt x="5457" y="1454"/>
                    <a:pt x="5467" y="1451"/>
                    <a:pt x="5475" y="1451"/>
                  </a:cubicBezTo>
                  <a:cubicBezTo>
                    <a:pt x="5670" y="1388"/>
                    <a:pt x="5882" y="1326"/>
                    <a:pt x="6076" y="1275"/>
                  </a:cubicBezTo>
                  <a:cubicBezTo>
                    <a:pt x="6139" y="1263"/>
                    <a:pt x="6193" y="1245"/>
                    <a:pt x="6252" y="1234"/>
                  </a:cubicBezTo>
                  <a:cubicBezTo>
                    <a:pt x="6289" y="1219"/>
                    <a:pt x="6337" y="1216"/>
                    <a:pt x="6377" y="1205"/>
                  </a:cubicBezTo>
                  <a:cubicBezTo>
                    <a:pt x="6645" y="1139"/>
                    <a:pt x="6912" y="1099"/>
                    <a:pt x="7191" y="1051"/>
                  </a:cubicBezTo>
                  <a:lnTo>
                    <a:pt x="7198" y="1055"/>
                  </a:lnTo>
                  <a:cubicBezTo>
                    <a:pt x="7476" y="1013"/>
                    <a:pt x="7763" y="997"/>
                    <a:pt x="8046" y="997"/>
                  </a:cubicBezTo>
                  <a:close/>
                  <a:moveTo>
                    <a:pt x="5694" y="0"/>
                  </a:moveTo>
                  <a:cubicBezTo>
                    <a:pt x="4963" y="0"/>
                    <a:pt x="4229" y="129"/>
                    <a:pt x="3539" y="376"/>
                  </a:cubicBezTo>
                  <a:cubicBezTo>
                    <a:pt x="3183" y="497"/>
                    <a:pt x="2835" y="633"/>
                    <a:pt x="2501" y="816"/>
                  </a:cubicBezTo>
                  <a:cubicBezTo>
                    <a:pt x="1925" y="1139"/>
                    <a:pt x="1353" y="1532"/>
                    <a:pt x="935" y="2038"/>
                  </a:cubicBezTo>
                  <a:cubicBezTo>
                    <a:pt x="803" y="2187"/>
                    <a:pt x="693" y="2390"/>
                    <a:pt x="569" y="2539"/>
                  </a:cubicBezTo>
                  <a:cubicBezTo>
                    <a:pt x="535" y="2613"/>
                    <a:pt x="477" y="2708"/>
                    <a:pt x="455" y="2781"/>
                  </a:cubicBezTo>
                  <a:cubicBezTo>
                    <a:pt x="488" y="2764"/>
                    <a:pt x="525" y="2676"/>
                    <a:pt x="561" y="2646"/>
                  </a:cubicBezTo>
                  <a:lnTo>
                    <a:pt x="561" y="2646"/>
                  </a:lnTo>
                  <a:cubicBezTo>
                    <a:pt x="547" y="2671"/>
                    <a:pt x="535" y="2690"/>
                    <a:pt x="525" y="2708"/>
                  </a:cubicBezTo>
                  <a:cubicBezTo>
                    <a:pt x="502" y="2724"/>
                    <a:pt x="393" y="2910"/>
                    <a:pt x="416" y="2910"/>
                  </a:cubicBezTo>
                  <a:cubicBezTo>
                    <a:pt x="420" y="2910"/>
                    <a:pt x="425" y="2906"/>
                    <a:pt x="433" y="2899"/>
                  </a:cubicBezTo>
                  <a:cubicBezTo>
                    <a:pt x="484" y="2866"/>
                    <a:pt x="517" y="2737"/>
                    <a:pt x="569" y="2668"/>
                  </a:cubicBezTo>
                  <a:cubicBezTo>
                    <a:pt x="613" y="2588"/>
                    <a:pt x="623" y="2635"/>
                    <a:pt x="642" y="2580"/>
                  </a:cubicBezTo>
                  <a:lnTo>
                    <a:pt x="642" y="2580"/>
                  </a:lnTo>
                  <a:cubicBezTo>
                    <a:pt x="635" y="2583"/>
                    <a:pt x="627" y="2588"/>
                    <a:pt x="616" y="2598"/>
                  </a:cubicBezTo>
                  <a:cubicBezTo>
                    <a:pt x="653" y="2554"/>
                    <a:pt x="660" y="2525"/>
                    <a:pt x="693" y="2503"/>
                  </a:cubicBezTo>
                  <a:lnTo>
                    <a:pt x="693" y="2503"/>
                  </a:lnTo>
                  <a:cubicBezTo>
                    <a:pt x="686" y="2517"/>
                    <a:pt x="682" y="2525"/>
                    <a:pt x="679" y="2536"/>
                  </a:cubicBezTo>
                  <a:cubicBezTo>
                    <a:pt x="689" y="2532"/>
                    <a:pt x="708" y="2503"/>
                    <a:pt x="723" y="2481"/>
                  </a:cubicBezTo>
                  <a:lnTo>
                    <a:pt x="723" y="2481"/>
                  </a:lnTo>
                  <a:cubicBezTo>
                    <a:pt x="726" y="2495"/>
                    <a:pt x="704" y="2536"/>
                    <a:pt x="719" y="2544"/>
                  </a:cubicBezTo>
                  <a:cubicBezTo>
                    <a:pt x="770" y="2412"/>
                    <a:pt x="891" y="2353"/>
                    <a:pt x="987" y="2261"/>
                  </a:cubicBezTo>
                  <a:cubicBezTo>
                    <a:pt x="987" y="2262"/>
                    <a:pt x="988" y="2262"/>
                    <a:pt x="989" y="2262"/>
                  </a:cubicBezTo>
                  <a:cubicBezTo>
                    <a:pt x="1001" y="2262"/>
                    <a:pt x="1036" y="2216"/>
                    <a:pt x="1053" y="2206"/>
                  </a:cubicBezTo>
                  <a:lnTo>
                    <a:pt x="1053" y="2206"/>
                  </a:lnTo>
                  <a:cubicBezTo>
                    <a:pt x="1049" y="2217"/>
                    <a:pt x="1041" y="2224"/>
                    <a:pt x="1038" y="2231"/>
                  </a:cubicBezTo>
                  <a:cubicBezTo>
                    <a:pt x="1071" y="2214"/>
                    <a:pt x="1100" y="2170"/>
                    <a:pt x="1133" y="2140"/>
                  </a:cubicBezTo>
                  <a:lnTo>
                    <a:pt x="1133" y="2140"/>
                  </a:lnTo>
                  <a:cubicBezTo>
                    <a:pt x="1126" y="2148"/>
                    <a:pt x="1122" y="2155"/>
                    <a:pt x="1115" y="2170"/>
                  </a:cubicBezTo>
                  <a:cubicBezTo>
                    <a:pt x="1129" y="2151"/>
                    <a:pt x="1144" y="2143"/>
                    <a:pt x="1151" y="2129"/>
                  </a:cubicBezTo>
                  <a:cubicBezTo>
                    <a:pt x="1155" y="2129"/>
                    <a:pt x="1188" y="2092"/>
                    <a:pt x="1188" y="2089"/>
                  </a:cubicBezTo>
                  <a:lnTo>
                    <a:pt x="1188" y="2082"/>
                  </a:lnTo>
                  <a:cubicBezTo>
                    <a:pt x="1197" y="2075"/>
                    <a:pt x="1208" y="2065"/>
                    <a:pt x="1216" y="2055"/>
                  </a:cubicBezTo>
                  <a:lnTo>
                    <a:pt x="1216" y="2055"/>
                  </a:lnTo>
                  <a:cubicBezTo>
                    <a:pt x="1215" y="2055"/>
                    <a:pt x="1215" y="2055"/>
                    <a:pt x="1214" y="2055"/>
                  </a:cubicBezTo>
                  <a:lnTo>
                    <a:pt x="1214" y="2055"/>
                  </a:lnTo>
                  <a:cubicBezTo>
                    <a:pt x="1215" y="2055"/>
                    <a:pt x="1216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6" y="2054"/>
                    <a:pt x="1216" y="2055"/>
                  </a:cubicBezTo>
                  <a:lnTo>
                    <a:pt x="1216" y="2055"/>
                  </a:ln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5"/>
                    <a:pt x="1217" y="2055"/>
                  </a:cubicBezTo>
                  <a:cubicBezTo>
                    <a:pt x="1327" y="1964"/>
                    <a:pt x="1437" y="1862"/>
                    <a:pt x="1544" y="1766"/>
                  </a:cubicBezTo>
                  <a:cubicBezTo>
                    <a:pt x="1588" y="1740"/>
                    <a:pt x="1647" y="1689"/>
                    <a:pt x="1679" y="1656"/>
                  </a:cubicBezTo>
                  <a:cubicBezTo>
                    <a:pt x="1694" y="1645"/>
                    <a:pt x="1713" y="1637"/>
                    <a:pt x="1723" y="1623"/>
                  </a:cubicBezTo>
                  <a:cubicBezTo>
                    <a:pt x="1852" y="1510"/>
                    <a:pt x="2013" y="1414"/>
                    <a:pt x="2149" y="1307"/>
                  </a:cubicBezTo>
                  <a:cubicBezTo>
                    <a:pt x="2175" y="1300"/>
                    <a:pt x="2204" y="1271"/>
                    <a:pt x="2229" y="1263"/>
                  </a:cubicBezTo>
                  <a:cubicBezTo>
                    <a:pt x="2266" y="1241"/>
                    <a:pt x="2307" y="1219"/>
                    <a:pt x="2336" y="1197"/>
                  </a:cubicBezTo>
                  <a:cubicBezTo>
                    <a:pt x="2387" y="1179"/>
                    <a:pt x="2435" y="1161"/>
                    <a:pt x="2490" y="1121"/>
                  </a:cubicBezTo>
                  <a:cubicBezTo>
                    <a:pt x="2493" y="1121"/>
                    <a:pt x="2497" y="1124"/>
                    <a:pt x="2501" y="1124"/>
                  </a:cubicBezTo>
                  <a:cubicBezTo>
                    <a:pt x="2512" y="1113"/>
                    <a:pt x="2519" y="1109"/>
                    <a:pt x="2527" y="1102"/>
                  </a:cubicBezTo>
                  <a:cubicBezTo>
                    <a:pt x="2527" y="1102"/>
                    <a:pt x="2528" y="1102"/>
                    <a:pt x="2528" y="1102"/>
                  </a:cubicBezTo>
                  <a:cubicBezTo>
                    <a:pt x="2542" y="1102"/>
                    <a:pt x="2589" y="1060"/>
                    <a:pt x="2616" y="1060"/>
                  </a:cubicBezTo>
                  <a:cubicBezTo>
                    <a:pt x="2621" y="1060"/>
                    <a:pt x="2626" y="1062"/>
                    <a:pt x="2629" y="1065"/>
                  </a:cubicBezTo>
                  <a:cubicBezTo>
                    <a:pt x="2644" y="1043"/>
                    <a:pt x="2673" y="1043"/>
                    <a:pt x="2691" y="1029"/>
                  </a:cubicBezTo>
                  <a:cubicBezTo>
                    <a:pt x="2673" y="1029"/>
                    <a:pt x="2655" y="1036"/>
                    <a:pt x="2640" y="1040"/>
                  </a:cubicBezTo>
                  <a:cubicBezTo>
                    <a:pt x="2643" y="1037"/>
                    <a:pt x="2645" y="1035"/>
                    <a:pt x="2648" y="1035"/>
                  </a:cubicBezTo>
                  <a:cubicBezTo>
                    <a:pt x="2649" y="1035"/>
                    <a:pt x="2650" y="1035"/>
                    <a:pt x="2651" y="1036"/>
                  </a:cubicBezTo>
                  <a:cubicBezTo>
                    <a:pt x="2691" y="1021"/>
                    <a:pt x="2761" y="996"/>
                    <a:pt x="2809" y="959"/>
                  </a:cubicBezTo>
                  <a:lnTo>
                    <a:pt x="2816" y="959"/>
                  </a:lnTo>
                  <a:cubicBezTo>
                    <a:pt x="2831" y="952"/>
                    <a:pt x="2824" y="952"/>
                    <a:pt x="2820" y="948"/>
                  </a:cubicBezTo>
                  <a:lnTo>
                    <a:pt x="2820" y="948"/>
                  </a:lnTo>
                  <a:cubicBezTo>
                    <a:pt x="2816" y="949"/>
                    <a:pt x="2813" y="949"/>
                    <a:pt x="2812" y="949"/>
                  </a:cubicBezTo>
                  <a:cubicBezTo>
                    <a:pt x="2807" y="949"/>
                    <a:pt x="2837" y="945"/>
                    <a:pt x="2845" y="945"/>
                  </a:cubicBezTo>
                  <a:lnTo>
                    <a:pt x="2853" y="933"/>
                  </a:lnTo>
                  <a:cubicBezTo>
                    <a:pt x="2877" y="927"/>
                    <a:pt x="2879" y="926"/>
                    <a:pt x="2867" y="923"/>
                  </a:cubicBezTo>
                  <a:lnTo>
                    <a:pt x="2867" y="923"/>
                  </a:lnTo>
                  <a:cubicBezTo>
                    <a:pt x="2864" y="925"/>
                    <a:pt x="2862" y="926"/>
                    <a:pt x="2862" y="926"/>
                  </a:cubicBezTo>
                  <a:cubicBezTo>
                    <a:pt x="2861" y="926"/>
                    <a:pt x="2861" y="925"/>
                    <a:pt x="2864" y="923"/>
                  </a:cubicBezTo>
                  <a:lnTo>
                    <a:pt x="2864" y="923"/>
                  </a:lnTo>
                  <a:cubicBezTo>
                    <a:pt x="2865" y="923"/>
                    <a:pt x="2866" y="923"/>
                    <a:pt x="2867" y="923"/>
                  </a:cubicBezTo>
                  <a:lnTo>
                    <a:pt x="2867" y="923"/>
                  </a:lnTo>
                  <a:cubicBezTo>
                    <a:pt x="2869" y="922"/>
                    <a:pt x="2871" y="921"/>
                    <a:pt x="2873" y="920"/>
                  </a:cubicBezTo>
                  <a:lnTo>
                    <a:pt x="2873" y="920"/>
                  </a:lnTo>
                  <a:cubicBezTo>
                    <a:pt x="2870" y="921"/>
                    <a:pt x="2867" y="922"/>
                    <a:pt x="2864" y="923"/>
                  </a:cubicBezTo>
                  <a:cubicBezTo>
                    <a:pt x="2864" y="923"/>
                    <a:pt x="2871" y="919"/>
                    <a:pt x="2879" y="915"/>
                  </a:cubicBezTo>
                  <a:lnTo>
                    <a:pt x="2879" y="915"/>
                  </a:lnTo>
                  <a:cubicBezTo>
                    <a:pt x="2879" y="915"/>
                    <a:pt x="2876" y="917"/>
                    <a:pt x="2873" y="920"/>
                  </a:cubicBezTo>
                  <a:lnTo>
                    <a:pt x="2873" y="920"/>
                  </a:lnTo>
                  <a:cubicBezTo>
                    <a:pt x="2948" y="894"/>
                    <a:pt x="3036" y="855"/>
                    <a:pt x="3102" y="823"/>
                  </a:cubicBezTo>
                  <a:cubicBezTo>
                    <a:pt x="3102" y="823"/>
                    <a:pt x="3101" y="823"/>
                    <a:pt x="3100" y="823"/>
                  </a:cubicBezTo>
                  <a:cubicBezTo>
                    <a:pt x="3091" y="823"/>
                    <a:pt x="3068" y="838"/>
                    <a:pt x="3055" y="842"/>
                  </a:cubicBezTo>
                  <a:cubicBezTo>
                    <a:pt x="3065" y="827"/>
                    <a:pt x="3087" y="827"/>
                    <a:pt x="3106" y="816"/>
                  </a:cubicBezTo>
                  <a:lnTo>
                    <a:pt x="3117" y="820"/>
                  </a:lnTo>
                  <a:cubicBezTo>
                    <a:pt x="3121" y="816"/>
                    <a:pt x="3131" y="813"/>
                    <a:pt x="3135" y="809"/>
                  </a:cubicBezTo>
                  <a:lnTo>
                    <a:pt x="3139" y="809"/>
                  </a:lnTo>
                  <a:lnTo>
                    <a:pt x="3150" y="801"/>
                  </a:lnTo>
                  <a:cubicBezTo>
                    <a:pt x="3150" y="800"/>
                    <a:pt x="3149" y="799"/>
                    <a:pt x="3147" y="799"/>
                  </a:cubicBezTo>
                  <a:cubicBezTo>
                    <a:pt x="3144" y="799"/>
                    <a:pt x="3138" y="801"/>
                    <a:pt x="3135" y="801"/>
                  </a:cubicBezTo>
                  <a:cubicBezTo>
                    <a:pt x="3141" y="799"/>
                    <a:pt x="3142" y="796"/>
                    <a:pt x="3145" y="796"/>
                  </a:cubicBezTo>
                  <a:cubicBezTo>
                    <a:pt x="3146" y="796"/>
                    <a:pt x="3148" y="797"/>
                    <a:pt x="3150" y="798"/>
                  </a:cubicBezTo>
                  <a:cubicBezTo>
                    <a:pt x="3149" y="798"/>
                    <a:pt x="3149" y="798"/>
                    <a:pt x="3149" y="798"/>
                  </a:cubicBezTo>
                  <a:cubicBezTo>
                    <a:pt x="3149" y="798"/>
                    <a:pt x="3165" y="790"/>
                    <a:pt x="3168" y="787"/>
                  </a:cubicBezTo>
                  <a:cubicBezTo>
                    <a:pt x="3175" y="787"/>
                    <a:pt x="3183" y="787"/>
                    <a:pt x="3194" y="783"/>
                  </a:cubicBezTo>
                  <a:cubicBezTo>
                    <a:pt x="3194" y="783"/>
                    <a:pt x="3197" y="779"/>
                    <a:pt x="3197" y="776"/>
                  </a:cubicBezTo>
                  <a:cubicBezTo>
                    <a:pt x="3487" y="658"/>
                    <a:pt x="3784" y="552"/>
                    <a:pt x="4078" y="475"/>
                  </a:cubicBezTo>
                  <a:cubicBezTo>
                    <a:pt x="4085" y="471"/>
                    <a:pt x="4089" y="468"/>
                    <a:pt x="4096" y="464"/>
                  </a:cubicBezTo>
                  <a:cubicBezTo>
                    <a:pt x="4102" y="465"/>
                    <a:pt x="4106" y="466"/>
                    <a:pt x="4110" y="466"/>
                  </a:cubicBezTo>
                  <a:cubicBezTo>
                    <a:pt x="4115" y="466"/>
                    <a:pt x="4119" y="465"/>
                    <a:pt x="4125" y="460"/>
                  </a:cubicBezTo>
                  <a:lnTo>
                    <a:pt x="4129" y="460"/>
                  </a:lnTo>
                  <a:cubicBezTo>
                    <a:pt x="4155" y="446"/>
                    <a:pt x="4213" y="449"/>
                    <a:pt x="4250" y="431"/>
                  </a:cubicBezTo>
                  <a:cubicBezTo>
                    <a:pt x="4252" y="432"/>
                    <a:pt x="4254" y="432"/>
                    <a:pt x="4256" y="432"/>
                  </a:cubicBezTo>
                  <a:cubicBezTo>
                    <a:pt x="4303" y="432"/>
                    <a:pt x="4363" y="397"/>
                    <a:pt x="4411" y="397"/>
                  </a:cubicBezTo>
                  <a:cubicBezTo>
                    <a:pt x="4415" y="397"/>
                    <a:pt x="4419" y="397"/>
                    <a:pt x="4423" y="398"/>
                  </a:cubicBezTo>
                  <a:cubicBezTo>
                    <a:pt x="4426" y="394"/>
                    <a:pt x="4430" y="391"/>
                    <a:pt x="4433" y="387"/>
                  </a:cubicBezTo>
                  <a:lnTo>
                    <a:pt x="4463" y="387"/>
                  </a:lnTo>
                  <a:cubicBezTo>
                    <a:pt x="4587" y="361"/>
                    <a:pt x="4734" y="339"/>
                    <a:pt x="4870" y="317"/>
                  </a:cubicBezTo>
                  <a:lnTo>
                    <a:pt x="4870" y="317"/>
                  </a:lnTo>
                  <a:lnTo>
                    <a:pt x="4863" y="321"/>
                  </a:lnTo>
                  <a:cubicBezTo>
                    <a:pt x="4932" y="321"/>
                    <a:pt x="5013" y="292"/>
                    <a:pt x="5086" y="292"/>
                  </a:cubicBezTo>
                  <a:cubicBezTo>
                    <a:pt x="5254" y="263"/>
                    <a:pt x="5426" y="269"/>
                    <a:pt x="5598" y="256"/>
                  </a:cubicBezTo>
                  <a:lnTo>
                    <a:pt x="5598" y="256"/>
                  </a:lnTo>
                  <a:lnTo>
                    <a:pt x="5604" y="259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14" y="260"/>
                    <a:pt x="5624" y="262"/>
                    <a:pt x="5633" y="262"/>
                  </a:cubicBezTo>
                  <a:cubicBezTo>
                    <a:pt x="5640" y="259"/>
                    <a:pt x="5648" y="255"/>
                    <a:pt x="5655" y="251"/>
                  </a:cubicBezTo>
                  <a:lnTo>
                    <a:pt x="5658" y="251"/>
                  </a:lnTo>
                  <a:cubicBezTo>
                    <a:pt x="5662" y="255"/>
                    <a:pt x="5662" y="259"/>
                    <a:pt x="5665" y="262"/>
                  </a:cubicBezTo>
                  <a:cubicBezTo>
                    <a:pt x="5671" y="259"/>
                    <a:pt x="5683" y="259"/>
                    <a:pt x="5693" y="259"/>
                  </a:cubicBezTo>
                  <a:cubicBezTo>
                    <a:pt x="5703" y="259"/>
                    <a:pt x="5711" y="259"/>
                    <a:pt x="5709" y="255"/>
                  </a:cubicBezTo>
                  <a:cubicBezTo>
                    <a:pt x="5706" y="251"/>
                    <a:pt x="5702" y="251"/>
                    <a:pt x="5702" y="251"/>
                  </a:cubicBezTo>
                  <a:cubicBezTo>
                    <a:pt x="5706" y="251"/>
                    <a:pt x="5709" y="251"/>
                    <a:pt x="5714" y="255"/>
                  </a:cubicBezTo>
                  <a:lnTo>
                    <a:pt x="5731" y="255"/>
                  </a:lnTo>
                  <a:cubicBezTo>
                    <a:pt x="5736" y="255"/>
                    <a:pt x="5743" y="251"/>
                    <a:pt x="5746" y="247"/>
                  </a:cubicBezTo>
                  <a:cubicBezTo>
                    <a:pt x="5756" y="250"/>
                    <a:pt x="5770" y="256"/>
                    <a:pt x="5781" y="256"/>
                  </a:cubicBezTo>
                  <a:cubicBezTo>
                    <a:pt x="5786" y="256"/>
                    <a:pt x="5790" y="255"/>
                    <a:pt x="5794" y="251"/>
                  </a:cubicBezTo>
                  <a:cubicBezTo>
                    <a:pt x="5888" y="262"/>
                    <a:pt x="6113" y="250"/>
                    <a:pt x="6194" y="268"/>
                  </a:cubicBezTo>
                  <a:lnTo>
                    <a:pt x="6194" y="268"/>
                  </a:lnTo>
                  <a:cubicBezTo>
                    <a:pt x="6188" y="267"/>
                    <a:pt x="6183" y="266"/>
                    <a:pt x="6178" y="266"/>
                  </a:cubicBezTo>
                  <a:cubicBezTo>
                    <a:pt x="6172" y="266"/>
                    <a:pt x="6166" y="267"/>
                    <a:pt x="6164" y="270"/>
                  </a:cubicBezTo>
                  <a:cubicBezTo>
                    <a:pt x="6201" y="277"/>
                    <a:pt x="6249" y="284"/>
                    <a:pt x="6289" y="284"/>
                  </a:cubicBezTo>
                  <a:cubicBezTo>
                    <a:pt x="6278" y="281"/>
                    <a:pt x="6264" y="277"/>
                    <a:pt x="6242" y="277"/>
                  </a:cubicBezTo>
                  <a:cubicBezTo>
                    <a:pt x="6237" y="273"/>
                    <a:pt x="6234" y="273"/>
                    <a:pt x="6227" y="266"/>
                  </a:cubicBezTo>
                  <a:lnTo>
                    <a:pt x="6227" y="266"/>
                  </a:lnTo>
                  <a:cubicBezTo>
                    <a:pt x="6325" y="281"/>
                    <a:pt x="6418" y="288"/>
                    <a:pt x="6516" y="299"/>
                  </a:cubicBezTo>
                  <a:cubicBezTo>
                    <a:pt x="6520" y="303"/>
                    <a:pt x="6520" y="306"/>
                    <a:pt x="6523" y="306"/>
                  </a:cubicBezTo>
                  <a:cubicBezTo>
                    <a:pt x="6670" y="314"/>
                    <a:pt x="6821" y="354"/>
                    <a:pt x="6963" y="380"/>
                  </a:cubicBezTo>
                  <a:cubicBezTo>
                    <a:pt x="6995" y="380"/>
                    <a:pt x="7066" y="410"/>
                    <a:pt x="7104" y="410"/>
                  </a:cubicBezTo>
                  <a:cubicBezTo>
                    <a:pt x="7106" y="410"/>
                    <a:pt x="7107" y="410"/>
                    <a:pt x="7109" y="410"/>
                  </a:cubicBezTo>
                  <a:lnTo>
                    <a:pt x="7109" y="410"/>
                  </a:lnTo>
                  <a:cubicBezTo>
                    <a:pt x="7110" y="410"/>
                    <a:pt x="7112" y="411"/>
                    <a:pt x="7114" y="413"/>
                  </a:cubicBezTo>
                  <a:cubicBezTo>
                    <a:pt x="7107" y="413"/>
                    <a:pt x="7136" y="413"/>
                    <a:pt x="7139" y="416"/>
                  </a:cubicBezTo>
                  <a:cubicBezTo>
                    <a:pt x="7183" y="424"/>
                    <a:pt x="7220" y="438"/>
                    <a:pt x="7261" y="442"/>
                  </a:cubicBezTo>
                  <a:cubicBezTo>
                    <a:pt x="7257" y="438"/>
                    <a:pt x="7257" y="438"/>
                    <a:pt x="7254" y="438"/>
                  </a:cubicBezTo>
                  <a:cubicBezTo>
                    <a:pt x="7260" y="438"/>
                    <a:pt x="7264" y="438"/>
                    <a:pt x="7264" y="441"/>
                  </a:cubicBezTo>
                  <a:lnTo>
                    <a:pt x="7264" y="441"/>
                  </a:lnTo>
                  <a:cubicBezTo>
                    <a:pt x="7264" y="441"/>
                    <a:pt x="7264" y="441"/>
                    <a:pt x="7264" y="441"/>
                  </a:cubicBezTo>
                  <a:cubicBezTo>
                    <a:pt x="7263" y="441"/>
                    <a:pt x="7263" y="441"/>
                    <a:pt x="7264" y="442"/>
                  </a:cubicBezTo>
                  <a:cubicBezTo>
                    <a:pt x="7264" y="442"/>
                    <a:pt x="7264" y="442"/>
                    <a:pt x="7264" y="441"/>
                  </a:cubicBezTo>
                  <a:lnTo>
                    <a:pt x="7264" y="441"/>
                  </a:lnTo>
                  <a:cubicBezTo>
                    <a:pt x="7268" y="442"/>
                    <a:pt x="7284" y="446"/>
                    <a:pt x="7287" y="446"/>
                  </a:cubicBezTo>
                  <a:cubicBezTo>
                    <a:pt x="7287" y="446"/>
                    <a:pt x="7287" y="446"/>
                    <a:pt x="7286" y="446"/>
                  </a:cubicBezTo>
                  <a:cubicBezTo>
                    <a:pt x="7283" y="442"/>
                    <a:pt x="7283" y="442"/>
                    <a:pt x="7279" y="442"/>
                  </a:cubicBezTo>
                  <a:cubicBezTo>
                    <a:pt x="7286" y="442"/>
                    <a:pt x="7290" y="442"/>
                    <a:pt x="7290" y="446"/>
                  </a:cubicBezTo>
                  <a:cubicBezTo>
                    <a:pt x="7433" y="464"/>
                    <a:pt x="7631" y="523"/>
                    <a:pt x="7767" y="596"/>
                  </a:cubicBezTo>
                  <a:cubicBezTo>
                    <a:pt x="7764" y="596"/>
                    <a:pt x="7752" y="591"/>
                    <a:pt x="7748" y="591"/>
                  </a:cubicBezTo>
                  <a:cubicBezTo>
                    <a:pt x="7745" y="591"/>
                    <a:pt x="7745" y="592"/>
                    <a:pt x="7748" y="596"/>
                  </a:cubicBezTo>
                  <a:cubicBezTo>
                    <a:pt x="7814" y="614"/>
                    <a:pt x="7884" y="658"/>
                    <a:pt x="7950" y="669"/>
                  </a:cubicBezTo>
                  <a:cubicBezTo>
                    <a:pt x="7892" y="636"/>
                    <a:pt x="7814" y="618"/>
                    <a:pt x="7763" y="581"/>
                  </a:cubicBezTo>
                  <a:cubicBezTo>
                    <a:pt x="7769" y="581"/>
                    <a:pt x="7791" y="594"/>
                    <a:pt x="7797" y="594"/>
                  </a:cubicBezTo>
                  <a:cubicBezTo>
                    <a:pt x="7799" y="594"/>
                    <a:pt x="7799" y="594"/>
                    <a:pt x="7799" y="592"/>
                  </a:cubicBezTo>
                  <a:cubicBezTo>
                    <a:pt x="7884" y="622"/>
                    <a:pt x="7961" y="677"/>
                    <a:pt x="8046" y="710"/>
                  </a:cubicBezTo>
                  <a:cubicBezTo>
                    <a:pt x="8078" y="710"/>
                    <a:pt x="8124" y="744"/>
                    <a:pt x="8160" y="767"/>
                  </a:cubicBezTo>
                  <a:lnTo>
                    <a:pt x="8160" y="767"/>
                  </a:lnTo>
                  <a:cubicBezTo>
                    <a:pt x="8158" y="767"/>
                    <a:pt x="8156" y="767"/>
                    <a:pt x="8154" y="767"/>
                  </a:cubicBezTo>
                  <a:lnTo>
                    <a:pt x="8154" y="767"/>
                  </a:lnTo>
                  <a:cubicBezTo>
                    <a:pt x="8150" y="766"/>
                    <a:pt x="8144" y="764"/>
                    <a:pt x="8137" y="761"/>
                  </a:cubicBezTo>
                  <a:lnTo>
                    <a:pt x="8137" y="761"/>
                  </a:lnTo>
                  <a:cubicBezTo>
                    <a:pt x="8142" y="763"/>
                    <a:pt x="8147" y="765"/>
                    <a:pt x="8151" y="767"/>
                  </a:cubicBezTo>
                  <a:lnTo>
                    <a:pt x="8151" y="767"/>
                  </a:lnTo>
                  <a:cubicBezTo>
                    <a:pt x="8128" y="769"/>
                    <a:pt x="8105" y="770"/>
                    <a:pt x="8082" y="772"/>
                  </a:cubicBezTo>
                  <a:cubicBezTo>
                    <a:pt x="7719" y="798"/>
                    <a:pt x="7337" y="823"/>
                    <a:pt x="6985" y="875"/>
                  </a:cubicBezTo>
                  <a:cubicBezTo>
                    <a:pt x="6931" y="879"/>
                    <a:pt x="6872" y="897"/>
                    <a:pt x="6817" y="897"/>
                  </a:cubicBezTo>
                  <a:cubicBezTo>
                    <a:pt x="6784" y="907"/>
                    <a:pt x="6744" y="911"/>
                    <a:pt x="6716" y="915"/>
                  </a:cubicBezTo>
                  <a:lnTo>
                    <a:pt x="6716" y="915"/>
                  </a:lnTo>
                  <a:cubicBezTo>
                    <a:pt x="6719" y="914"/>
                    <a:pt x="6722" y="911"/>
                    <a:pt x="6726" y="908"/>
                  </a:cubicBezTo>
                  <a:lnTo>
                    <a:pt x="6726" y="908"/>
                  </a:lnTo>
                  <a:cubicBezTo>
                    <a:pt x="6553" y="941"/>
                    <a:pt x="6388" y="959"/>
                    <a:pt x="6227" y="1018"/>
                  </a:cubicBezTo>
                  <a:cubicBezTo>
                    <a:pt x="6223" y="1014"/>
                    <a:pt x="6220" y="1014"/>
                    <a:pt x="6220" y="1011"/>
                  </a:cubicBezTo>
                  <a:cubicBezTo>
                    <a:pt x="5904" y="1077"/>
                    <a:pt x="5582" y="1161"/>
                    <a:pt x="5284" y="1260"/>
                  </a:cubicBezTo>
                  <a:cubicBezTo>
                    <a:pt x="5296" y="1260"/>
                    <a:pt x="5281" y="1263"/>
                    <a:pt x="5281" y="1263"/>
                  </a:cubicBezTo>
                  <a:lnTo>
                    <a:pt x="5284" y="1260"/>
                  </a:lnTo>
                  <a:lnTo>
                    <a:pt x="5284" y="1260"/>
                  </a:lnTo>
                  <a:cubicBezTo>
                    <a:pt x="5244" y="1275"/>
                    <a:pt x="5164" y="1307"/>
                    <a:pt x="5115" y="1315"/>
                  </a:cubicBezTo>
                  <a:cubicBezTo>
                    <a:pt x="4939" y="1388"/>
                    <a:pt x="4771" y="1451"/>
                    <a:pt x="4599" y="1527"/>
                  </a:cubicBezTo>
                  <a:cubicBezTo>
                    <a:pt x="4521" y="1568"/>
                    <a:pt x="4411" y="1620"/>
                    <a:pt x="4323" y="1652"/>
                  </a:cubicBezTo>
                  <a:cubicBezTo>
                    <a:pt x="4173" y="1725"/>
                    <a:pt x="4019" y="1803"/>
                    <a:pt x="3876" y="1887"/>
                  </a:cubicBezTo>
                  <a:lnTo>
                    <a:pt x="3876" y="1898"/>
                  </a:lnTo>
                  <a:cubicBezTo>
                    <a:pt x="3773" y="1957"/>
                    <a:pt x="3674" y="2016"/>
                    <a:pt x="3575" y="2077"/>
                  </a:cubicBezTo>
                  <a:cubicBezTo>
                    <a:pt x="3414" y="2165"/>
                    <a:pt x="3256" y="2253"/>
                    <a:pt x="3099" y="2338"/>
                  </a:cubicBezTo>
                  <a:cubicBezTo>
                    <a:pt x="2867" y="2463"/>
                    <a:pt x="2647" y="2602"/>
                    <a:pt x="2427" y="2742"/>
                  </a:cubicBezTo>
                  <a:cubicBezTo>
                    <a:pt x="2263" y="2855"/>
                    <a:pt x="2090" y="2972"/>
                    <a:pt x="1921" y="3094"/>
                  </a:cubicBezTo>
                  <a:cubicBezTo>
                    <a:pt x="1258" y="3617"/>
                    <a:pt x="657" y="4245"/>
                    <a:pt x="283" y="5008"/>
                  </a:cubicBezTo>
                  <a:cubicBezTo>
                    <a:pt x="147" y="5355"/>
                    <a:pt x="0" y="5788"/>
                    <a:pt x="132" y="6162"/>
                  </a:cubicBezTo>
                  <a:cubicBezTo>
                    <a:pt x="227" y="6720"/>
                    <a:pt x="843" y="6966"/>
                    <a:pt x="1335" y="7050"/>
                  </a:cubicBezTo>
                  <a:cubicBezTo>
                    <a:pt x="1767" y="7134"/>
                    <a:pt x="2217" y="7152"/>
                    <a:pt x="2667" y="7152"/>
                  </a:cubicBezTo>
                  <a:cubicBezTo>
                    <a:pt x="3009" y="7152"/>
                    <a:pt x="3352" y="7142"/>
                    <a:pt x="3689" y="7142"/>
                  </a:cubicBezTo>
                  <a:cubicBezTo>
                    <a:pt x="3716" y="7142"/>
                    <a:pt x="3743" y="7142"/>
                    <a:pt x="3769" y="7142"/>
                  </a:cubicBezTo>
                  <a:cubicBezTo>
                    <a:pt x="4023" y="7130"/>
                    <a:pt x="4276" y="7101"/>
                    <a:pt x="4529" y="7083"/>
                  </a:cubicBezTo>
                  <a:cubicBezTo>
                    <a:pt x="4621" y="7064"/>
                    <a:pt x="4712" y="7064"/>
                    <a:pt x="4800" y="7046"/>
                  </a:cubicBezTo>
                  <a:cubicBezTo>
                    <a:pt x="4797" y="7046"/>
                    <a:pt x="4789" y="7042"/>
                    <a:pt x="4782" y="7042"/>
                  </a:cubicBezTo>
                  <a:cubicBezTo>
                    <a:pt x="4778" y="7046"/>
                    <a:pt x="4775" y="7046"/>
                    <a:pt x="4775" y="7050"/>
                  </a:cubicBezTo>
                  <a:cubicBezTo>
                    <a:pt x="4773" y="7049"/>
                    <a:pt x="4770" y="7048"/>
                    <a:pt x="4766" y="7048"/>
                  </a:cubicBezTo>
                  <a:cubicBezTo>
                    <a:pt x="4761" y="7048"/>
                    <a:pt x="4755" y="7049"/>
                    <a:pt x="4750" y="7050"/>
                  </a:cubicBezTo>
                  <a:lnTo>
                    <a:pt x="4750" y="7050"/>
                  </a:lnTo>
                  <a:cubicBezTo>
                    <a:pt x="4751" y="7050"/>
                    <a:pt x="4751" y="7050"/>
                    <a:pt x="4753" y="7050"/>
                  </a:cubicBezTo>
                  <a:lnTo>
                    <a:pt x="4749" y="7050"/>
                  </a:lnTo>
                  <a:cubicBezTo>
                    <a:pt x="4749" y="7050"/>
                    <a:pt x="4749" y="7050"/>
                    <a:pt x="4749" y="7051"/>
                  </a:cubicBezTo>
                  <a:lnTo>
                    <a:pt x="4749" y="7051"/>
                  </a:lnTo>
                  <a:cubicBezTo>
                    <a:pt x="4749" y="7051"/>
                    <a:pt x="4750" y="7051"/>
                    <a:pt x="4750" y="7050"/>
                  </a:cubicBezTo>
                  <a:lnTo>
                    <a:pt x="4750" y="7050"/>
                  </a:lnTo>
                  <a:cubicBezTo>
                    <a:pt x="4750" y="7051"/>
                    <a:pt x="4749" y="7051"/>
                    <a:pt x="4749" y="7051"/>
                  </a:cubicBezTo>
                  <a:cubicBezTo>
                    <a:pt x="4749" y="7051"/>
                    <a:pt x="4749" y="7051"/>
                    <a:pt x="4749" y="7051"/>
                  </a:cubicBezTo>
                  <a:lnTo>
                    <a:pt x="4749" y="7051"/>
                  </a:lnTo>
                  <a:cubicBezTo>
                    <a:pt x="4746" y="7052"/>
                    <a:pt x="4743" y="7053"/>
                    <a:pt x="4741" y="7054"/>
                  </a:cubicBezTo>
                  <a:lnTo>
                    <a:pt x="4745" y="7050"/>
                  </a:lnTo>
                  <a:lnTo>
                    <a:pt x="4749" y="7050"/>
                  </a:lnTo>
                  <a:cubicBezTo>
                    <a:pt x="4744" y="7048"/>
                    <a:pt x="4740" y="7047"/>
                    <a:pt x="4737" y="7047"/>
                  </a:cubicBezTo>
                  <a:cubicBezTo>
                    <a:pt x="4732" y="7047"/>
                    <a:pt x="4729" y="7050"/>
                    <a:pt x="4719" y="7057"/>
                  </a:cubicBezTo>
                  <a:cubicBezTo>
                    <a:pt x="4591" y="7057"/>
                    <a:pt x="4452" y="7076"/>
                    <a:pt x="4316" y="7090"/>
                  </a:cubicBezTo>
                  <a:cubicBezTo>
                    <a:pt x="4150" y="7098"/>
                    <a:pt x="3979" y="7111"/>
                    <a:pt x="3809" y="7111"/>
                  </a:cubicBezTo>
                  <a:cubicBezTo>
                    <a:pt x="3747" y="7111"/>
                    <a:pt x="3685" y="7109"/>
                    <a:pt x="3623" y="7105"/>
                  </a:cubicBezTo>
                  <a:cubicBezTo>
                    <a:pt x="3712" y="7085"/>
                    <a:pt x="3788" y="7083"/>
                    <a:pt x="3876" y="7083"/>
                  </a:cubicBezTo>
                  <a:cubicBezTo>
                    <a:pt x="3901" y="7083"/>
                    <a:pt x="3926" y="7083"/>
                    <a:pt x="3953" y="7083"/>
                  </a:cubicBezTo>
                  <a:cubicBezTo>
                    <a:pt x="3880" y="7090"/>
                    <a:pt x="3828" y="7094"/>
                    <a:pt x="3766" y="7098"/>
                  </a:cubicBezTo>
                  <a:cubicBezTo>
                    <a:pt x="3759" y="7094"/>
                    <a:pt x="3751" y="7093"/>
                    <a:pt x="3743" y="7093"/>
                  </a:cubicBezTo>
                  <a:cubicBezTo>
                    <a:pt x="3727" y="7093"/>
                    <a:pt x="3709" y="7099"/>
                    <a:pt x="3696" y="7101"/>
                  </a:cubicBezTo>
                  <a:cubicBezTo>
                    <a:pt x="3718" y="7102"/>
                    <a:pt x="3740" y="7102"/>
                    <a:pt x="3762" y="7102"/>
                  </a:cubicBezTo>
                  <a:cubicBezTo>
                    <a:pt x="3915" y="7102"/>
                    <a:pt x="4064" y="7092"/>
                    <a:pt x="4221" y="7079"/>
                  </a:cubicBezTo>
                  <a:cubicBezTo>
                    <a:pt x="4213" y="7079"/>
                    <a:pt x="4210" y="7076"/>
                    <a:pt x="4210" y="7076"/>
                  </a:cubicBezTo>
                  <a:cubicBezTo>
                    <a:pt x="4265" y="7068"/>
                    <a:pt x="4323" y="7061"/>
                    <a:pt x="4378" y="7057"/>
                  </a:cubicBezTo>
                  <a:cubicBezTo>
                    <a:pt x="4382" y="7053"/>
                    <a:pt x="4388" y="7053"/>
                    <a:pt x="4395" y="7053"/>
                  </a:cubicBezTo>
                  <a:cubicBezTo>
                    <a:pt x="4401" y="7053"/>
                    <a:pt x="4408" y="7053"/>
                    <a:pt x="4411" y="7050"/>
                  </a:cubicBezTo>
                  <a:cubicBezTo>
                    <a:pt x="4543" y="7035"/>
                    <a:pt x="4687" y="7032"/>
                    <a:pt x="4819" y="7013"/>
                  </a:cubicBezTo>
                  <a:lnTo>
                    <a:pt x="4829" y="7017"/>
                  </a:lnTo>
                  <a:cubicBezTo>
                    <a:pt x="5010" y="6991"/>
                    <a:pt x="5181" y="6984"/>
                    <a:pt x="5362" y="6962"/>
                  </a:cubicBezTo>
                  <a:cubicBezTo>
                    <a:pt x="5379" y="6951"/>
                    <a:pt x="5406" y="6962"/>
                    <a:pt x="5428" y="6947"/>
                  </a:cubicBezTo>
                  <a:lnTo>
                    <a:pt x="5431" y="6951"/>
                  </a:lnTo>
                  <a:cubicBezTo>
                    <a:pt x="5441" y="6949"/>
                    <a:pt x="5447" y="6948"/>
                    <a:pt x="5451" y="6948"/>
                  </a:cubicBezTo>
                  <a:cubicBezTo>
                    <a:pt x="5459" y="6948"/>
                    <a:pt x="5460" y="6951"/>
                    <a:pt x="5467" y="6951"/>
                  </a:cubicBezTo>
                  <a:lnTo>
                    <a:pt x="5445" y="6958"/>
                  </a:lnTo>
                  <a:cubicBezTo>
                    <a:pt x="5472" y="6958"/>
                    <a:pt x="5511" y="6954"/>
                    <a:pt x="5541" y="6944"/>
                  </a:cubicBezTo>
                  <a:lnTo>
                    <a:pt x="5545" y="6944"/>
                  </a:lnTo>
                  <a:cubicBezTo>
                    <a:pt x="5658" y="6925"/>
                    <a:pt x="5780" y="6907"/>
                    <a:pt x="5890" y="6900"/>
                  </a:cubicBezTo>
                  <a:cubicBezTo>
                    <a:pt x="5890" y="6900"/>
                    <a:pt x="5893" y="6896"/>
                    <a:pt x="5897" y="6896"/>
                  </a:cubicBezTo>
                  <a:cubicBezTo>
                    <a:pt x="5900" y="6896"/>
                    <a:pt x="5900" y="6892"/>
                    <a:pt x="5900" y="6888"/>
                  </a:cubicBezTo>
                  <a:cubicBezTo>
                    <a:pt x="5904" y="6891"/>
                    <a:pt x="5909" y="6892"/>
                    <a:pt x="5915" y="6892"/>
                  </a:cubicBezTo>
                  <a:cubicBezTo>
                    <a:pt x="5926" y="6892"/>
                    <a:pt x="5940" y="6889"/>
                    <a:pt x="5951" y="6889"/>
                  </a:cubicBezTo>
                  <a:cubicBezTo>
                    <a:pt x="5956" y="6889"/>
                    <a:pt x="5960" y="6889"/>
                    <a:pt x="5963" y="6892"/>
                  </a:cubicBezTo>
                  <a:cubicBezTo>
                    <a:pt x="5849" y="6910"/>
                    <a:pt x="5717" y="6951"/>
                    <a:pt x="5604" y="6958"/>
                  </a:cubicBezTo>
                  <a:cubicBezTo>
                    <a:pt x="5570" y="6966"/>
                    <a:pt x="5548" y="6976"/>
                    <a:pt x="5511" y="6980"/>
                  </a:cubicBezTo>
                  <a:cubicBezTo>
                    <a:pt x="5574" y="6980"/>
                    <a:pt x="5636" y="6958"/>
                    <a:pt x="5695" y="6958"/>
                  </a:cubicBezTo>
                  <a:cubicBezTo>
                    <a:pt x="5794" y="6932"/>
                    <a:pt x="5900" y="6929"/>
                    <a:pt x="5995" y="6892"/>
                  </a:cubicBezTo>
                  <a:cubicBezTo>
                    <a:pt x="6105" y="6874"/>
                    <a:pt x="6223" y="6863"/>
                    <a:pt x="6340" y="6834"/>
                  </a:cubicBezTo>
                  <a:cubicBezTo>
                    <a:pt x="6344" y="6837"/>
                    <a:pt x="6347" y="6837"/>
                    <a:pt x="6347" y="6841"/>
                  </a:cubicBezTo>
                  <a:cubicBezTo>
                    <a:pt x="6689" y="6775"/>
                    <a:pt x="7029" y="6683"/>
                    <a:pt x="7359" y="6584"/>
                  </a:cubicBezTo>
                  <a:cubicBezTo>
                    <a:pt x="7623" y="6485"/>
                    <a:pt x="7906" y="6394"/>
                    <a:pt x="8178" y="6287"/>
                  </a:cubicBezTo>
                  <a:lnTo>
                    <a:pt x="8178" y="6287"/>
                  </a:lnTo>
                  <a:cubicBezTo>
                    <a:pt x="8112" y="6328"/>
                    <a:pt x="8049" y="6350"/>
                    <a:pt x="7980" y="6379"/>
                  </a:cubicBezTo>
                  <a:cubicBezTo>
                    <a:pt x="7997" y="6364"/>
                    <a:pt x="8009" y="6357"/>
                    <a:pt x="8019" y="6350"/>
                  </a:cubicBezTo>
                  <a:lnTo>
                    <a:pt x="8019" y="6350"/>
                  </a:lnTo>
                  <a:cubicBezTo>
                    <a:pt x="7961" y="6379"/>
                    <a:pt x="7906" y="6404"/>
                    <a:pt x="7840" y="6426"/>
                  </a:cubicBezTo>
                  <a:cubicBezTo>
                    <a:pt x="8203" y="6342"/>
                    <a:pt x="8540" y="6115"/>
                    <a:pt x="8882" y="5957"/>
                  </a:cubicBezTo>
                  <a:cubicBezTo>
                    <a:pt x="9031" y="5873"/>
                    <a:pt x="9190" y="5788"/>
                    <a:pt x="9332" y="5697"/>
                  </a:cubicBezTo>
                  <a:cubicBezTo>
                    <a:pt x="9461" y="5612"/>
                    <a:pt x="9589" y="5531"/>
                    <a:pt x="9703" y="5426"/>
                  </a:cubicBezTo>
                  <a:lnTo>
                    <a:pt x="9703" y="5426"/>
                  </a:lnTo>
                  <a:cubicBezTo>
                    <a:pt x="9662" y="5440"/>
                    <a:pt x="9633" y="5477"/>
                    <a:pt x="9596" y="5509"/>
                  </a:cubicBezTo>
                  <a:cubicBezTo>
                    <a:pt x="9593" y="5506"/>
                    <a:pt x="9589" y="5506"/>
                    <a:pt x="9586" y="5506"/>
                  </a:cubicBezTo>
                  <a:cubicBezTo>
                    <a:pt x="9515" y="5553"/>
                    <a:pt x="9449" y="5587"/>
                    <a:pt x="9380" y="5634"/>
                  </a:cubicBezTo>
                  <a:cubicBezTo>
                    <a:pt x="9373" y="5594"/>
                    <a:pt x="9559" y="5514"/>
                    <a:pt x="9596" y="5455"/>
                  </a:cubicBezTo>
                  <a:cubicBezTo>
                    <a:pt x="9596" y="5451"/>
                    <a:pt x="9596" y="5448"/>
                    <a:pt x="9593" y="5443"/>
                  </a:cubicBezTo>
                  <a:cubicBezTo>
                    <a:pt x="9622" y="5418"/>
                    <a:pt x="9647" y="5404"/>
                    <a:pt x="9669" y="5374"/>
                  </a:cubicBezTo>
                  <a:cubicBezTo>
                    <a:pt x="9688" y="5367"/>
                    <a:pt x="9706" y="5348"/>
                    <a:pt x="9718" y="5326"/>
                  </a:cubicBezTo>
                  <a:cubicBezTo>
                    <a:pt x="9725" y="5326"/>
                    <a:pt x="9732" y="5316"/>
                    <a:pt x="9735" y="5308"/>
                  </a:cubicBezTo>
                  <a:cubicBezTo>
                    <a:pt x="9835" y="5245"/>
                    <a:pt x="9894" y="5135"/>
                    <a:pt x="9977" y="5062"/>
                  </a:cubicBezTo>
                  <a:cubicBezTo>
                    <a:pt x="10099" y="4915"/>
                    <a:pt x="10219" y="4761"/>
                    <a:pt x="10300" y="4585"/>
                  </a:cubicBezTo>
                  <a:cubicBezTo>
                    <a:pt x="10359" y="4483"/>
                    <a:pt x="10400" y="4358"/>
                    <a:pt x="10436" y="4241"/>
                  </a:cubicBezTo>
                  <a:cubicBezTo>
                    <a:pt x="10436" y="4238"/>
                    <a:pt x="10436" y="4233"/>
                    <a:pt x="10432" y="4230"/>
                  </a:cubicBezTo>
                  <a:cubicBezTo>
                    <a:pt x="10451" y="4186"/>
                    <a:pt x="10462" y="4145"/>
                    <a:pt x="10466" y="4098"/>
                  </a:cubicBezTo>
                  <a:cubicBezTo>
                    <a:pt x="10493" y="3996"/>
                    <a:pt x="10504" y="3865"/>
                    <a:pt x="10520" y="3762"/>
                  </a:cubicBezTo>
                  <a:lnTo>
                    <a:pt x="10520" y="3762"/>
                  </a:lnTo>
                  <a:cubicBezTo>
                    <a:pt x="10521" y="3773"/>
                    <a:pt x="10523" y="3786"/>
                    <a:pt x="10525" y="3786"/>
                  </a:cubicBezTo>
                  <a:cubicBezTo>
                    <a:pt x="10526" y="3786"/>
                    <a:pt x="10528" y="3779"/>
                    <a:pt x="10528" y="3761"/>
                  </a:cubicBezTo>
                  <a:cubicBezTo>
                    <a:pt x="10532" y="3761"/>
                    <a:pt x="10532" y="3746"/>
                    <a:pt x="10535" y="3742"/>
                  </a:cubicBezTo>
                  <a:lnTo>
                    <a:pt x="10535" y="3742"/>
                  </a:lnTo>
                  <a:cubicBezTo>
                    <a:pt x="10535" y="3749"/>
                    <a:pt x="10535" y="3754"/>
                    <a:pt x="10532" y="3757"/>
                  </a:cubicBezTo>
                  <a:lnTo>
                    <a:pt x="10532" y="3771"/>
                  </a:lnTo>
                  <a:lnTo>
                    <a:pt x="10539" y="3771"/>
                  </a:lnTo>
                  <a:cubicBezTo>
                    <a:pt x="10535" y="3834"/>
                    <a:pt x="10535" y="3878"/>
                    <a:pt x="10532" y="3940"/>
                  </a:cubicBezTo>
                  <a:cubicBezTo>
                    <a:pt x="10561" y="3746"/>
                    <a:pt x="10572" y="3541"/>
                    <a:pt x="10532" y="3350"/>
                  </a:cubicBezTo>
                  <a:cubicBezTo>
                    <a:pt x="10535" y="3331"/>
                    <a:pt x="10535" y="3317"/>
                    <a:pt x="10528" y="3299"/>
                  </a:cubicBezTo>
                  <a:cubicBezTo>
                    <a:pt x="10520" y="3211"/>
                    <a:pt x="10488" y="3123"/>
                    <a:pt x="10473" y="3038"/>
                  </a:cubicBezTo>
                  <a:cubicBezTo>
                    <a:pt x="10451" y="2987"/>
                    <a:pt x="10444" y="2910"/>
                    <a:pt x="10414" y="2862"/>
                  </a:cubicBezTo>
                  <a:cubicBezTo>
                    <a:pt x="10362" y="2701"/>
                    <a:pt x="10297" y="2545"/>
                    <a:pt x="10221" y="2396"/>
                  </a:cubicBezTo>
                  <a:lnTo>
                    <a:pt x="10221" y="2396"/>
                  </a:lnTo>
                  <a:cubicBezTo>
                    <a:pt x="10256" y="2354"/>
                    <a:pt x="10290" y="2311"/>
                    <a:pt x="10322" y="2268"/>
                  </a:cubicBezTo>
                  <a:lnTo>
                    <a:pt x="10322" y="2268"/>
                  </a:lnTo>
                  <a:lnTo>
                    <a:pt x="10312" y="2275"/>
                  </a:lnTo>
                  <a:cubicBezTo>
                    <a:pt x="10344" y="2231"/>
                    <a:pt x="10396" y="2170"/>
                    <a:pt x="10410" y="2129"/>
                  </a:cubicBezTo>
                  <a:lnTo>
                    <a:pt x="10410" y="2129"/>
                  </a:lnTo>
                  <a:cubicBezTo>
                    <a:pt x="10410" y="2130"/>
                    <a:pt x="10409" y="2130"/>
                    <a:pt x="10409" y="2130"/>
                  </a:cubicBezTo>
                  <a:cubicBezTo>
                    <a:pt x="10406" y="2130"/>
                    <a:pt x="10414" y="2121"/>
                    <a:pt x="10414" y="2121"/>
                  </a:cubicBezTo>
                  <a:lnTo>
                    <a:pt x="10414" y="2121"/>
                  </a:lnTo>
                  <a:lnTo>
                    <a:pt x="10410" y="2129"/>
                  </a:lnTo>
                  <a:cubicBezTo>
                    <a:pt x="10414" y="2121"/>
                    <a:pt x="10429" y="2096"/>
                    <a:pt x="10440" y="2089"/>
                  </a:cubicBezTo>
                  <a:cubicBezTo>
                    <a:pt x="10454" y="2063"/>
                    <a:pt x="10480" y="2038"/>
                    <a:pt x="10480" y="2023"/>
                  </a:cubicBezTo>
                  <a:lnTo>
                    <a:pt x="10480" y="2023"/>
                  </a:lnTo>
                  <a:cubicBezTo>
                    <a:pt x="10479" y="2024"/>
                    <a:pt x="10479" y="2024"/>
                    <a:pt x="10479" y="2024"/>
                  </a:cubicBezTo>
                  <a:cubicBezTo>
                    <a:pt x="10478" y="2024"/>
                    <a:pt x="10534" y="1934"/>
                    <a:pt x="10517" y="1931"/>
                  </a:cubicBezTo>
                  <a:cubicBezTo>
                    <a:pt x="10520" y="1920"/>
                    <a:pt x="10532" y="1901"/>
                    <a:pt x="10532" y="1901"/>
                  </a:cubicBezTo>
                  <a:cubicBezTo>
                    <a:pt x="10532" y="1872"/>
                    <a:pt x="10561" y="1810"/>
                    <a:pt x="10579" y="1777"/>
                  </a:cubicBezTo>
                  <a:cubicBezTo>
                    <a:pt x="10579" y="1766"/>
                    <a:pt x="10586" y="1740"/>
                    <a:pt x="10583" y="1740"/>
                  </a:cubicBezTo>
                  <a:cubicBezTo>
                    <a:pt x="10586" y="1734"/>
                    <a:pt x="10603" y="1693"/>
                    <a:pt x="10598" y="1693"/>
                  </a:cubicBezTo>
                  <a:cubicBezTo>
                    <a:pt x="10597" y="1693"/>
                    <a:pt x="10595" y="1694"/>
                    <a:pt x="10594" y="1696"/>
                  </a:cubicBezTo>
                  <a:cubicBezTo>
                    <a:pt x="10593" y="1698"/>
                    <a:pt x="10592" y="1698"/>
                    <a:pt x="10592" y="1698"/>
                  </a:cubicBezTo>
                  <a:cubicBezTo>
                    <a:pt x="10592" y="1698"/>
                    <a:pt x="10595" y="1692"/>
                    <a:pt x="10598" y="1689"/>
                  </a:cubicBezTo>
                  <a:cubicBezTo>
                    <a:pt x="10612" y="1571"/>
                    <a:pt x="10608" y="1334"/>
                    <a:pt x="10473" y="1227"/>
                  </a:cubicBezTo>
                  <a:lnTo>
                    <a:pt x="10473" y="1219"/>
                  </a:lnTo>
                  <a:cubicBezTo>
                    <a:pt x="10447" y="1194"/>
                    <a:pt x="10418" y="1172"/>
                    <a:pt x="10392" y="1157"/>
                  </a:cubicBezTo>
                  <a:cubicBezTo>
                    <a:pt x="10282" y="1058"/>
                    <a:pt x="10128" y="996"/>
                    <a:pt x="9985" y="948"/>
                  </a:cubicBezTo>
                  <a:cubicBezTo>
                    <a:pt x="9618" y="823"/>
                    <a:pt x="9204" y="787"/>
                    <a:pt x="8816" y="768"/>
                  </a:cubicBezTo>
                  <a:cubicBezTo>
                    <a:pt x="8741" y="766"/>
                    <a:pt x="8665" y="764"/>
                    <a:pt x="8588" y="762"/>
                  </a:cubicBezTo>
                  <a:lnTo>
                    <a:pt x="8588" y="762"/>
                  </a:lnTo>
                  <a:cubicBezTo>
                    <a:pt x="8556" y="745"/>
                    <a:pt x="8525" y="728"/>
                    <a:pt x="8496" y="713"/>
                  </a:cubicBezTo>
                  <a:cubicBezTo>
                    <a:pt x="7640" y="229"/>
                    <a:pt x="6669" y="0"/>
                    <a:pt x="5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5"/>
            <p:cNvSpPr/>
            <p:nvPr/>
          </p:nvSpPr>
          <p:spPr>
            <a:xfrm>
              <a:off x="1470719" y="954884"/>
              <a:ext cx="28130" cy="33544"/>
            </a:xfrm>
            <a:custGeom>
              <a:avLst/>
              <a:gdLst/>
              <a:ahLst/>
              <a:cxnLst/>
              <a:rect l="l" t="t" r="r" b="b"/>
              <a:pathLst>
                <a:path w="478" h="570" extrusionOk="0">
                  <a:moveTo>
                    <a:pt x="279" y="253"/>
                  </a:moveTo>
                  <a:lnTo>
                    <a:pt x="279" y="253"/>
                  </a:lnTo>
                  <a:cubicBezTo>
                    <a:pt x="276" y="258"/>
                    <a:pt x="272" y="265"/>
                    <a:pt x="269" y="265"/>
                  </a:cubicBezTo>
                  <a:cubicBezTo>
                    <a:pt x="272" y="261"/>
                    <a:pt x="276" y="258"/>
                    <a:pt x="279" y="253"/>
                  </a:cubicBezTo>
                  <a:close/>
                  <a:moveTo>
                    <a:pt x="232" y="302"/>
                  </a:moveTo>
                  <a:cubicBezTo>
                    <a:pt x="228" y="305"/>
                    <a:pt x="225" y="309"/>
                    <a:pt x="220" y="312"/>
                  </a:cubicBezTo>
                  <a:cubicBezTo>
                    <a:pt x="225" y="309"/>
                    <a:pt x="228" y="302"/>
                    <a:pt x="232" y="302"/>
                  </a:cubicBezTo>
                  <a:close/>
                  <a:moveTo>
                    <a:pt x="217" y="324"/>
                  </a:moveTo>
                  <a:cubicBezTo>
                    <a:pt x="213" y="327"/>
                    <a:pt x="210" y="331"/>
                    <a:pt x="206" y="334"/>
                  </a:cubicBezTo>
                  <a:cubicBezTo>
                    <a:pt x="210" y="331"/>
                    <a:pt x="213" y="324"/>
                    <a:pt x="217" y="324"/>
                  </a:cubicBezTo>
                  <a:close/>
                  <a:moveTo>
                    <a:pt x="181" y="363"/>
                  </a:moveTo>
                  <a:lnTo>
                    <a:pt x="176" y="368"/>
                  </a:lnTo>
                  <a:lnTo>
                    <a:pt x="173" y="371"/>
                  </a:lnTo>
                  <a:lnTo>
                    <a:pt x="173" y="368"/>
                  </a:lnTo>
                  <a:cubicBezTo>
                    <a:pt x="176" y="363"/>
                    <a:pt x="176" y="363"/>
                    <a:pt x="181" y="363"/>
                  </a:cubicBezTo>
                  <a:close/>
                  <a:moveTo>
                    <a:pt x="159" y="393"/>
                  </a:moveTo>
                  <a:lnTo>
                    <a:pt x="159" y="393"/>
                  </a:lnTo>
                  <a:cubicBezTo>
                    <a:pt x="154" y="397"/>
                    <a:pt x="151" y="404"/>
                    <a:pt x="147" y="404"/>
                  </a:cubicBezTo>
                  <a:cubicBezTo>
                    <a:pt x="151" y="400"/>
                    <a:pt x="154" y="397"/>
                    <a:pt x="159" y="393"/>
                  </a:cubicBezTo>
                  <a:close/>
                  <a:moveTo>
                    <a:pt x="125" y="437"/>
                  </a:moveTo>
                  <a:cubicBezTo>
                    <a:pt x="124" y="439"/>
                    <a:pt x="122" y="441"/>
                    <a:pt x="120" y="442"/>
                  </a:cubicBezTo>
                  <a:lnTo>
                    <a:pt x="120" y="442"/>
                  </a:lnTo>
                  <a:cubicBezTo>
                    <a:pt x="122" y="439"/>
                    <a:pt x="123" y="437"/>
                    <a:pt x="125" y="437"/>
                  </a:cubicBezTo>
                  <a:close/>
                  <a:moveTo>
                    <a:pt x="477" y="1"/>
                  </a:moveTo>
                  <a:cubicBezTo>
                    <a:pt x="455" y="30"/>
                    <a:pt x="433" y="60"/>
                    <a:pt x="408" y="89"/>
                  </a:cubicBezTo>
                  <a:cubicBezTo>
                    <a:pt x="415" y="77"/>
                    <a:pt x="418" y="70"/>
                    <a:pt x="426" y="52"/>
                  </a:cubicBezTo>
                  <a:lnTo>
                    <a:pt x="426" y="52"/>
                  </a:lnTo>
                  <a:cubicBezTo>
                    <a:pt x="364" y="133"/>
                    <a:pt x="305" y="214"/>
                    <a:pt x="242" y="287"/>
                  </a:cubicBezTo>
                  <a:cubicBezTo>
                    <a:pt x="198" y="324"/>
                    <a:pt x="166" y="378"/>
                    <a:pt x="125" y="419"/>
                  </a:cubicBezTo>
                  <a:cubicBezTo>
                    <a:pt x="126" y="421"/>
                    <a:pt x="127" y="421"/>
                    <a:pt x="129" y="421"/>
                  </a:cubicBezTo>
                  <a:cubicBezTo>
                    <a:pt x="133" y="421"/>
                    <a:pt x="138" y="415"/>
                    <a:pt x="140" y="415"/>
                  </a:cubicBezTo>
                  <a:cubicBezTo>
                    <a:pt x="137" y="419"/>
                    <a:pt x="133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8" y="425"/>
                    <a:pt x="116" y="441"/>
                    <a:pt x="117" y="444"/>
                  </a:cubicBezTo>
                  <a:lnTo>
                    <a:pt x="117" y="444"/>
                  </a:lnTo>
                  <a:cubicBezTo>
                    <a:pt x="116" y="444"/>
                    <a:pt x="115" y="444"/>
                    <a:pt x="115" y="444"/>
                  </a:cubicBezTo>
                  <a:cubicBezTo>
                    <a:pt x="103" y="451"/>
                    <a:pt x="81" y="481"/>
                    <a:pt x="59" y="507"/>
                  </a:cubicBezTo>
                  <a:cubicBezTo>
                    <a:pt x="54" y="510"/>
                    <a:pt x="31" y="529"/>
                    <a:pt x="36" y="529"/>
                  </a:cubicBezTo>
                  <a:cubicBezTo>
                    <a:pt x="37" y="529"/>
                    <a:pt x="40" y="528"/>
                    <a:pt x="44" y="525"/>
                  </a:cubicBezTo>
                  <a:lnTo>
                    <a:pt x="44" y="525"/>
                  </a:lnTo>
                  <a:cubicBezTo>
                    <a:pt x="41" y="529"/>
                    <a:pt x="41" y="532"/>
                    <a:pt x="34" y="532"/>
                  </a:cubicBezTo>
                  <a:cubicBezTo>
                    <a:pt x="34" y="532"/>
                    <a:pt x="8" y="561"/>
                    <a:pt x="0" y="569"/>
                  </a:cubicBezTo>
                  <a:cubicBezTo>
                    <a:pt x="56" y="529"/>
                    <a:pt x="110" y="466"/>
                    <a:pt x="154" y="419"/>
                  </a:cubicBezTo>
                  <a:cubicBezTo>
                    <a:pt x="257" y="283"/>
                    <a:pt x="393" y="143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5"/>
            <p:cNvSpPr/>
            <p:nvPr/>
          </p:nvSpPr>
          <p:spPr>
            <a:xfrm>
              <a:off x="1130210" y="1088062"/>
              <a:ext cx="45609" cy="3001"/>
            </a:xfrm>
            <a:custGeom>
              <a:avLst/>
              <a:gdLst/>
              <a:ahLst/>
              <a:cxnLst/>
              <a:rect l="l" t="t" r="r" b="b"/>
              <a:pathLst>
                <a:path w="775" h="51" extrusionOk="0">
                  <a:moveTo>
                    <a:pt x="774" y="0"/>
                  </a:moveTo>
                  <a:cubicBezTo>
                    <a:pt x="521" y="26"/>
                    <a:pt x="261" y="22"/>
                    <a:pt x="0" y="44"/>
                  </a:cubicBezTo>
                  <a:cubicBezTo>
                    <a:pt x="2" y="46"/>
                    <a:pt x="9" y="46"/>
                    <a:pt x="16" y="46"/>
                  </a:cubicBezTo>
                  <a:cubicBezTo>
                    <a:pt x="24" y="46"/>
                    <a:pt x="32" y="46"/>
                    <a:pt x="37" y="48"/>
                  </a:cubicBezTo>
                  <a:cubicBezTo>
                    <a:pt x="92" y="48"/>
                    <a:pt x="150" y="40"/>
                    <a:pt x="208" y="40"/>
                  </a:cubicBezTo>
                  <a:cubicBezTo>
                    <a:pt x="220" y="40"/>
                    <a:pt x="231" y="40"/>
                    <a:pt x="242" y="41"/>
                  </a:cubicBezTo>
                  <a:cubicBezTo>
                    <a:pt x="226" y="47"/>
                    <a:pt x="239" y="50"/>
                    <a:pt x="255" y="50"/>
                  </a:cubicBezTo>
                  <a:cubicBezTo>
                    <a:pt x="269" y="50"/>
                    <a:pt x="284" y="47"/>
                    <a:pt x="286" y="41"/>
                  </a:cubicBezTo>
                  <a:cubicBezTo>
                    <a:pt x="275" y="37"/>
                    <a:pt x="290" y="37"/>
                    <a:pt x="290" y="37"/>
                  </a:cubicBezTo>
                  <a:lnTo>
                    <a:pt x="290" y="37"/>
                  </a:lnTo>
                  <a:lnTo>
                    <a:pt x="286" y="41"/>
                  </a:lnTo>
                  <a:cubicBezTo>
                    <a:pt x="429" y="29"/>
                    <a:pt x="653" y="33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5"/>
            <p:cNvSpPr/>
            <p:nvPr/>
          </p:nvSpPr>
          <p:spPr>
            <a:xfrm>
              <a:off x="1213542" y="1086532"/>
              <a:ext cx="22069" cy="4943"/>
            </a:xfrm>
            <a:custGeom>
              <a:avLst/>
              <a:gdLst/>
              <a:ahLst/>
              <a:cxnLst/>
              <a:rect l="l" t="t" r="r" b="b"/>
              <a:pathLst>
                <a:path w="375" h="84" extrusionOk="0">
                  <a:moveTo>
                    <a:pt x="48" y="77"/>
                  </a:moveTo>
                  <a:lnTo>
                    <a:pt x="44" y="81"/>
                  </a:lnTo>
                  <a:lnTo>
                    <a:pt x="41" y="77"/>
                  </a:lnTo>
                  <a:close/>
                  <a:moveTo>
                    <a:pt x="334" y="1"/>
                  </a:moveTo>
                  <a:lnTo>
                    <a:pt x="322" y="4"/>
                  </a:lnTo>
                  <a:lnTo>
                    <a:pt x="322" y="11"/>
                  </a:lnTo>
                  <a:cubicBezTo>
                    <a:pt x="234" y="33"/>
                    <a:pt x="151" y="52"/>
                    <a:pt x="66" y="74"/>
                  </a:cubicBezTo>
                  <a:lnTo>
                    <a:pt x="63" y="70"/>
                  </a:lnTo>
                  <a:cubicBezTo>
                    <a:pt x="44" y="70"/>
                    <a:pt x="29" y="77"/>
                    <a:pt x="0" y="77"/>
                  </a:cubicBezTo>
                  <a:cubicBezTo>
                    <a:pt x="8" y="82"/>
                    <a:pt x="22" y="84"/>
                    <a:pt x="38" y="84"/>
                  </a:cubicBezTo>
                  <a:cubicBezTo>
                    <a:pt x="104" y="84"/>
                    <a:pt x="222" y="55"/>
                    <a:pt x="275" y="37"/>
                  </a:cubicBezTo>
                  <a:lnTo>
                    <a:pt x="239" y="37"/>
                  </a:lnTo>
                  <a:cubicBezTo>
                    <a:pt x="271" y="33"/>
                    <a:pt x="290" y="30"/>
                    <a:pt x="308" y="26"/>
                  </a:cubicBezTo>
                  <a:cubicBezTo>
                    <a:pt x="312" y="23"/>
                    <a:pt x="315" y="19"/>
                    <a:pt x="315" y="15"/>
                  </a:cubicBezTo>
                  <a:cubicBezTo>
                    <a:pt x="320" y="16"/>
                    <a:pt x="324" y="16"/>
                    <a:pt x="328" y="16"/>
                  </a:cubicBezTo>
                  <a:cubicBezTo>
                    <a:pt x="346" y="16"/>
                    <a:pt x="359" y="10"/>
                    <a:pt x="374" y="4"/>
                  </a:cubicBezTo>
                  <a:cubicBezTo>
                    <a:pt x="373" y="4"/>
                    <a:pt x="371" y="4"/>
                    <a:pt x="369" y="4"/>
                  </a:cubicBezTo>
                  <a:cubicBezTo>
                    <a:pt x="362" y="4"/>
                    <a:pt x="351" y="6"/>
                    <a:pt x="343" y="6"/>
                  </a:cubicBezTo>
                  <a:cubicBezTo>
                    <a:pt x="338" y="6"/>
                    <a:pt x="334" y="5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5"/>
            <p:cNvSpPr/>
            <p:nvPr/>
          </p:nvSpPr>
          <p:spPr>
            <a:xfrm>
              <a:off x="911227" y="1033214"/>
              <a:ext cx="7945" cy="22304"/>
            </a:xfrm>
            <a:custGeom>
              <a:avLst/>
              <a:gdLst/>
              <a:ahLst/>
              <a:cxnLst/>
              <a:rect l="l" t="t" r="r" b="b"/>
              <a:pathLst>
                <a:path w="135" h="379" extrusionOk="0">
                  <a:moveTo>
                    <a:pt x="14" y="66"/>
                  </a:moveTo>
                  <a:lnTo>
                    <a:pt x="14" y="70"/>
                  </a:lnTo>
                  <a:lnTo>
                    <a:pt x="14" y="70"/>
                  </a:lnTo>
                  <a:cubicBezTo>
                    <a:pt x="14" y="69"/>
                    <a:pt x="14" y="68"/>
                    <a:pt x="14" y="67"/>
                  </a:cubicBezTo>
                  <a:lnTo>
                    <a:pt x="14" y="67"/>
                  </a:lnTo>
                  <a:cubicBezTo>
                    <a:pt x="14" y="67"/>
                    <a:pt x="14" y="67"/>
                    <a:pt x="14" y="66"/>
                  </a:cubicBezTo>
                  <a:close/>
                  <a:moveTo>
                    <a:pt x="13" y="68"/>
                  </a:moveTo>
                  <a:cubicBezTo>
                    <a:pt x="14" y="69"/>
                    <a:pt x="14" y="70"/>
                    <a:pt x="14" y="72"/>
                  </a:cubicBezTo>
                  <a:lnTo>
                    <a:pt x="14" y="72"/>
                  </a:lnTo>
                  <a:lnTo>
                    <a:pt x="14" y="78"/>
                  </a:lnTo>
                  <a:lnTo>
                    <a:pt x="14" y="81"/>
                  </a:lnTo>
                  <a:cubicBezTo>
                    <a:pt x="14" y="78"/>
                    <a:pt x="11" y="72"/>
                    <a:pt x="13" y="68"/>
                  </a:cubicBezTo>
                  <a:close/>
                  <a:moveTo>
                    <a:pt x="20" y="99"/>
                  </a:moveTo>
                  <a:cubicBezTo>
                    <a:pt x="27" y="128"/>
                    <a:pt x="34" y="145"/>
                    <a:pt x="36" y="162"/>
                  </a:cubicBezTo>
                  <a:lnTo>
                    <a:pt x="40" y="173"/>
                  </a:lnTo>
                  <a:lnTo>
                    <a:pt x="36" y="166"/>
                  </a:lnTo>
                  <a:cubicBezTo>
                    <a:pt x="36" y="166"/>
                    <a:pt x="34" y="163"/>
                    <a:pt x="20" y="99"/>
                  </a:cubicBezTo>
                  <a:close/>
                  <a:moveTo>
                    <a:pt x="8" y="0"/>
                  </a:moveTo>
                  <a:lnTo>
                    <a:pt x="8" y="0"/>
                  </a:lnTo>
                  <a:cubicBezTo>
                    <a:pt x="7" y="0"/>
                    <a:pt x="7" y="14"/>
                    <a:pt x="11" y="52"/>
                  </a:cubicBezTo>
                  <a:cubicBezTo>
                    <a:pt x="5" y="17"/>
                    <a:pt x="2" y="4"/>
                    <a:pt x="1" y="4"/>
                  </a:cubicBezTo>
                  <a:lnTo>
                    <a:pt x="1" y="4"/>
                  </a:lnTo>
                  <a:cubicBezTo>
                    <a:pt x="0" y="4"/>
                    <a:pt x="1" y="19"/>
                    <a:pt x="3" y="34"/>
                  </a:cubicBezTo>
                  <a:cubicBezTo>
                    <a:pt x="21" y="154"/>
                    <a:pt x="55" y="272"/>
                    <a:pt x="128" y="379"/>
                  </a:cubicBezTo>
                  <a:cubicBezTo>
                    <a:pt x="128" y="374"/>
                    <a:pt x="131" y="371"/>
                    <a:pt x="135" y="367"/>
                  </a:cubicBezTo>
                  <a:cubicBezTo>
                    <a:pt x="73" y="264"/>
                    <a:pt x="33" y="154"/>
                    <a:pt x="14" y="34"/>
                  </a:cubicBezTo>
                  <a:cubicBezTo>
                    <a:pt x="12" y="16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5"/>
            <p:cNvSpPr/>
            <p:nvPr/>
          </p:nvSpPr>
          <p:spPr>
            <a:xfrm>
              <a:off x="1304996" y="862960"/>
              <a:ext cx="22716" cy="12594"/>
            </a:xfrm>
            <a:custGeom>
              <a:avLst/>
              <a:gdLst/>
              <a:ahLst/>
              <a:cxnLst/>
              <a:rect l="l" t="t" r="r" b="b"/>
              <a:pathLst>
                <a:path w="386" h="214" extrusionOk="0">
                  <a:moveTo>
                    <a:pt x="386" y="1"/>
                  </a:moveTo>
                  <a:lnTo>
                    <a:pt x="386" y="1"/>
                  </a:lnTo>
                  <a:cubicBezTo>
                    <a:pt x="272" y="55"/>
                    <a:pt x="125" y="140"/>
                    <a:pt x="0" y="214"/>
                  </a:cubicBezTo>
                  <a:cubicBezTo>
                    <a:pt x="125" y="151"/>
                    <a:pt x="264" y="82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5"/>
            <p:cNvSpPr/>
            <p:nvPr/>
          </p:nvSpPr>
          <p:spPr>
            <a:xfrm>
              <a:off x="1276748" y="878497"/>
              <a:ext cx="21598" cy="10828"/>
            </a:xfrm>
            <a:custGeom>
              <a:avLst/>
              <a:gdLst/>
              <a:ahLst/>
              <a:cxnLst/>
              <a:rect l="l" t="t" r="r" b="b"/>
              <a:pathLst>
                <a:path w="367" h="184" extrusionOk="0">
                  <a:moveTo>
                    <a:pt x="367" y="1"/>
                  </a:moveTo>
                  <a:cubicBezTo>
                    <a:pt x="246" y="67"/>
                    <a:pt x="121" y="121"/>
                    <a:pt x="1" y="184"/>
                  </a:cubicBezTo>
                  <a:cubicBezTo>
                    <a:pt x="96" y="162"/>
                    <a:pt x="206" y="82"/>
                    <a:pt x="297" y="48"/>
                  </a:cubicBezTo>
                  <a:cubicBezTo>
                    <a:pt x="309" y="41"/>
                    <a:pt x="367" y="16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5"/>
            <p:cNvSpPr/>
            <p:nvPr/>
          </p:nvSpPr>
          <p:spPr>
            <a:xfrm>
              <a:off x="1111201" y="1090357"/>
              <a:ext cx="19303" cy="1412"/>
            </a:xfrm>
            <a:custGeom>
              <a:avLst/>
              <a:gdLst/>
              <a:ahLst/>
              <a:cxnLst/>
              <a:rect l="l" t="t" r="r" b="b"/>
              <a:pathLst>
                <a:path w="328" h="24" extrusionOk="0">
                  <a:moveTo>
                    <a:pt x="262" y="0"/>
                  </a:moveTo>
                  <a:cubicBezTo>
                    <a:pt x="213" y="0"/>
                    <a:pt x="163" y="7"/>
                    <a:pt x="118" y="9"/>
                  </a:cubicBezTo>
                  <a:cubicBezTo>
                    <a:pt x="77" y="9"/>
                    <a:pt x="37" y="9"/>
                    <a:pt x="1" y="16"/>
                  </a:cubicBezTo>
                  <a:lnTo>
                    <a:pt x="1" y="24"/>
                  </a:lnTo>
                  <a:cubicBezTo>
                    <a:pt x="43" y="16"/>
                    <a:pt x="90" y="16"/>
                    <a:pt x="136" y="16"/>
                  </a:cubicBezTo>
                  <a:cubicBezTo>
                    <a:pt x="182" y="16"/>
                    <a:pt x="228" y="16"/>
                    <a:pt x="268" y="9"/>
                  </a:cubicBezTo>
                  <a:cubicBezTo>
                    <a:pt x="273" y="11"/>
                    <a:pt x="278" y="11"/>
                    <a:pt x="282" y="11"/>
                  </a:cubicBezTo>
                  <a:cubicBezTo>
                    <a:pt x="296" y="11"/>
                    <a:pt x="311" y="5"/>
                    <a:pt x="327" y="5"/>
                  </a:cubicBezTo>
                  <a:cubicBezTo>
                    <a:pt x="306" y="2"/>
                    <a:pt x="284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5"/>
            <p:cNvSpPr/>
            <p:nvPr/>
          </p:nvSpPr>
          <p:spPr>
            <a:xfrm>
              <a:off x="1299170" y="792634"/>
              <a:ext cx="20774" cy="5885"/>
            </a:xfrm>
            <a:custGeom>
              <a:avLst/>
              <a:gdLst/>
              <a:ahLst/>
              <a:cxnLst/>
              <a:rect l="l" t="t" r="r" b="b"/>
              <a:pathLst>
                <a:path w="353" h="100" extrusionOk="0">
                  <a:moveTo>
                    <a:pt x="353" y="1"/>
                  </a:moveTo>
                  <a:lnTo>
                    <a:pt x="353" y="1"/>
                  </a:lnTo>
                  <a:cubicBezTo>
                    <a:pt x="231" y="15"/>
                    <a:pt x="121" y="59"/>
                    <a:pt x="1" y="96"/>
                  </a:cubicBezTo>
                  <a:cubicBezTo>
                    <a:pt x="4" y="96"/>
                    <a:pt x="8" y="99"/>
                    <a:pt x="11" y="99"/>
                  </a:cubicBezTo>
                  <a:cubicBezTo>
                    <a:pt x="74" y="77"/>
                    <a:pt x="151" y="55"/>
                    <a:pt x="214" y="33"/>
                  </a:cubicBezTo>
                  <a:cubicBezTo>
                    <a:pt x="261" y="30"/>
                    <a:pt x="309" y="15"/>
                    <a:pt x="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5"/>
            <p:cNvSpPr/>
            <p:nvPr/>
          </p:nvSpPr>
          <p:spPr>
            <a:xfrm>
              <a:off x="1047584" y="1090416"/>
              <a:ext cx="12712" cy="883"/>
            </a:xfrm>
            <a:custGeom>
              <a:avLst/>
              <a:gdLst/>
              <a:ahLst/>
              <a:cxnLst/>
              <a:rect l="l" t="t" r="r" b="b"/>
              <a:pathLst>
                <a:path w="216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10"/>
                    <a:pt x="72" y="11"/>
                    <a:pt x="110" y="11"/>
                  </a:cubicBezTo>
                  <a:cubicBezTo>
                    <a:pt x="119" y="11"/>
                    <a:pt x="129" y="11"/>
                    <a:pt x="138" y="11"/>
                  </a:cubicBezTo>
                  <a:cubicBezTo>
                    <a:pt x="166" y="11"/>
                    <a:pt x="193" y="11"/>
                    <a:pt x="216" y="15"/>
                  </a:cubicBezTo>
                  <a:cubicBezTo>
                    <a:pt x="210" y="3"/>
                    <a:pt x="164" y="1"/>
                    <a:pt x="114" y="1"/>
                  </a:cubicBezTo>
                  <a:cubicBezTo>
                    <a:pt x="86" y="1"/>
                    <a:pt x="56" y="2"/>
                    <a:pt x="32" y="2"/>
                  </a:cubicBezTo>
                  <a:cubicBezTo>
                    <a:pt x="20" y="2"/>
                    <a:pt x="9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5"/>
            <p:cNvSpPr/>
            <p:nvPr/>
          </p:nvSpPr>
          <p:spPr>
            <a:xfrm>
              <a:off x="1293108" y="696120"/>
              <a:ext cx="13241" cy="3119"/>
            </a:xfrm>
            <a:custGeom>
              <a:avLst/>
              <a:gdLst/>
              <a:ahLst/>
              <a:cxnLst/>
              <a:rect l="l" t="t" r="r" b="b"/>
              <a:pathLst>
                <a:path w="225" h="53" extrusionOk="0">
                  <a:moveTo>
                    <a:pt x="1" y="1"/>
                  </a:moveTo>
                  <a:lnTo>
                    <a:pt x="1" y="1"/>
                  </a:lnTo>
                  <a:cubicBezTo>
                    <a:pt x="75" y="45"/>
                    <a:pt x="141" y="30"/>
                    <a:pt x="224" y="52"/>
                  </a:cubicBezTo>
                  <a:cubicBezTo>
                    <a:pt x="185" y="38"/>
                    <a:pt x="151" y="34"/>
                    <a:pt x="111" y="30"/>
                  </a:cubicBezTo>
                  <a:cubicBezTo>
                    <a:pt x="70" y="19"/>
                    <a:pt x="45" y="1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5"/>
            <p:cNvSpPr/>
            <p:nvPr/>
          </p:nvSpPr>
          <p:spPr>
            <a:xfrm>
              <a:off x="1166050" y="703300"/>
              <a:ext cx="6532" cy="2413"/>
            </a:xfrm>
            <a:custGeom>
              <a:avLst/>
              <a:gdLst/>
              <a:ahLst/>
              <a:cxnLst/>
              <a:rect l="l" t="t" r="r" b="b"/>
              <a:pathLst>
                <a:path w="111" h="41" extrusionOk="0">
                  <a:moveTo>
                    <a:pt x="107" y="0"/>
                  </a:moveTo>
                  <a:cubicBezTo>
                    <a:pt x="85" y="4"/>
                    <a:pt x="63" y="11"/>
                    <a:pt x="33" y="18"/>
                  </a:cubicBezTo>
                  <a:cubicBezTo>
                    <a:pt x="44" y="26"/>
                    <a:pt x="22" y="33"/>
                    <a:pt x="0" y="40"/>
                  </a:cubicBezTo>
                  <a:cubicBezTo>
                    <a:pt x="3" y="40"/>
                    <a:pt x="6" y="40"/>
                    <a:pt x="9" y="40"/>
                  </a:cubicBezTo>
                  <a:cubicBezTo>
                    <a:pt x="56" y="40"/>
                    <a:pt x="59" y="7"/>
                    <a:pt x="110" y="7"/>
                  </a:cubicBezTo>
                  <a:cubicBezTo>
                    <a:pt x="110" y="4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5"/>
            <p:cNvSpPr/>
            <p:nvPr/>
          </p:nvSpPr>
          <p:spPr>
            <a:xfrm>
              <a:off x="1055528" y="1092476"/>
              <a:ext cx="5238" cy="883"/>
            </a:xfrm>
            <a:custGeom>
              <a:avLst/>
              <a:gdLst/>
              <a:ahLst/>
              <a:cxnLst/>
              <a:rect l="l" t="t" r="r" b="b"/>
              <a:pathLst>
                <a:path w="89" h="15" extrusionOk="0">
                  <a:moveTo>
                    <a:pt x="70" y="1"/>
                  </a:moveTo>
                  <a:cubicBezTo>
                    <a:pt x="57" y="1"/>
                    <a:pt x="49" y="3"/>
                    <a:pt x="41" y="6"/>
                  </a:cubicBezTo>
                  <a:cubicBezTo>
                    <a:pt x="41" y="6"/>
                    <a:pt x="37" y="2"/>
                    <a:pt x="33" y="2"/>
                  </a:cubicBezTo>
                  <a:lnTo>
                    <a:pt x="11" y="2"/>
                  </a:lnTo>
                  <a:cubicBezTo>
                    <a:pt x="19" y="6"/>
                    <a:pt x="23" y="6"/>
                    <a:pt x="26" y="10"/>
                  </a:cubicBezTo>
                  <a:lnTo>
                    <a:pt x="1" y="10"/>
                  </a:lnTo>
                  <a:cubicBezTo>
                    <a:pt x="11" y="14"/>
                    <a:pt x="21" y="15"/>
                    <a:pt x="32" y="15"/>
                  </a:cubicBezTo>
                  <a:cubicBezTo>
                    <a:pt x="46" y="15"/>
                    <a:pt x="60" y="13"/>
                    <a:pt x="73" y="13"/>
                  </a:cubicBezTo>
                  <a:cubicBezTo>
                    <a:pt x="77" y="13"/>
                    <a:pt x="81" y="13"/>
                    <a:pt x="85" y="13"/>
                  </a:cubicBezTo>
                  <a:cubicBezTo>
                    <a:pt x="89" y="10"/>
                    <a:pt x="89" y="6"/>
                    <a:pt x="89" y="2"/>
                  </a:cubicBezTo>
                  <a:cubicBezTo>
                    <a:pt x="81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5"/>
            <p:cNvSpPr/>
            <p:nvPr/>
          </p:nvSpPr>
          <p:spPr>
            <a:xfrm>
              <a:off x="1085307" y="1093888"/>
              <a:ext cx="7356" cy="471"/>
            </a:xfrm>
            <a:custGeom>
              <a:avLst/>
              <a:gdLst/>
              <a:ahLst/>
              <a:cxnLst/>
              <a:rect l="l" t="t" r="r" b="b"/>
              <a:pathLst>
                <a:path w="125" h="8" extrusionOk="0">
                  <a:moveTo>
                    <a:pt x="45" y="0"/>
                  </a:moveTo>
                  <a:cubicBezTo>
                    <a:pt x="30" y="4"/>
                    <a:pt x="30" y="4"/>
                    <a:pt x="1" y="8"/>
                  </a:cubicBezTo>
                  <a:lnTo>
                    <a:pt x="55" y="8"/>
                  </a:lnTo>
                  <a:cubicBezTo>
                    <a:pt x="48" y="4"/>
                    <a:pt x="48" y="0"/>
                    <a:pt x="45" y="0"/>
                  </a:cubicBezTo>
                  <a:close/>
                  <a:moveTo>
                    <a:pt x="63" y="0"/>
                  </a:moveTo>
                  <a:cubicBezTo>
                    <a:pt x="63" y="4"/>
                    <a:pt x="59" y="4"/>
                    <a:pt x="55" y="8"/>
                  </a:cubicBezTo>
                  <a:lnTo>
                    <a:pt x="125" y="8"/>
                  </a:lnTo>
                  <a:lnTo>
                    <a:pt x="125" y="0"/>
                  </a:lnTo>
                  <a:cubicBezTo>
                    <a:pt x="108" y="0"/>
                    <a:pt x="93" y="2"/>
                    <a:pt x="80" y="2"/>
                  </a:cubicBezTo>
                  <a:cubicBezTo>
                    <a:pt x="74" y="2"/>
                    <a:pt x="68" y="1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5"/>
            <p:cNvSpPr/>
            <p:nvPr/>
          </p:nvSpPr>
          <p:spPr>
            <a:xfrm>
              <a:off x="1299170" y="875495"/>
              <a:ext cx="5061" cy="2884"/>
            </a:xfrm>
            <a:custGeom>
              <a:avLst/>
              <a:gdLst/>
              <a:ahLst/>
              <a:cxnLst/>
              <a:rect l="l" t="t" r="r" b="b"/>
              <a:pathLst>
                <a:path w="86" h="49" extrusionOk="0">
                  <a:moveTo>
                    <a:pt x="85" y="1"/>
                  </a:moveTo>
                  <a:lnTo>
                    <a:pt x="85" y="1"/>
                  </a:lnTo>
                  <a:cubicBezTo>
                    <a:pt x="52" y="18"/>
                    <a:pt x="30" y="26"/>
                    <a:pt x="1" y="48"/>
                  </a:cubicBezTo>
                  <a:cubicBezTo>
                    <a:pt x="10" y="48"/>
                    <a:pt x="40" y="29"/>
                    <a:pt x="50" y="29"/>
                  </a:cubicBezTo>
                  <a:cubicBezTo>
                    <a:pt x="51" y="29"/>
                    <a:pt x="51" y="29"/>
                    <a:pt x="52" y="30"/>
                  </a:cubicBezTo>
                  <a:cubicBezTo>
                    <a:pt x="63" y="23"/>
                    <a:pt x="70" y="15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5"/>
            <p:cNvSpPr/>
            <p:nvPr/>
          </p:nvSpPr>
          <p:spPr>
            <a:xfrm>
              <a:off x="1113320" y="1092240"/>
              <a:ext cx="5355" cy="824"/>
            </a:xfrm>
            <a:custGeom>
              <a:avLst/>
              <a:gdLst/>
              <a:ahLst/>
              <a:cxnLst/>
              <a:rect l="l" t="t" r="r" b="b"/>
              <a:pathLst>
                <a:path w="91" h="14" extrusionOk="0">
                  <a:moveTo>
                    <a:pt x="76" y="0"/>
                  </a:moveTo>
                  <a:cubicBezTo>
                    <a:pt x="65" y="0"/>
                    <a:pt x="47" y="2"/>
                    <a:pt x="38" y="2"/>
                  </a:cubicBezTo>
                  <a:cubicBezTo>
                    <a:pt x="41" y="10"/>
                    <a:pt x="12" y="6"/>
                    <a:pt x="1" y="10"/>
                  </a:cubicBezTo>
                  <a:cubicBezTo>
                    <a:pt x="7" y="13"/>
                    <a:pt x="18" y="14"/>
                    <a:pt x="31" y="14"/>
                  </a:cubicBezTo>
                  <a:cubicBezTo>
                    <a:pt x="51" y="14"/>
                    <a:pt x="74" y="11"/>
                    <a:pt x="85" y="6"/>
                  </a:cubicBezTo>
                  <a:cubicBezTo>
                    <a:pt x="90" y="1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5"/>
            <p:cNvSpPr/>
            <p:nvPr/>
          </p:nvSpPr>
          <p:spPr>
            <a:xfrm>
              <a:off x="1047995" y="1093064"/>
              <a:ext cx="4767" cy="1059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24" y="0"/>
                  </a:moveTo>
                  <a:cubicBezTo>
                    <a:pt x="14" y="0"/>
                    <a:pt x="5" y="1"/>
                    <a:pt x="0" y="3"/>
                  </a:cubicBezTo>
                  <a:cubicBezTo>
                    <a:pt x="11" y="7"/>
                    <a:pt x="26" y="3"/>
                    <a:pt x="26" y="10"/>
                  </a:cubicBezTo>
                  <a:cubicBezTo>
                    <a:pt x="33" y="10"/>
                    <a:pt x="44" y="14"/>
                    <a:pt x="51" y="18"/>
                  </a:cubicBezTo>
                  <a:cubicBezTo>
                    <a:pt x="81" y="7"/>
                    <a:pt x="50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5"/>
            <p:cNvSpPr/>
            <p:nvPr/>
          </p:nvSpPr>
          <p:spPr>
            <a:xfrm>
              <a:off x="1329831" y="858664"/>
              <a:ext cx="3472" cy="329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59" y="1"/>
                  </a:moveTo>
                  <a:lnTo>
                    <a:pt x="59" y="1"/>
                  </a:lnTo>
                  <a:cubicBezTo>
                    <a:pt x="33" y="23"/>
                    <a:pt x="11" y="33"/>
                    <a:pt x="1" y="55"/>
                  </a:cubicBezTo>
                  <a:cubicBezTo>
                    <a:pt x="26" y="33"/>
                    <a:pt x="48" y="23"/>
                    <a:pt x="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5"/>
            <p:cNvSpPr/>
            <p:nvPr/>
          </p:nvSpPr>
          <p:spPr>
            <a:xfrm>
              <a:off x="1288753" y="696355"/>
              <a:ext cx="4002" cy="824"/>
            </a:xfrm>
            <a:custGeom>
              <a:avLst/>
              <a:gdLst/>
              <a:ahLst/>
              <a:cxnLst/>
              <a:rect l="l" t="t" r="r" b="b"/>
              <a:pathLst>
                <a:path w="68" h="14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9"/>
                    <a:pt x="26" y="13"/>
                    <a:pt x="49" y="13"/>
                  </a:cubicBezTo>
                  <a:cubicBezTo>
                    <a:pt x="56" y="13"/>
                    <a:pt x="63" y="13"/>
                    <a:pt x="68" y="12"/>
                  </a:cubicBezTo>
                  <a:cubicBezTo>
                    <a:pt x="53" y="8"/>
                    <a:pt x="46" y="4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5"/>
            <p:cNvSpPr/>
            <p:nvPr/>
          </p:nvSpPr>
          <p:spPr>
            <a:xfrm>
              <a:off x="1228608" y="717953"/>
              <a:ext cx="5708" cy="942"/>
            </a:xfrm>
            <a:custGeom>
              <a:avLst/>
              <a:gdLst/>
              <a:ahLst/>
              <a:cxnLst/>
              <a:rect l="l" t="t" r="r" b="b"/>
              <a:pathLst>
                <a:path w="97" h="16" extrusionOk="0">
                  <a:moveTo>
                    <a:pt x="66" y="0"/>
                  </a:moveTo>
                  <a:lnTo>
                    <a:pt x="66" y="0"/>
                  </a:lnTo>
                  <a:cubicBezTo>
                    <a:pt x="0" y="15"/>
                    <a:pt x="63" y="11"/>
                    <a:pt x="96" y="15"/>
                  </a:cubicBezTo>
                  <a:cubicBezTo>
                    <a:pt x="85" y="11"/>
                    <a:pt x="78" y="8"/>
                    <a:pt x="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5"/>
            <p:cNvSpPr/>
            <p:nvPr/>
          </p:nvSpPr>
          <p:spPr>
            <a:xfrm>
              <a:off x="1324417" y="702711"/>
              <a:ext cx="3708" cy="1059"/>
            </a:xfrm>
            <a:custGeom>
              <a:avLst/>
              <a:gdLst/>
              <a:ahLst/>
              <a:cxnLst/>
              <a:rect l="l" t="t" r="r" b="b"/>
              <a:pathLst>
                <a:path w="63" h="18" extrusionOk="0">
                  <a:moveTo>
                    <a:pt x="6" y="1"/>
                  </a:moveTo>
                  <a:cubicBezTo>
                    <a:pt x="3" y="1"/>
                    <a:pt x="1" y="1"/>
                    <a:pt x="0" y="3"/>
                  </a:cubicBezTo>
                  <a:lnTo>
                    <a:pt x="59" y="17"/>
                  </a:lnTo>
                  <a:lnTo>
                    <a:pt x="63" y="17"/>
                  </a:lnTo>
                  <a:lnTo>
                    <a:pt x="44" y="6"/>
                  </a:lnTo>
                  <a:cubicBezTo>
                    <a:pt x="43" y="7"/>
                    <a:pt x="42" y="7"/>
                    <a:pt x="40" y="7"/>
                  </a:cubicBezTo>
                  <a:cubicBezTo>
                    <a:pt x="32" y="7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5"/>
            <p:cNvSpPr/>
            <p:nvPr/>
          </p:nvSpPr>
          <p:spPr>
            <a:xfrm>
              <a:off x="1264860" y="693354"/>
              <a:ext cx="3296" cy="706"/>
            </a:xfrm>
            <a:custGeom>
              <a:avLst/>
              <a:gdLst/>
              <a:ahLst/>
              <a:cxnLst/>
              <a:rect l="l" t="t" r="r" b="b"/>
              <a:pathLst>
                <a:path w="56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0"/>
                    <a:pt x="22" y="12"/>
                    <a:pt x="33" y="12"/>
                  </a:cubicBezTo>
                  <a:cubicBezTo>
                    <a:pt x="39" y="12"/>
                    <a:pt x="45" y="11"/>
                    <a:pt x="52" y="11"/>
                  </a:cubicBezTo>
                  <a:cubicBezTo>
                    <a:pt x="56" y="4"/>
                    <a:pt x="15" y="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5"/>
            <p:cNvSpPr/>
            <p:nvPr/>
          </p:nvSpPr>
          <p:spPr>
            <a:xfrm>
              <a:off x="1478487" y="993961"/>
              <a:ext cx="3296" cy="2648"/>
            </a:xfrm>
            <a:custGeom>
              <a:avLst/>
              <a:gdLst/>
              <a:ahLst/>
              <a:cxnLst/>
              <a:rect l="l" t="t" r="r" b="b"/>
              <a:pathLst>
                <a:path w="56" h="45" extrusionOk="0">
                  <a:moveTo>
                    <a:pt x="54" y="0"/>
                  </a:moveTo>
                  <a:cubicBezTo>
                    <a:pt x="41" y="0"/>
                    <a:pt x="5" y="38"/>
                    <a:pt x="0" y="44"/>
                  </a:cubicBezTo>
                  <a:cubicBezTo>
                    <a:pt x="19" y="29"/>
                    <a:pt x="34" y="19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5"/>
            <p:cNvSpPr/>
            <p:nvPr/>
          </p:nvSpPr>
          <p:spPr>
            <a:xfrm>
              <a:off x="1055058" y="1091887"/>
              <a:ext cx="3766" cy="530"/>
            </a:xfrm>
            <a:custGeom>
              <a:avLst/>
              <a:gdLst/>
              <a:ahLst/>
              <a:cxnLst/>
              <a:rect l="l" t="t" r="r" b="b"/>
              <a:pathLst>
                <a:path w="64" h="9" extrusionOk="0">
                  <a:moveTo>
                    <a:pt x="23" y="0"/>
                  </a:moveTo>
                  <a:cubicBezTo>
                    <a:pt x="16" y="0"/>
                    <a:pt x="11" y="2"/>
                    <a:pt x="1" y="5"/>
                  </a:cubicBezTo>
                  <a:cubicBezTo>
                    <a:pt x="19" y="5"/>
                    <a:pt x="38" y="5"/>
                    <a:pt x="63" y="8"/>
                  </a:cubicBezTo>
                  <a:cubicBezTo>
                    <a:pt x="41" y="3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5"/>
            <p:cNvSpPr/>
            <p:nvPr/>
          </p:nvSpPr>
          <p:spPr>
            <a:xfrm>
              <a:off x="1245204" y="899624"/>
              <a:ext cx="2236" cy="589"/>
            </a:xfrm>
            <a:custGeom>
              <a:avLst/>
              <a:gdLst/>
              <a:ahLst/>
              <a:cxnLst/>
              <a:rect l="l" t="t" r="r" b="b"/>
              <a:pathLst>
                <a:path w="38" h="10" extrusionOk="0">
                  <a:moveTo>
                    <a:pt x="38" y="1"/>
                  </a:moveTo>
                  <a:cubicBezTo>
                    <a:pt x="16" y="1"/>
                    <a:pt x="19" y="1"/>
                    <a:pt x="1" y="9"/>
                  </a:cubicBezTo>
                  <a:cubicBezTo>
                    <a:pt x="9" y="9"/>
                    <a:pt x="14" y="9"/>
                    <a:pt x="17" y="9"/>
                  </a:cubicBezTo>
                  <a:cubicBezTo>
                    <a:pt x="23" y="9"/>
                    <a:pt x="26" y="8"/>
                    <a:pt x="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5"/>
            <p:cNvSpPr/>
            <p:nvPr/>
          </p:nvSpPr>
          <p:spPr>
            <a:xfrm>
              <a:off x="1011920" y="1088121"/>
              <a:ext cx="3119" cy="765"/>
            </a:xfrm>
            <a:custGeom>
              <a:avLst/>
              <a:gdLst/>
              <a:ahLst/>
              <a:cxnLst/>
              <a:rect l="l" t="t" r="r" b="b"/>
              <a:pathLst>
                <a:path w="53" h="13" extrusionOk="0">
                  <a:moveTo>
                    <a:pt x="10" y="1"/>
                  </a:moveTo>
                  <a:cubicBezTo>
                    <a:pt x="6" y="1"/>
                    <a:pt x="3" y="1"/>
                    <a:pt x="1" y="3"/>
                  </a:cubicBezTo>
                  <a:cubicBezTo>
                    <a:pt x="13" y="7"/>
                    <a:pt x="36" y="12"/>
                    <a:pt x="46" y="12"/>
                  </a:cubicBezTo>
                  <a:cubicBezTo>
                    <a:pt x="52" y="12"/>
                    <a:pt x="53" y="11"/>
                    <a:pt x="45" y="6"/>
                  </a:cubicBezTo>
                  <a:cubicBezTo>
                    <a:pt x="40" y="6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5"/>
            <p:cNvSpPr/>
            <p:nvPr/>
          </p:nvSpPr>
          <p:spPr>
            <a:xfrm>
              <a:off x="1058353" y="1091946"/>
              <a:ext cx="3531" cy="471"/>
            </a:xfrm>
            <a:custGeom>
              <a:avLst/>
              <a:gdLst/>
              <a:ahLst/>
              <a:cxnLst/>
              <a:rect l="l" t="t" r="r" b="b"/>
              <a:pathLst>
                <a:path w="60" h="8" extrusionOk="0">
                  <a:moveTo>
                    <a:pt x="7" y="0"/>
                  </a:moveTo>
                  <a:cubicBezTo>
                    <a:pt x="7" y="0"/>
                    <a:pt x="4" y="0"/>
                    <a:pt x="0" y="4"/>
                  </a:cubicBezTo>
                  <a:cubicBezTo>
                    <a:pt x="19" y="4"/>
                    <a:pt x="37" y="4"/>
                    <a:pt x="59" y="7"/>
                  </a:cubicBezTo>
                  <a:cubicBezTo>
                    <a:pt x="50" y="2"/>
                    <a:pt x="43" y="1"/>
                    <a:pt x="35" y="1"/>
                  </a:cubicBezTo>
                  <a:cubicBezTo>
                    <a:pt x="31" y="1"/>
                    <a:pt x="27" y="2"/>
                    <a:pt x="22" y="2"/>
                  </a:cubicBezTo>
                  <a:cubicBezTo>
                    <a:pt x="18" y="2"/>
                    <a:pt x="13" y="1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5"/>
            <p:cNvSpPr/>
            <p:nvPr/>
          </p:nvSpPr>
          <p:spPr>
            <a:xfrm>
              <a:off x="1151337" y="1025916"/>
              <a:ext cx="3531" cy="1118"/>
            </a:xfrm>
            <a:custGeom>
              <a:avLst/>
              <a:gdLst/>
              <a:ahLst/>
              <a:cxnLst/>
              <a:rect l="l" t="t" r="r" b="b"/>
              <a:pathLst>
                <a:path w="60" h="19" extrusionOk="0">
                  <a:moveTo>
                    <a:pt x="59" y="0"/>
                  </a:moveTo>
                  <a:cubicBezTo>
                    <a:pt x="41" y="4"/>
                    <a:pt x="19" y="7"/>
                    <a:pt x="1" y="14"/>
                  </a:cubicBezTo>
                  <a:lnTo>
                    <a:pt x="1" y="19"/>
                  </a:lnTo>
                  <a:cubicBezTo>
                    <a:pt x="19" y="11"/>
                    <a:pt x="59" y="14"/>
                    <a:pt x="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5"/>
            <p:cNvSpPr/>
            <p:nvPr/>
          </p:nvSpPr>
          <p:spPr>
            <a:xfrm>
              <a:off x="1205538" y="695061"/>
              <a:ext cx="2001" cy="706"/>
            </a:xfrm>
            <a:custGeom>
              <a:avLst/>
              <a:gdLst/>
              <a:ahLst/>
              <a:cxnLst/>
              <a:rect l="l" t="t" r="r" b="b"/>
              <a:pathLst>
                <a:path w="34" h="12" extrusionOk="0">
                  <a:moveTo>
                    <a:pt x="11" y="1"/>
                  </a:moveTo>
                  <a:lnTo>
                    <a:pt x="1" y="8"/>
                  </a:lnTo>
                  <a:lnTo>
                    <a:pt x="33" y="12"/>
                  </a:lnTo>
                  <a:cubicBezTo>
                    <a:pt x="26" y="8"/>
                    <a:pt x="33" y="1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5"/>
            <p:cNvSpPr/>
            <p:nvPr/>
          </p:nvSpPr>
          <p:spPr>
            <a:xfrm>
              <a:off x="1334774" y="705183"/>
              <a:ext cx="2413" cy="824"/>
            </a:xfrm>
            <a:custGeom>
              <a:avLst/>
              <a:gdLst/>
              <a:ahLst/>
              <a:cxnLst/>
              <a:rect l="l" t="t" r="r" b="b"/>
              <a:pathLst>
                <a:path w="41" h="14" extrusionOk="0">
                  <a:moveTo>
                    <a:pt x="5" y="0"/>
                  </a:moveTo>
                  <a:cubicBezTo>
                    <a:pt x="4" y="0"/>
                    <a:pt x="2" y="1"/>
                    <a:pt x="0" y="1"/>
                  </a:cubicBezTo>
                  <a:cubicBezTo>
                    <a:pt x="7" y="7"/>
                    <a:pt x="21" y="13"/>
                    <a:pt x="33" y="13"/>
                  </a:cubicBezTo>
                  <a:cubicBezTo>
                    <a:pt x="36" y="13"/>
                    <a:pt x="38" y="13"/>
                    <a:pt x="41" y="12"/>
                  </a:cubicBezTo>
                  <a:cubicBezTo>
                    <a:pt x="29" y="9"/>
                    <a:pt x="16" y="0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5"/>
            <p:cNvSpPr/>
            <p:nvPr/>
          </p:nvSpPr>
          <p:spPr>
            <a:xfrm>
              <a:off x="1286046" y="695296"/>
              <a:ext cx="3237" cy="883"/>
            </a:xfrm>
            <a:custGeom>
              <a:avLst/>
              <a:gdLst/>
              <a:ahLst/>
              <a:cxnLst/>
              <a:rect l="l" t="t" r="r" b="b"/>
              <a:pathLst>
                <a:path w="55" h="15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8"/>
                    <a:pt x="22" y="11"/>
                    <a:pt x="29" y="15"/>
                  </a:cubicBezTo>
                  <a:cubicBezTo>
                    <a:pt x="36" y="15"/>
                    <a:pt x="44" y="11"/>
                    <a:pt x="55" y="11"/>
                  </a:cubicBezTo>
                  <a:cubicBezTo>
                    <a:pt x="41" y="8"/>
                    <a:pt x="26" y="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5"/>
            <p:cNvSpPr/>
            <p:nvPr/>
          </p:nvSpPr>
          <p:spPr>
            <a:xfrm>
              <a:off x="1330302" y="1049809"/>
              <a:ext cx="2942" cy="824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37" y="1"/>
                  </a:moveTo>
                  <a:cubicBezTo>
                    <a:pt x="25" y="4"/>
                    <a:pt x="15" y="9"/>
                    <a:pt x="3" y="9"/>
                  </a:cubicBezTo>
                  <a:cubicBezTo>
                    <a:pt x="1" y="12"/>
                    <a:pt x="2" y="14"/>
                    <a:pt x="6" y="14"/>
                  </a:cubicBezTo>
                  <a:cubicBezTo>
                    <a:pt x="18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5"/>
            <p:cNvSpPr/>
            <p:nvPr/>
          </p:nvSpPr>
          <p:spPr>
            <a:xfrm>
              <a:off x="1042817" y="1090416"/>
              <a:ext cx="2825" cy="294"/>
            </a:xfrm>
            <a:custGeom>
              <a:avLst/>
              <a:gdLst/>
              <a:ahLst/>
              <a:cxnLst/>
              <a:rect l="l" t="t" r="r" b="b"/>
              <a:pathLst>
                <a:path w="48" h="5" extrusionOk="0">
                  <a:moveTo>
                    <a:pt x="48" y="1"/>
                  </a:moveTo>
                  <a:cubicBezTo>
                    <a:pt x="33" y="1"/>
                    <a:pt x="19" y="1"/>
                    <a:pt x="0" y="4"/>
                  </a:cubicBezTo>
                  <a:cubicBezTo>
                    <a:pt x="33" y="4"/>
                    <a:pt x="33" y="4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5"/>
            <p:cNvSpPr/>
            <p:nvPr/>
          </p:nvSpPr>
          <p:spPr>
            <a:xfrm>
              <a:off x="1061531" y="1091063"/>
              <a:ext cx="2648" cy="706"/>
            </a:xfrm>
            <a:custGeom>
              <a:avLst/>
              <a:gdLst/>
              <a:ahLst/>
              <a:cxnLst/>
              <a:rect l="l" t="t" r="r" b="b"/>
              <a:pathLst>
                <a:path w="45" h="12" extrusionOk="0">
                  <a:moveTo>
                    <a:pt x="19" y="0"/>
                  </a:moveTo>
                  <a:cubicBezTo>
                    <a:pt x="12" y="0"/>
                    <a:pt x="9" y="4"/>
                    <a:pt x="1" y="4"/>
                  </a:cubicBezTo>
                  <a:cubicBezTo>
                    <a:pt x="12" y="8"/>
                    <a:pt x="23" y="8"/>
                    <a:pt x="45" y="12"/>
                  </a:cubicBezTo>
                  <a:cubicBezTo>
                    <a:pt x="34" y="8"/>
                    <a:pt x="27" y="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5"/>
            <p:cNvSpPr/>
            <p:nvPr/>
          </p:nvSpPr>
          <p:spPr>
            <a:xfrm>
              <a:off x="1075184" y="731312"/>
              <a:ext cx="4119" cy="1824"/>
            </a:xfrm>
            <a:custGeom>
              <a:avLst/>
              <a:gdLst/>
              <a:ahLst/>
              <a:cxnLst/>
              <a:rect l="l" t="t" r="r" b="b"/>
              <a:pathLst>
                <a:path w="70" h="31" extrusionOk="0">
                  <a:moveTo>
                    <a:pt x="70" y="1"/>
                  </a:moveTo>
                  <a:lnTo>
                    <a:pt x="70" y="1"/>
                  </a:lnTo>
                  <a:cubicBezTo>
                    <a:pt x="48" y="8"/>
                    <a:pt x="29" y="12"/>
                    <a:pt x="0" y="30"/>
                  </a:cubicBezTo>
                  <a:cubicBezTo>
                    <a:pt x="33" y="16"/>
                    <a:pt x="51" y="8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5"/>
            <p:cNvSpPr/>
            <p:nvPr/>
          </p:nvSpPr>
          <p:spPr>
            <a:xfrm>
              <a:off x="1469189" y="986840"/>
              <a:ext cx="2236" cy="1766"/>
            </a:xfrm>
            <a:custGeom>
              <a:avLst/>
              <a:gdLst/>
              <a:ahLst/>
              <a:cxnLst/>
              <a:rect l="l" t="t" r="r" b="b"/>
              <a:pathLst>
                <a:path w="38" h="30" extrusionOk="0">
                  <a:moveTo>
                    <a:pt x="35" y="0"/>
                  </a:moveTo>
                  <a:cubicBezTo>
                    <a:pt x="28" y="0"/>
                    <a:pt x="14" y="16"/>
                    <a:pt x="1" y="30"/>
                  </a:cubicBezTo>
                  <a:cubicBezTo>
                    <a:pt x="16" y="18"/>
                    <a:pt x="26" y="11"/>
                    <a:pt x="38" y="1"/>
                  </a:cubicBezTo>
                  <a:cubicBezTo>
                    <a:pt x="37" y="0"/>
                    <a:pt x="36" y="0"/>
                    <a:pt x="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5"/>
            <p:cNvSpPr/>
            <p:nvPr/>
          </p:nvSpPr>
          <p:spPr>
            <a:xfrm>
              <a:off x="1050761" y="1092123"/>
              <a:ext cx="2472" cy="412"/>
            </a:xfrm>
            <a:custGeom>
              <a:avLst/>
              <a:gdLst/>
              <a:ahLst/>
              <a:cxnLst/>
              <a:rect l="l" t="t" r="r" b="b"/>
              <a:pathLst>
                <a:path w="42" h="7" extrusionOk="0">
                  <a:moveTo>
                    <a:pt x="41" y="1"/>
                  </a:moveTo>
                  <a:lnTo>
                    <a:pt x="41" y="1"/>
                  </a:lnTo>
                  <a:cubicBezTo>
                    <a:pt x="26" y="4"/>
                    <a:pt x="16" y="4"/>
                    <a:pt x="1" y="4"/>
                  </a:cubicBezTo>
                  <a:cubicBezTo>
                    <a:pt x="11" y="6"/>
                    <a:pt x="18" y="7"/>
                    <a:pt x="22" y="7"/>
                  </a:cubicBezTo>
                  <a:cubicBezTo>
                    <a:pt x="29" y="7"/>
                    <a:pt x="33" y="5"/>
                    <a:pt x="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5"/>
            <p:cNvSpPr/>
            <p:nvPr/>
          </p:nvSpPr>
          <p:spPr>
            <a:xfrm>
              <a:off x="1103845" y="1091711"/>
              <a:ext cx="2648" cy="294"/>
            </a:xfrm>
            <a:custGeom>
              <a:avLst/>
              <a:gdLst/>
              <a:ahLst/>
              <a:cxnLst/>
              <a:rect l="l" t="t" r="r" b="b"/>
              <a:pathLst>
                <a:path w="45" h="5" extrusionOk="0">
                  <a:moveTo>
                    <a:pt x="1" y="1"/>
                  </a:moveTo>
                  <a:lnTo>
                    <a:pt x="1" y="4"/>
                  </a:lnTo>
                  <a:lnTo>
                    <a:pt x="45" y="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5"/>
            <p:cNvSpPr/>
            <p:nvPr/>
          </p:nvSpPr>
          <p:spPr>
            <a:xfrm>
              <a:off x="1107140" y="1091299"/>
              <a:ext cx="1942" cy="471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8" y="0"/>
                  </a:moveTo>
                  <a:cubicBezTo>
                    <a:pt x="4" y="4"/>
                    <a:pt x="0" y="4"/>
                    <a:pt x="18" y="8"/>
                  </a:cubicBezTo>
                  <a:cubicBezTo>
                    <a:pt x="33" y="0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5"/>
            <p:cNvSpPr/>
            <p:nvPr/>
          </p:nvSpPr>
          <p:spPr>
            <a:xfrm>
              <a:off x="1175289" y="702182"/>
              <a:ext cx="1589" cy="29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0" y="0"/>
                  </a:moveTo>
                  <a:cubicBezTo>
                    <a:pt x="16" y="0"/>
                    <a:pt x="10" y="1"/>
                    <a:pt x="1" y="4"/>
                  </a:cubicBezTo>
                  <a:lnTo>
                    <a:pt x="26" y="4"/>
                  </a:lnTo>
                  <a:cubicBezTo>
                    <a:pt x="26" y="2"/>
                    <a:pt x="25" y="0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5"/>
            <p:cNvSpPr/>
            <p:nvPr/>
          </p:nvSpPr>
          <p:spPr>
            <a:xfrm>
              <a:off x="1032635" y="1098596"/>
              <a:ext cx="2236" cy="294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1" y="1"/>
                  </a:moveTo>
                  <a:lnTo>
                    <a:pt x="38" y="5"/>
                  </a:lnTo>
                  <a:lnTo>
                    <a:pt x="38" y="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5"/>
            <p:cNvSpPr/>
            <p:nvPr/>
          </p:nvSpPr>
          <p:spPr>
            <a:xfrm>
              <a:off x="1081423" y="729370"/>
              <a:ext cx="2001" cy="942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30" y="1"/>
                  </a:moveTo>
                  <a:lnTo>
                    <a:pt x="1" y="1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5"/>
            <p:cNvSpPr/>
            <p:nvPr/>
          </p:nvSpPr>
          <p:spPr>
            <a:xfrm>
              <a:off x="1243732" y="860724"/>
              <a:ext cx="1295" cy="1412"/>
            </a:xfrm>
            <a:custGeom>
              <a:avLst/>
              <a:gdLst/>
              <a:ahLst/>
              <a:cxnLst/>
              <a:rect l="l" t="t" r="r" b="b"/>
              <a:pathLst>
                <a:path w="22" h="24" extrusionOk="0">
                  <a:moveTo>
                    <a:pt x="15" y="0"/>
                  </a:moveTo>
                  <a:cubicBezTo>
                    <a:pt x="14" y="0"/>
                    <a:pt x="13" y="1"/>
                    <a:pt x="12" y="2"/>
                  </a:cubicBezTo>
                  <a:cubicBezTo>
                    <a:pt x="7" y="10"/>
                    <a:pt x="0" y="20"/>
                    <a:pt x="0" y="24"/>
                  </a:cubicBezTo>
                  <a:cubicBezTo>
                    <a:pt x="6" y="21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5"/>
            <p:cNvSpPr/>
            <p:nvPr/>
          </p:nvSpPr>
          <p:spPr>
            <a:xfrm>
              <a:off x="1339953" y="853250"/>
              <a:ext cx="1824" cy="1354"/>
            </a:xfrm>
            <a:custGeom>
              <a:avLst/>
              <a:gdLst/>
              <a:ahLst/>
              <a:cxnLst/>
              <a:rect l="l" t="t" r="r" b="b"/>
              <a:pathLst>
                <a:path w="31" h="23" extrusionOk="0">
                  <a:moveTo>
                    <a:pt x="27" y="0"/>
                  </a:moveTo>
                  <a:lnTo>
                    <a:pt x="0" y="22"/>
                  </a:lnTo>
                  <a:lnTo>
                    <a:pt x="5" y="2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5"/>
            <p:cNvSpPr/>
            <p:nvPr/>
          </p:nvSpPr>
          <p:spPr>
            <a:xfrm>
              <a:off x="1481960" y="992725"/>
              <a:ext cx="942" cy="647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3" y="0"/>
                  </a:moveTo>
                  <a:cubicBezTo>
                    <a:pt x="12" y="0"/>
                    <a:pt x="10" y="1"/>
                    <a:pt x="7" y="3"/>
                  </a:cubicBezTo>
                  <a:cubicBezTo>
                    <a:pt x="4" y="6"/>
                    <a:pt x="0" y="11"/>
                    <a:pt x="4" y="11"/>
                  </a:cubicBezTo>
                  <a:lnTo>
                    <a:pt x="15" y="3"/>
                  </a:lnTo>
                  <a:cubicBezTo>
                    <a:pt x="15" y="1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5"/>
            <p:cNvSpPr/>
            <p:nvPr/>
          </p:nvSpPr>
          <p:spPr>
            <a:xfrm>
              <a:off x="1083835" y="728311"/>
              <a:ext cx="1766" cy="942"/>
            </a:xfrm>
            <a:custGeom>
              <a:avLst/>
              <a:gdLst/>
              <a:ahLst/>
              <a:cxnLst/>
              <a:rect l="l" t="t" r="r" b="b"/>
              <a:pathLst>
                <a:path w="30" h="16" extrusionOk="0">
                  <a:moveTo>
                    <a:pt x="29" y="1"/>
                  </a:moveTo>
                  <a:cubicBezTo>
                    <a:pt x="22" y="4"/>
                    <a:pt x="14" y="8"/>
                    <a:pt x="0" y="15"/>
                  </a:cubicBezTo>
                  <a:cubicBezTo>
                    <a:pt x="14" y="11"/>
                    <a:pt x="18" y="8"/>
                    <a:pt x="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5"/>
            <p:cNvSpPr/>
            <p:nvPr/>
          </p:nvSpPr>
          <p:spPr>
            <a:xfrm>
              <a:off x="1308056" y="699416"/>
              <a:ext cx="1766" cy="471"/>
            </a:xfrm>
            <a:custGeom>
              <a:avLst/>
              <a:gdLst/>
              <a:ahLst/>
              <a:cxnLst/>
              <a:rect l="l" t="t" r="r" b="b"/>
              <a:pathLst>
                <a:path w="30" h="8" extrusionOk="0">
                  <a:moveTo>
                    <a:pt x="0" y="0"/>
                  </a:moveTo>
                  <a:cubicBezTo>
                    <a:pt x="14" y="7"/>
                    <a:pt x="19" y="7"/>
                    <a:pt x="29" y="7"/>
                  </a:cubicBezTo>
                  <a:cubicBezTo>
                    <a:pt x="22" y="4"/>
                    <a:pt x="11" y="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5"/>
            <p:cNvSpPr/>
            <p:nvPr/>
          </p:nvSpPr>
          <p:spPr>
            <a:xfrm>
              <a:off x="1181351" y="70047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9" y="0"/>
                  </a:moveTo>
                  <a:cubicBezTo>
                    <a:pt x="11" y="0"/>
                    <a:pt x="8" y="0"/>
                    <a:pt x="1" y="4"/>
                  </a:cubicBezTo>
                  <a:lnTo>
                    <a:pt x="4" y="4"/>
                  </a:lnTo>
                  <a:cubicBezTo>
                    <a:pt x="11" y="4"/>
                    <a:pt x="15" y="0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5"/>
            <p:cNvSpPr/>
            <p:nvPr/>
          </p:nvSpPr>
          <p:spPr>
            <a:xfrm>
              <a:off x="1173347" y="702829"/>
              <a:ext cx="1354" cy="530"/>
            </a:xfrm>
            <a:custGeom>
              <a:avLst/>
              <a:gdLst/>
              <a:ahLst/>
              <a:cxnLst/>
              <a:rect l="l" t="t" r="r" b="b"/>
              <a:pathLst>
                <a:path w="23" h="9" extrusionOk="0">
                  <a:moveTo>
                    <a:pt x="23" y="1"/>
                  </a:moveTo>
                  <a:cubicBezTo>
                    <a:pt x="15" y="1"/>
                    <a:pt x="8" y="1"/>
                    <a:pt x="1" y="4"/>
                  </a:cubicBezTo>
                  <a:lnTo>
                    <a:pt x="5" y="8"/>
                  </a:lnTo>
                  <a:cubicBezTo>
                    <a:pt x="15" y="4"/>
                    <a:pt x="19" y="4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5"/>
            <p:cNvSpPr/>
            <p:nvPr/>
          </p:nvSpPr>
          <p:spPr>
            <a:xfrm>
              <a:off x="1090486" y="952942"/>
              <a:ext cx="706" cy="824"/>
            </a:xfrm>
            <a:custGeom>
              <a:avLst/>
              <a:gdLst/>
              <a:ahLst/>
              <a:cxnLst/>
              <a:rect l="l" t="t" r="r" b="b"/>
              <a:pathLst>
                <a:path w="12" h="14" extrusionOk="0">
                  <a:moveTo>
                    <a:pt x="4" y="0"/>
                  </a:moveTo>
                  <a:lnTo>
                    <a:pt x="1" y="12"/>
                  </a:lnTo>
                  <a:cubicBezTo>
                    <a:pt x="2" y="13"/>
                    <a:pt x="3" y="13"/>
                    <a:pt x="3" y="13"/>
                  </a:cubicBezTo>
                  <a:cubicBezTo>
                    <a:pt x="5" y="13"/>
                    <a:pt x="6" y="12"/>
                    <a:pt x="8" y="12"/>
                  </a:cubicBezTo>
                  <a:cubicBezTo>
                    <a:pt x="8" y="5"/>
                    <a:pt x="11" y="0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5"/>
            <p:cNvSpPr/>
            <p:nvPr/>
          </p:nvSpPr>
          <p:spPr>
            <a:xfrm>
              <a:off x="1074772" y="1094535"/>
              <a:ext cx="1530" cy="59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0" y="0"/>
                  </a:move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5"/>
            <p:cNvSpPr/>
            <p:nvPr/>
          </p:nvSpPr>
          <p:spPr>
            <a:xfrm>
              <a:off x="1362434" y="713128"/>
              <a:ext cx="883" cy="589"/>
            </a:xfrm>
            <a:custGeom>
              <a:avLst/>
              <a:gdLst/>
              <a:ahLst/>
              <a:cxnLst/>
              <a:rect l="l" t="t" r="r" b="b"/>
              <a:pathLst>
                <a:path w="15" h="10" extrusionOk="0">
                  <a:moveTo>
                    <a:pt x="2" y="1"/>
                  </a:moveTo>
                  <a:cubicBezTo>
                    <a:pt x="0" y="1"/>
                    <a:pt x="0" y="2"/>
                    <a:pt x="4" y="5"/>
                  </a:cubicBezTo>
                  <a:cubicBezTo>
                    <a:pt x="7" y="5"/>
                    <a:pt x="11" y="9"/>
                    <a:pt x="14" y="9"/>
                  </a:cubicBezTo>
                  <a:cubicBezTo>
                    <a:pt x="11" y="5"/>
                    <a:pt x="11" y="2"/>
                    <a:pt x="11" y="2"/>
                  </a:cubicBezTo>
                  <a:cubicBezTo>
                    <a:pt x="7" y="2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5"/>
            <p:cNvSpPr/>
            <p:nvPr/>
          </p:nvSpPr>
          <p:spPr>
            <a:xfrm>
              <a:off x="1076656" y="1094300"/>
              <a:ext cx="1766" cy="177"/>
            </a:xfrm>
            <a:custGeom>
              <a:avLst/>
              <a:gdLst/>
              <a:ahLst/>
              <a:cxnLst/>
              <a:rect l="l" t="t" r="r" b="b"/>
              <a:pathLst>
                <a:path w="30" h="3" extrusionOk="0">
                  <a:moveTo>
                    <a:pt x="1" y="1"/>
                  </a:moveTo>
                  <a:cubicBezTo>
                    <a:pt x="6" y="2"/>
                    <a:pt x="10" y="2"/>
                    <a:pt x="13" y="2"/>
                  </a:cubicBezTo>
                  <a:cubicBezTo>
                    <a:pt x="19" y="2"/>
                    <a:pt x="23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5"/>
            <p:cNvSpPr/>
            <p:nvPr/>
          </p:nvSpPr>
          <p:spPr>
            <a:xfrm>
              <a:off x="1287929" y="1066876"/>
              <a:ext cx="2060" cy="530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34" y="1"/>
                  </a:moveTo>
                  <a:cubicBezTo>
                    <a:pt x="31" y="2"/>
                    <a:pt x="29" y="3"/>
                    <a:pt x="27" y="3"/>
                  </a:cubicBezTo>
                  <a:lnTo>
                    <a:pt x="27" y="3"/>
                  </a:lnTo>
                  <a:cubicBezTo>
                    <a:pt x="30" y="3"/>
                    <a:pt x="32" y="2"/>
                    <a:pt x="34" y="1"/>
                  </a:cubicBezTo>
                  <a:close/>
                  <a:moveTo>
                    <a:pt x="27" y="3"/>
                  </a:moveTo>
                  <a:cubicBezTo>
                    <a:pt x="21" y="5"/>
                    <a:pt x="14" y="6"/>
                    <a:pt x="1" y="8"/>
                  </a:cubicBezTo>
                  <a:cubicBezTo>
                    <a:pt x="15" y="8"/>
                    <a:pt x="20" y="6"/>
                    <a:pt x="27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5"/>
            <p:cNvSpPr/>
            <p:nvPr/>
          </p:nvSpPr>
          <p:spPr>
            <a:xfrm>
              <a:off x="1064591" y="1091063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8"/>
                  </a:lnTo>
                  <a:lnTo>
                    <a:pt x="8" y="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5"/>
            <p:cNvSpPr/>
            <p:nvPr/>
          </p:nvSpPr>
          <p:spPr>
            <a:xfrm>
              <a:off x="1337128" y="855427"/>
              <a:ext cx="1589" cy="1118"/>
            </a:xfrm>
            <a:custGeom>
              <a:avLst/>
              <a:gdLst/>
              <a:ahLst/>
              <a:cxnLst/>
              <a:rect l="l" t="t" r="r" b="b"/>
              <a:pathLst>
                <a:path w="27" h="19" extrusionOk="0">
                  <a:moveTo>
                    <a:pt x="26" y="0"/>
                  </a:moveTo>
                  <a:cubicBezTo>
                    <a:pt x="23" y="4"/>
                    <a:pt x="16" y="7"/>
                    <a:pt x="1" y="19"/>
                  </a:cubicBezTo>
                  <a:cubicBezTo>
                    <a:pt x="16" y="12"/>
                    <a:pt x="19" y="7"/>
                    <a:pt x="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5"/>
            <p:cNvSpPr/>
            <p:nvPr/>
          </p:nvSpPr>
          <p:spPr>
            <a:xfrm>
              <a:off x="1482842" y="991548"/>
              <a:ext cx="1530" cy="1354"/>
            </a:xfrm>
            <a:custGeom>
              <a:avLst/>
              <a:gdLst/>
              <a:ahLst/>
              <a:cxnLst/>
              <a:rect l="l" t="t" r="r" b="b"/>
              <a:pathLst>
                <a:path w="26" h="23" extrusionOk="0">
                  <a:moveTo>
                    <a:pt x="26" y="1"/>
                  </a:moveTo>
                  <a:lnTo>
                    <a:pt x="26" y="1"/>
                  </a:lnTo>
                  <a:cubicBezTo>
                    <a:pt x="11" y="9"/>
                    <a:pt x="11" y="12"/>
                    <a:pt x="0" y="23"/>
                  </a:cubicBezTo>
                  <a:cubicBezTo>
                    <a:pt x="7" y="19"/>
                    <a:pt x="14" y="12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5"/>
            <p:cNvSpPr/>
            <p:nvPr/>
          </p:nvSpPr>
          <p:spPr>
            <a:xfrm>
              <a:off x="1525980" y="911276"/>
              <a:ext cx="471" cy="2060"/>
            </a:xfrm>
            <a:custGeom>
              <a:avLst/>
              <a:gdLst/>
              <a:ahLst/>
              <a:cxnLst/>
              <a:rect l="l" t="t" r="r" b="b"/>
              <a:pathLst>
                <a:path w="8" h="35" extrusionOk="0">
                  <a:moveTo>
                    <a:pt x="8" y="1"/>
                  </a:moveTo>
                  <a:cubicBezTo>
                    <a:pt x="4" y="9"/>
                    <a:pt x="4" y="16"/>
                    <a:pt x="0" y="34"/>
                  </a:cubicBezTo>
                  <a:cubicBezTo>
                    <a:pt x="8" y="19"/>
                    <a:pt x="4" y="12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5"/>
            <p:cNvSpPr/>
            <p:nvPr/>
          </p:nvSpPr>
          <p:spPr>
            <a:xfrm>
              <a:off x="1215661" y="83100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5" y="1"/>
                  </a:moveTo>
                  <a:lnTo>
                    <a:pt x="0" y="4"/>
                  </a:lnTo>
                  <a:lnTo>
                    <a:pt x="5" y="9"/>
                  </a:lnTo>
                  <a:lnTo>
                    <a:pt x="8" y="4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5"/>
            <p:cNvSpPr/>
            <p:nvPr/>
          </p:nvSpPr>
          <p:spPr>
            <a:xfrm>
              <a:off x="1305467" y="794988"/>
              <a:ext cx="1530" cy="530"/>
            </a:xfrm>
            <a:custGeom>
              <a:avLst/>
              <a:gdLst/>
              <a:ahLst/>
              <a:cxnLst/>
              <a:rect l="l" t="t" r="r" b="b"/>
              <a:pathLst>
                <a:path w="26" h="9" extrusionOk="0">
                  <a:moveTo>
                    <a:pt x="22" y="0"/>
                  </a:moveTo>
                  <a:lnTo>
                    <a:pt x="0" y="5"/>
                  </a:lnTo>
                  <a:lnTo>
                    <a:pt x="0" y="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5"/>
            <p:cNvSpPr/>
            <p:nvPr/>
          </p:nvSpPr>
          <p:spPr>
            <a:xfrm>
              <a:off x="1298110" y="798637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0" y="1"/>
                  </a:moveTo>
                  <a:lnTo>
                    <a:pt x="4" y="9"/>
                  </a:lnTo>
                  <a:lnTo>
                    <a:pt x="7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5"/>
            <p:cNvSpPr/>
            <p:nvPr/>
          </p:nvSpPr>
          <p:spPr>
            <a:xfrm>
              <a:off x="1481724" y="993313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5"/>
            <p:cNvSpPr/>
            <p:nvPr/>
          </p:nvSpPr>
          <p:spPr>
            <a:xfrm>
              <a:off x="1477840" y="996550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0"/>
                  </a:moveTo>
                  <a:lnTo>
                    <a:pt x="4" y="7"/>
                  </a:ln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5"/>
            <p:cNvSpPr/>
            <p:nvPr/>
          </p:nvSpPr>
          <p:spPr>
            <a:xfrm>
              <a:off x="942888" y="832535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8" y="0"/>
                  </a:moveTo>
                  <a:cubicBezTo>
                    <a:pt x="4" y="0"/>
                    <a:pt x="4" y="5"/>
                    <a:pt x="4" y="5"/>
                  </a:cubicBezTo>
                  <a:lnTo>
                    <a:pt x="8" y="0"/>
                  </a:lnTo>
                  <a:close/>
                  <a:moveTo>
                    <a:pt x="4" y="5"/>
                  </a:moveTo>
                  <a:cubicBezTo>
                    <a:pt x="1" y="5"/>
                    <a:pt x="1" y="8"/>
                    <a:pt x="1" y="8"/>
                  </a:cubicBezTo>
                  <a:lnTo>
                    <a:pt x="4" y="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5"/>
            <p:cNvSpPr/>
            <p:nvPr/>
          </p:nvSpPr>
          <p:spPr>
            <a:xfrm>
              <a:off x="1479547" y="990253"/>
              <a:ext cx="765" cy="530"/>
            </a:xfrm>
            <a:custGeom>
              <a:avLst/>
              <a:gdLst/>
              <a:ahLst/>
              <a:cxnLst/>
              <a:rect l="l" t="t" r="r" b="b"/>
              <a:pathLst>
                <a:path w="13" h="9" extrusionOk="0">
                  <a:moveTo>
                    <a:pt x="12" y="1"/>
                  </a:moveTo>
                  <a:lnTo>
                    <a:pt x="1" y="9"/>
                  </a:lnTo>
                  <a:lnTo>
                    <a:pt x="9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5"/>
            <p:cNvSpPr/>
            <p:nvPr/>
          </p:nvSpPr>
          <p:spPr>
            <a:xfrm>
              <a:off x="1478487" y="991371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8" y="0"/>
                  </a:moveTo>
                  <a:lnTo>
                    <a:pt x="0" y="12"/>
                  </a:lnTo>
                  <a:lnTo>
                    <a:pt x="5" y="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5"/>
            <p:cNvSpPr/>
            <p:nvPr/>
          </p:nvSpPr>
          <p:spPr>
            <a:xfrm>
              <a:off x="1475486" y="994137"/>
              <a:ext cx="706" cy="765"/>
            </a:xfrm>
            <a:custGeom>
              <a:avLst/>
              <a:gdLst/>
              <a:ahLst/>
              <a:cxnLst/>
              <a:rect l="l" t="t" r="r" b="b"/>
              <a:pathLst>
                <a:path w="12" h="13" extrusionOk="0">
                  <a:moveTo>
                    <a:pt x="12" y="1"/>
                  </a:moveTo>
                  <a:lnTo>
                    <a:pt x="0" y="12"/>
                  </a:lnTo>
                  <a:lnTo>
                    <a:pt x="7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5"/>
            <p:cNvSpPr/>
            <p:nvPr/>
          </p:nvSpPr>
          <p:spPr>
            <a:xfrm>
              <a:off x="1378795" y="1051339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8" y="0"/>
                  </a:moveTo>
                  <a:lnTo>
                    <a:pt x="0" y="5"/>
                  </a:lnTo>
                  <a:cubicBezTo>
                    <a:pt x="0" y="5"/>
                    <a:pt x="15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5"/>
            <p:cNvSpPr/>
            <p:nvPr/>
          </p:nvSpPr>
          <p:spPr>
            <a:xfrm>
              <a:off x="1366907" y="1056106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5"/>
            <p:cNvSpPr/>
            <p:nvPr/>
          </p:nvSpPr>
          <p:spPr>
            <a:xfrm>
              <a:off x="1155869" y="1025681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1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7" y="2"/>
                    <a:pt x="10" y="1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5"/>
            <p:cNvSpPr/>
            <p:nvPr/>
          </p:nvSpPr>
          <p:spPr>
            <a:xfrm>
              <a:off x="1149630" y="1026975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8" y="1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5"/>
            <p:cNvSpPr/>
            <p:nvPr/>
          </p:nvSpPr>
          <p:spPr>
            <a:xfrm>
              <a:off x="1148100" y="102738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" y="1"/>
                  </a:move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5"/>
            <p:cNvSpPr/>
            <p:nvPr/>
          </p:nvSpPr>
          <p:spPr>
            <a:xfrm>
              <a:off x="1148983" y="1026975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8" y="1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5"/>
            <p:cNvSpPr/>
            <p:nvPr/>
          </p:nvSpPr>
          <p:spPr>
            <a:xfrm>
              <a:off x="1512797" y="922752"/>
              <a:ext cx="294" cy="706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0"/>
                  </a:moveTo>
                  <a:lnTo>
                    <a:pt x="1" y="1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5"/>
            <p:cNvSpPr/>
            <p:nvPr/>
          </p:nvSpPr>
          <p:spPr>
            <a:xfrm>
              <a:off x="1502263" y="949941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4" y="0"/>
                  </a:move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5"/>
            <p:cNvSpPr/>
            <p:nvPr/>
          </p:nvSpPr>
          <p:spPr>
            <a:xfrm>
              <a:off x="1487786" y="971951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8" y="0"/>
                  </a:move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5"/>
            <p:cNvSpPr/>
            <p:nvPr/>
          </p:nvSpPr>
          <p:spPr>
            <a:xfrm>
              <a:off x="974373" y="802992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5"/>
            <p:cNvSpPr/>
            <p:nvPr/>
          </p:nvSpPr>
          <p:spPr>
            <a:xfrm>
              <a:off x="1478487" y="794988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0" y="0"/>
                  </a:moveTo>
                  <a:lnTo>
                    <a:pt x="0" y="5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5"/>
            <p:cNvSpPr/>
            <p:nvPr/>
          </p:nvSpPr>
          <p:spPr>
            <a:xfrm>
              <a:off x="1230550" y="1088709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4" y="0"/>
                    <a:pt x="1" y="4"/>
                  </a:cubicBezTo>
                  <a:lnTo>
                    <a:pt x="8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5"/>
            <p:cNvSpPr/>
            <p:nvPr/>
          </p:nvSpPr>
          <p:spPr>
            <a:xfrm>
              <a:off x="1499674" y="951000"/>
              <a:ext cx="235" cy="706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4"/>
                    <a:pt x="0" y="8"/>
                    <a:pt x="0" y="11"/>
                  </a:cubicBezTo>
                  <a:cubicBezTo>
                    <a:pt x="0" y="11"/>
                    <a:pt x="4" y="4"/>
                    <a:pt x="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5"/>
            <p:cNvSpPr/>
            <p:nvPr/>
          </p:nvSpPr>
          <p:spPr>
            <a:xfrm>
              <a:off x="1469660" y="989194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5"/>
            <p:cNvSpPr/>
            <p:nvPr/>
          </p:nvSpPr>
          <p:spPr>
            <a:xfrm>
              <a:off x="1217191" y="1090416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5"/>
            <p:cNvSpPr/>
            <p:nvPr/>
          </p:nvSpPr>
          <p:spPr>
            <a:xfrm>
              <a:off x="1526627" y="874848"/>
              <a:ext cx="294" cy="942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1" y="0"/>
                  </a:moveTo>
                  <a:lnTo>
                    <a:pt x="4" y="15"/>
                  </a:lnTo>
                  <a:lnTo>
                    <a:pt x="4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5"/>
            <p:cNvSpPr/>
            <p:nvPr/>
          </p:nvSpPr>
          <p:spPr>
            <a:xfrm>
              <a:off x="1471778" y="985780"/>
              <a:ext cx="765" cy="647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0"/>
                  </a:moveTo>
                  <a:lnTo>
                    <a:pt x="4" y="7"/>
                  </a:lnTo>
                  <a:lnTo>
                    <a:pt x="1" y="11"/>
                  </a:lnTo>
                  <a:cubicBezTo>
                    <a:pt x="4" y="7"/>
                    <a:pt x="12" y="4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5"/>
            <p:cNvSpPr/>
            <p:nvPr/>
          </p:nvSpPr>
          <p:spPr>
            <a:xfrm>
              <a:off x="1467894" y="989429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lnTo>
                    <a:pt x="4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5"/>
            <p:cNvSpPr/>
            <p:nvPr/>
          </p:nvSpPr>
          <p:spPr>
            <a:xfrm>
              <a:off x="1466188" y="990959"/>
              <a:ext cx="706" cy="647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4" y="4"/>
                  </a:lnTo>
                  <a:lnTo>
                    <a:pt x="1" y="11"/>
                  </a:lnTo>
                  <a:lnTo>
                    <a:pt x="4" y="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35"/>
            <p:cNvSpPr/>
            <p:nvPr/>
          </p:nvSpPr>
          <p:spPr>
            <a:xfrm>
              <a:off x="1468365" y="988899"/>
              <a:ext cx="471" cy="589"/>
            </a:xfrm>
            <a:custGeom>
              <a:avLst/>
              <a:gdLst/>
              <a:ahLst/>
              <a:cxnLst/>
              <a:rect l="l" t="t" r="r" b="b"/>
              <a:pathLst>
                <a:path w="8" h="10" extrusionOk="0">
                  <a:moveTo>
                    <a:pt x="7" y="1"/>
                  </a:moveTo>
                  <a:cubicBezTo>
                    <a:pt x="6" y="1"/>
                    <a:pt x="6" y="1"/>
                    <a:pt x="4" y="2"/>
                  </a:cubicBezTo>
                  <a:lnTo>
                    <a:pt x="1" y="5"/>
                  </a:lnTo>
                  <a:lnTo>
                    <a:pt x="1" y="10"/>
                  </a:lnTo>
                  <a:cubicBezTo>
                    <a:pt x="1" y="6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35"/>
            <p:cNvSpPr/>
            <p:nvPr/>
          </p:nvSpPr>
          <p:spPr>
            <a:xfrm>
              <a:off x="1466600" y="990430"/>
              <a:ext cx="589" cy="589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7" y="1"/>
                  </a:moveTo>
                  <a:cubicBezTo>
                    <a:pt x="6" y="1"/>
                    <a:pt x="5" y="1"/>
                    <a:pt x="4" y="1"/>
                  </a:cubicBezTo>
                  <a:lnTo>
                    <a:pt x="1" y="9"/>
                  </a:lnTo>
                  <a:cubicBezTo>
                    <a:pt x="1" y="9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5"/>
            <p:cNvSpPr/>
            <p:nvPr/>
          </p:nvSpPr>
          <p:spPr>
            <a:xfrm>
              <a:off x="1465128" y="992019"/>
              <a:ext cx="235" cy="471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4"/>
                  </a:lnTo>
                  <a:lnTo>
                    <a:pt x="0" y="8"/>
                  </a:lnTo>
                  <a:cubicBezTo>
                    <a:pt x="0" y="8"/>
                    <a:pt x="0" y="4"/>
                    <a:pt x="4" y="4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35"/>
            <p:cNvSpPr/>
            <p:nvPr/>
          </p:nvSpPr>
          <p:spPr>
            <a:xfrm>
              <a:off x="1456242" y="999139"/>
              <a:ext cx="294" cy="235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35"/>
            <p:cNvSpPr/>
            <p:nvPr/>
          </p:nvSpPr>
          <p:spPr>
            <a:xfrm>
              <a:off x="1252972" y="692942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9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35"/>
            <p:cNvSpPr/>
            <p:nvPr/>
          </p:nvSpPr>
          <p:spPr>
            <a:xfrm>
              <a:off x="1156339" y="703300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4"/>
                  </a:lnTo>
                  <a:lnTo>
                    <a:pt x="7" y="7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35"/>
            <p:cNvSpPr/>
            <p:nvPr/>
          </p:nvSpPr>
          <p:spPr>
            <a:xfrm>
              <a:off x="1233139" y="693354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1" y="0"/>
                  </a:moveTo>
                  <a:cubicBezTo>
                    <a:pt x="3" y="0"/>
                    <a:pt x="7" y="2"/>
                    <a:pt x="10" y="2"/>
                  </a:cubicBezTo>
                  <a:cubicBezTo>
                    <a:pt x="12" y="2"/>
                    <a:pt x="14" y="2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35"/>
            <p:cNvSpPr/>
            <p:nvPr/>
          </p:nvSpPr>
          <p:spPr>
            <a:xfrm>
              <a:off x="1526392" y="910452"/>
              <a:ext cx="294" cy="883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5" y="1"/>
                  </a:moveTo>
                  <a:lnTo>
                    <a:pt x="1" y="8"/>
                  </a:lnTo>
                  <a:lnTo>
                    <a:pt x="1" y="15"/>
                  </a:lnTo>
                  <a:cubicBezTo>
                    <a:pt x="5" y="11"/>
                    <a:pt x="5" y="8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35"/>
            <p:cNvSpPr/>
            <p:nvPr/>
          </p:nvSpPr>
          <p:spPr>
            <a:xfrm>
              <a:off x="1146806" y="705889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3" y="0"/>
                    <a:pt x="7" y="2"/>
                    <a:pt x="11" y="2"/>
                  </a:cubicBezTo>
                  <a:cubicBezTo>
                    <a:pt x="13" y="2"/>
                    <a:pt x="14" y="2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35"/>
            <p:cNvSpPr/>
            <p:nvPr/>
          </p:nvSpPr>
          <p:spPr>
            <a:xfrm>
              <a:off x="1196475" y="696355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35"/>
            <p:cNvSpPr/>
            <p:nvPr/>
          </p:nvSpPr>
          <p:spPr>
            <a:xfrm>
              <a:off x="1289047" y="69594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35"/>
            <p:cNvSpPr/>
            <p:nvPr/>
          </p:nvSpPr>
          <p:spPr>
            <a:xfrm>
              <a:off x="1335010" y="704771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35"/>
            <p:cNvSpPr/>
            <p:nvPr/>
          </p:nvSpPr>
          <p:spPr>
            <a:xfrm>
              <a:off x="1211129" y="1090004"/>
              <a:ext cx="471" cy="0"/>
            </a:xfrm>
            <a:custGeom>
              <a:avLst/>
              <a:gdLst/>
              <a:ahLst/>
              <a:cxnLst/>
              <a:rect l="l" t="t" r="r" b="b"/>
              <a:pathLst>
                <a:path w="8" extrusionOk="0">
                  <a:moveTo>
                    <a:pt x="8" y="0"/>
                  </a:moveTo>
                  <a:lnTo>
                    <a:pt x="4" y="0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35"/>
            <p:cNvSpPr/>
            <p:nvPr/>
          </p:nvSpPr>
          <p:spPr>
            <a:xfrm>
              <a:off x="1092898" y="724192"/>
              <a:ext cx="647" cy="530"/>
            </a:xfrm>
            <a:custGeom>
              <a:avLst/>
              <a:gdLst/>
              <a:ahLst/>
              <a:cxnLst/>
              <a:rect l="l" t="t" r="r" b="b"/>
              <a:pathLst>
                <a:path w="11" h="9" extrusionOk="0">
                  <a:moveTo>
                    <a:pt x="11" y="1"/>
                  </a:moveTo>
                  <a:lnTo>
                    <a:pt x="0" y="5"/>
                  </a:lnTo>
                  <a:lnTo>
                    <a:pt x="4" y="8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35"/>
            <p:cNvSpPr/>
            <p:nvPr/>
          </p:nvSpPr>
          <p:spPr>
            <a:xfrm>
              <a:off x="1204656" y="69553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6" y="0"/>
                  </a:moveTo>
                  <a:cubicBezTo>
                    <a:pt x="11" y="4"/>
                    <a:pt x="1" y="4"/>
                    <a:pt x="8" y="4"/>
                  </a:cubicBezTo>
                  <a:lnTo>
                    <a:pt x="16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35"/>
            <p:cNvSpPr/>
            <p:nvPr/>
          </p:nvSpPr>
          <p:spPr>
            <a:xfrm>
              <a:off x="1267920" y="694001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4"/>
                  </a:lnTo>
                  <a:lnTo>
                    <a:pt x="11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35"/>
            <p:cNvSpPr/>
            <p:nvPr/>
          </p:nvSpPr>
          <p:spPr>
            <a:xfrm>
              <a:off x="1276983" y="694825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0" y="1"/>
                  </a:moveTo>
                  <a:cubicBezTo>
                    <a:pt x="2" y="1"/>
                    <a:pt x="5" y="3"/>
                    <a:pt x="7" y="3"/>
                  </a:cubicBezTo>
                  <a:cubicBezTo>
                    <a:pt x="8" y="3"/>
                    <a:pt x="10" y="2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35"/>
            <p:cNvSpPr/>
            <p:nvPr/>
          </p:nvSpPr>
          <p:spPr>
            <a:xfrm>
              <a:off x="1289695" y="695943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35"/>
            <p:cNvSpPr/>
            <p:nvPr/>
          </p:nvSpPr>
          <p:spPr>
            <a:xfrm>
              <a:off x="1209658" y="109000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35"/>
            <p:cNvSpPr/>
            <p:nvPr/>
          </p:nvSpPr>
          <p:spPr>
            <a:xfrm>
              <a:off x="1055528" y="74255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35"/>
            <p:cNvSpPr/>
            <p:nvPr/>
          </p:nvSpPr>
          <p:spPr>
            <a:xfrm>
              <a:off x="1337835" y="705889"/>
              <a:ext cx="647" cy="35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0" y="0"/>
                  </a:moveTo>
                  <a:cubicBezTo>
                    <a:pt x="0" y="3"/>
                    <a:pt x="4" y="5"/>
                    <a:pt x="7" y="5"/>
                  </a:cubicBezTo>
                  <a:cubicBezTo>
                    <a:pt x="8" y="5"/>
                    <a:pt x="10" y="5"/>
                    <a:pt x="11" y="4"/>
                  </a:cubicBez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35"/>
            <p:cNvSpPr/>
            <p:nvPr/>
          </p:nvSpPr>
          <p:spPr>
            <a:xfrm>
              <a:off x="1217838" y="108847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35"/>
            <p:cNvSpPr/>
            <p:nvPr/>
          </p:nvSpPr>
          <p:spPr>
            <a:xfrm>
              <a:off x="1216308" y="1088709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5"/>
            <p:cNvSpPr/>
            <p:nvPr/>
          </p:nvSpPr>
          <p:spPr>
            <a:xfrm>
              <a:off x="1089426" y="72613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5"/>
            <p:cNvSpPr/>
            <p:nvPr/>
          </p:nvSpPr>
          <p:spPr>
            <a:xfrm>
              <a:off x="1090898" y="725486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5"/>
            <p:cNvSpPr/>
            <p:nvPr/>
          </p:nvSpPr>
          <p:spPr>
            <a:xfrm>
              <a:off x="1092192" y="725074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5"/>
            <p:cNvSpPr/>
            <p:nvPr/>
          </p:nvSpPr>
          <p:spPr>
            <a:xfrm>
              <a:off x="1309763" y="699592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7" y="1"/>
                  </a:moveTo>
                  <a:lnTo>
                    <a:pt x="0" y="4"/>
                  </a:lnTo>
                  <a:lnTo>
                    <a:pt x="12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5"/>
            <p:cNvSpPr/>
            <p:nvPr/>
          </p:nvSpPr>
          <p:spPr>
            <a:xfrm>
              <a:off x="1311234" y="699828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9" y="0"/>
                  </a:moveTo>
                  <a:lnTo>
                    <a:pt x="1" y="4"/>
                  </a:lnTo>
                  <a:lnTo>
                    <a:pt x="12" y="4"/>
                  </a:lnTo>
                  <a:cubicBezTo>
                    <a:pt x="12" y="4"/>
                    <a:pt x="9" y="4"/>
                    <a:pt x="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5"/>
            <p:cNvSpPr/>
            <p:nvPr/>
          </p:nvSpPr>
          <p:spPr>
            <a:xfrm>
              <a:off x="1328065" y="703712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5"/>
            <p:cNvSpPr/>
            <p:nvPr/>
          </p:nvSpPr>
          <p:spPr>
            <a:xfrm>
              <a:off x="1225606" y="108694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5"/>
            <p:cNvSpPr/>
            <p:nvPr/>
          </p:nvSpPr>
          <p:spPr>
            <a:xfrm>
              <a:off x="1071712" y="734373"/>
              <a:ext cx="942" cy="471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5"/>
            <p:cNvSpPr/>
            <p:nvPr/>
          </p:nvSpPr>
          <p:spPr>
            <a:xfrm>
              <a:off x="1306761" y="699180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4" y="3"/>
                    <a:pt x="6" y="4"/>
                  </a:cubicBezTo>
                  <a:lnTo>
                    <a:pt x="6" y="4"/>
                  </a:lnTo>
                  <a:lnTo>
                    <a:pt x="0" y="0"/>
                  </a:lnTo>
                  <a:close/>
                  <a:moveTo>
                    <a:pt x="6" y="4"/>
                  </a:moveTo>
                  <a:lnTo>
                    <a:pt x="7" y="4"/>
                  </a:lnTo>
                  <a:lnTo>
                    <a:pt x="14" y="4"/>
                  </a:lnTo>
                  <a:cubicBezTo>
                    <a:pt x="12" y="4"/>
                    <a:pt x="9" y="4"/>
                    <a:pt x="6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5"/>
            <p:cNvSpPr/>
            <p:nvPr/>
          </p:nvSpPr>
          <p:spPr>
            <a:xfrm>
              <a:off x="1310410" y="69982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4" y="4"/>
                  </a:lnTo>
                  <a:lnTo>
                    <a:pt x="15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5"/>
            <p:cNvSpPr/>
            <p:nvPr/>
          </p:nvSpPr>
          <p:spPr>
            <a:xfrm>
              <a:off x="1323828" y="702711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2" y="1"/>
                  </a:moveTo>
                  <a:cubicBezTo>
                    <a:pt x="1" y="1"/>
                    <a:pt x="1" y="1"/>
                    <a:pt x="3" y="3"/>
                  </a:cubicBezTo>
                  <a:lnTo>
                    <a:pt x="10" y="3"/>
                  </a:lnTo>
                  <a:cubicBezTo>
                    <a:pt x="10" y="3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5"/>
            <p:cNvSpPr/>
            <p:nvPr/>
          </p:nvSpPr>
          <p:spPr>
            <a:xfrm>
              <a:off x="1190237" y="1092123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cubicBezTo>
                    <a:pt x="4" y="4"/>
                    <a:pt x="7" y="4"/>
                    <a:pt x="11" y="4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5"/>
            <p:cNvSpPr/>
            <p:nvPr/>
          </p:nvSpPr>
          <p:spPr>
            <a:xfrm>
              <a:off x="1189531" y="1092123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5"/>
            <p:cNvSpPr/>
            <p:nvPr/>
          </p:nvSpPr>
          <p:spPr>
            <a:xfrm>
              <a:off x="1183293" y="70000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cubicBezTo>
                    <a:pt x="12" y="1"/>
                    <a:pt x="4" y="1"/>
                    <a:pt x="0" y="5"/>
                  </a:cubicBezTo>
                  <a:lnTo>
                    <a:pt x="4" y="5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5"/>
            <p:cNvSpPr/>
            <p:nvPr/>
          </p:nvSpPr>
          <p:spPr>
            <a:xfrm>
              <a:off x="1178349" y="70129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0" y="5"/>
                  </a:lnTo>
                  <a:lnTo>
                    <a:pt x="8" y="5"/>
                  </a:lnTo>
                  <a:cubicBezTo>
                    <a:pt x="8" y="5"/>
                    <a:pt x="8" y="1"/>
                    <a:pt x="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5"/>
            <p:cNvSpPr/>
            <p:nvPr/>
          </p:nvSpPr>
          <p:spPr>
            <a:xfrm>
              <a:off x="1179644" y="701122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1" y="0"/>
                  </a:moveTo>
                  <a:lnTo>
                    <a:pt x="0" y="4"/>
                  </a:lnTo>
                  <a:cubicBezTo>
                    <a:pt x="4" y="4"/>
                    <a:pt x="11" y="4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5"/>
            <p:cNvSpPr/>
            <p:nvPr/>
          </p:nvSpPr>
          <p:spPr>
            <a:xfrm>
              <a:off x="1175289" y="109212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5"/>
            <p:cNvSpPr/>
            <p:nvPr/>
          </p:nvSpPr>
          <p:spPr>
            <a:xfrm>
              <a:off x="1362434" y="1046631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cubicBezTo>
                    <a:pt x="7" y="2"/>
                    <a:pt x="6" y="2"/>
                    <a:pt x="6" y="2"/>
                  </a:cubicBezTo>
                  <a:cubicBezTo>
                    <a:pt x="5" y="2"/>
                    <a:pt x="4" y="2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5"/>
            <p:cNvSpPr/>
            <p:nvPr/>
          </p:nvSpPr>
          <p:spPr>
            <a:xfrm>
              <a:off x="1160871" y="706301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7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5"/>
            <p:cNvSpPr/>
            <p:nvPr/>
          </p:nvSpPr>
          <p:spPr>
            <a:xfrm>
              <a:off x="1158929" y="706948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5"/>
            <p:cNvSpPr/>
            <p:nvPr/>
          </p:nvSpPr>
          <p:spPr>
            <a:xfrm>
              <a:off x="1160224" y="70671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cubicBezTo>
                    <a:pt x="11" y="1"/>
                    <a:pt x="0" y="1"/>
                    <a:pt x="7" y="4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5"/>
            <p:cNvSpPr/>
            <p:nvPr/>
          </p:nvSpPr>
          <p:spPr>
            <a:xfrm>
              <a:off x="1087720" y="959886"/>
              <a:ext cx="235" cy="647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7"/>
                  </a:lnTo>
                  <a:lnTo>
                    <a:pt x="0" y="11"/>
                  </a:ln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5"/>
            <p:cNvSpPr/>
            <p:nvPr/>
          </p:nvSpPr>
          <p:spPr>
            <a:xfrm>
              <a:off x="1156751" y="70777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0" y="1"/>
                  </a:moveTo>
                  <a:cubicBezTo>
                    <a:pt x="2" y="2"/>
                    <a:pt x="3" y="3"/>
                    <a:pt x="4" y="3"/>
                  </a:cubicBezTo>
                  <a:cubicBezTo>
                    <a:pt x="6" y="3"/>
                    <a:pt x="9" y="1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5"/>
            <p:cNvSpPr/>
            <p:nvPr/>
          </p:nvSpPr>
          <p:spPr>
            <a:xfrm>
              <a:off x="1089603" y="955119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cubicBezTo>
                    <a:pt x="4" y="0"/>
                    <a:pt x="4" y="4"/>
                    <a:pt x="1" y="7"/>
                  </a:cubicBezTo>
                  <a:lnTo>
                    <a:pt x="8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5"/>
            <p:cNvSpPr/>
            <p:nvPr/>
          </p:nvSpPr>
          <p:spPr>
            <a:xfrm>
              <a:off x="1340424" y="1053929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35"/>
            <p:cNvSpPr/>
            <p:nvPr/>
          </p:nvSpPr>
          <p:spPr>
            <a:xfrm>
              <a:off x="1090015" y="954472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9" y="1"/>
                  </a:moveTo>
                  <a:lnTo>
                    <a:pt x="5" y="4"/>
                  </a:lnTo>
                  <a:lnTo>
                    <a:pt x="1" y="11"/>
                  </a:lnTo>
                  <a:cubicBezTo>
                    <a:pt x="5" y="8"/>
                    <a:pt x="9" y="4"/>
                    <a:pt x="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35"/>
            <p:cNvSpPr/>
            <p:nvPr/>
          </p:nvSpPr>
          <p:spPr>
            <a:xfrm>
              <a:off x="1338894" y="1054164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cubicBezTo>
                    <a:pt x="1" y="4"/>
                    <a:pt x="15" y="1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35"/>
            <p:cNvSpPr/>
            <p:nvPr/>
          </p:nvSpPr>
          <p:spPr>
            <a:xfrm>
              <a:off x="922820" y="1024386"/>
              <a:ext cx="59" cy="883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35"/>
            <p:cNvSpPr/>
            <p:nvPr/>
          </p:nvSpPr>
          <p:spPr>
            <a:xfrm>
              <a:off x="1206833" y="108564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35"/>
            <p:cNvSpPr/>
            <p:nvPr/>
          </p:nvSpPr>
          <p:spPr>
            <a:xfrm>
              <a:off x="1205068" y="108600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1" y="0"/>
                  </a:moveTo>
                  <a:cubicBezTo>
                    <a:pt x="7" y="0"/>
                    <a:pt x="3" y="2"/>
                    <a:pt x="1" y="2"/>
                  </a:cubicBezTo>
                  <a:cubicBezTo>
                    <a:pt x="2" y="3"/>
                    <a:pt x="3" y="4"/>
                    <a:pt x="5" y="4"/>
                  </a:cubicBezTo>
                  <a:cubicBezTo>
                    <a:pt x="9" y="4"/>
                    <a:pt x="13" y="2"/>
                    <a:pt x="16" y="2"/>
                  </a:cubicBezTo>
                  <a:cubicBezTo>
                    <a:pt x="14" y="1"/>
                    <a:pt x="13" y="0"/>
                    <a:pt x="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35"/>
            <p:cNvSpPr/>
            <p:nvPr/>
          </p:nvSpPr>
          <p:spPr>
            <a:xfrm>
              <a:off x="1050173" y="109388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0" y="4"/>
                  </a:lnTo>
                  <a:lnTo>
                    <a:pt x="1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35"/>
            <p:cNvSpPr/>
            <p:nvPr/>
          </p:nvSpPr>
          <p:spPr>
            <a:xfrm>
              <a:off x="1079245" y="1094300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1"/>
                  </a:moveTo>
                  <a:cubicBezTo>
                    <a:pt x="1" y="3"/>
                    <a:pt x="2" y="4"/>
                    <a:pt x="4" y="4"/>
                  </a:cubicBezTo>
                  <a:cubicBezTo>
                    <a:pt x="6" y="4"/>
                    <a:pt x="8" y="3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35"/>
            <p:cNvSpPr/>
            <p:nvPr/>
          </p:nvSpPr>
          <p:spPr>
            <a:xfrm>
              <a:off x="978964" y="912394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35"/>
            <p:cNvSpPr/>
            <p:nvPr/>
          </p:nvSpPr>
          <p:spPr>
            <a:xfrm>
              <a:off x="1078362" y="1094065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5"/>
                  </a:lnTo>
                  <a:lnTo>
                    <a:pt x="16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35"/>
            <p:cNvSpPr/>
            <p:nvPr/>
          </p:nvSpPr>
          <p:spPr>
            <a:xfrm>
              <a:off x="1052468" y="1093241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35"/>
            <p:cNvSpPr/>
            <p:nvPr/>
          </p:nvSpPr>
          <p:spPr>
            <a:xfrm>
              <a:off x="1093310" y="1094065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7" y="1"/>
                  </a:moveTo>
                  <a:lnTo>
                    <a:pt x="1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35"/>
            <p:cNvSpPr/>
            <p:nvPr/>
          </p:nvSpPr>
          <p:spPr>
            <a:xfrm>
              <a:off x="1053174" y="109300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0" y="1"/>
                  </a:moveTo>
                  <a:lnTo>
                    <a:pt x="0" y="4"/>
                  </a:lnTo>
                  <a:cubicBezTo>
                    <a:pt x="4" y="4"/>
                    <a:pt x="19" y="4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35"/>
            <p:cNvSpPr/>
            <p:nvPr/>
          </p:nvSpPr>
          <p:spPr>
            <a:xfrm>
              <a:off x="1051880" y="1093005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35"/>
            <p:cNvSpPr/>
            <p:nvPr/>
          </p:nvSpPr>
          <p:spPr>
            <a:xfrm>
              <a:off x="1052468" y="1092593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0"/>
                  </a:moveTo>
                  <a:cubicBezTo>
                    <a:pt x="5" y="4"/>
                    <a:pt x="9" y="4"/>
                    <a:pt x="12" y="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35"/>
            <p:cNvSpPr/>
            <p:nvPr/>
          </p:nvSpPr>
          <p:spPr>
            <a:xfrm>
              <a:off x="1054646" y="1092593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2" y="1"/>
                    <a:pt x="4" y="2"/>
                    <a:pt x="6" y="2"/>
                  </a:cubicBezTo>
                  <a:cubicBezTo>
                    <a:pt x="9" y="2"/>
                    <a:pt x="13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35"/>
            <p:cNvSpPr/>
            <p:nvPr/>
          </p:nvSpPr>
          <p:spPr>
            <a:xfrm>
              <a:off x="1009743" y="108782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4"/>
                  </a:lnTo>
                  <a:lnTo>
                    <a:pt x="16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35"/>
            <p:cNvSpPr/>
            <p:nvPr/>
          </p:nvSpPr>
          <p:spPr>
            <a:xfrm>
              <a:off x="1329595" y="739963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5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35"/>
            <p:cNvSpPr/>
            <p:nvPr/>
          </p:nvSpPr>
          <p:spPr>
            <a:xfrm>
              <a:off x="1146570" y="1090651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8" y="0"/>
                  </a:moveTo>
                  <a:lnTo>
                    <a:pt x="1" y="4"/>
                  </a:lnTo>
                  <a:lnTo>
                    <a:pt x="12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5"/>
            <p:cNvSpPr/>
            <p:nvPr/>
          </p:nvSpPr>
          <p:spPr>
            <a:xfrm>
              <a:off x="1065239" y="109277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4" y="1"/>
                  </a:moveTo>
                  <a:lnTo>
                    <a:pt x="0" y="5"/>
                  </a:lnTo>
                  <a:lnTo>
                    <a:pt x="12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5"/>
            <p:cNvSpPr/>
            <p:nvPr/>
          </p:nvSpPr>
          <p:spPr>
            <a:xfrm>
              <a:off x="1015804" y="1088709"/>
              <a:ext cx="765" cy="0"/>
            </a:xfrm>
            <a:custGeom>
              <a:avLst/>
              <a:gdLst/>
              <a:ahLst/>
              <a:cxnLst/>
              <a:rect l="l" t="t" r="r" b="b"/>
              <a:pathLst>
                <a:path w="13" extrusionOk="0">
                  <a:moveTo>
                    <a:pt x="8" y="0"/>
                  </a:move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5"/>
            <p:cNvSpPr/>
            <p:nvPr/>
          </p:nvSpPr>
          <p:spPr>
            <a:xfrm>
              <a:off x="981082" y="1081118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0" y="1"/>
                  </a:moveTo>
                  <a:cubicBezTo>
                    <a:pt x="4" y="5"/>
                    <a:pt x="8" y="5"/>
                    <a:pt x="12" y="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5"/>
            <p:cNvSpPr/>
            <p:nvPr/>
          </p:nvSpPr>
          <p:spPr>
            <a:xfrm>
              <a:off x="1252972" y="1074880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cubicBezTo>
                    <a:pt x="9" y="1"/>
                    <a:pt x="4" y="1"/>
                    <a:pt x="1" y="4"/>
                  </a:cubicBezTo>
                  <a:lnTo>
                    <a:pt x="9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5"/>
            <p:cNvSpPr/>
            <p:nvPr/>
          </p:nvSpPr>
          <p:spPr>
            <a:xfrm>
              <a:off x="1020983" y="1088886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cubicBezTo>
                    <a:pt x="4" y="1"/>
                    <a:pt x="4" y="5"/>
                    <a:pt x="4" y="5"/>
                  </a:cubicBezTo>
                  <a:cubicBezTo>
                    <a:pt x="8" y="5"/>
                    <a:pt x="8" y="1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5"/>
            <p:cNvSpPr/>
            <p:nvPr/>
          </p:nvSpPr>
          <p:spPr>
            <a:xfrm>
              <a:off x="1087425" y="1092358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1" y="0"/>
                  </a:moveTo>
                  <a:lnTo>
                    <a:pt x="5" y="4"/>
                  </a:lnTo>
                  <a:lnTo>
                    <a:pt x="9" y="4"/>
                  </a:lnTo>
                  <a:cubicBezTo>
                    <a:pt x="9" y="0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35"/>
            <p:cNvSpPr/>
            <p:nvPr/>
          </p:nvSpPr>
          <p:spPr>
            <a:xfrm>
              <a:off x="1351194" y="845482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lnTo>
                    <a:pt x="0" y="5"/>
                  </a:lnTo>
                  <a:lnTo>
                    <a:pt x="0" y="8"/>
                  </a:lnTo>
                  <a:cubicBezTo>
                    <a:pt x="0" y="8"/>
                    <a:pt x="7" y="5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35"/>
            <p:cNvSpPr/>
            <p:nvPr/>
          </p:nvSpPr>
          <p:spPr>
            <a:xfrm>
              <a:off x="1349899" y="846541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4" y="4"/>
                  </a:lnTo>
                  <a:lnTo>
                    <a:pt x="0" y="9"/>
                  </a:lnTo>
                  <a:cubicBezTo>
                    <a:pt x="4" y="4"/>
                    <a:pt x="12" y="1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5"/>
            <p:cNvSpPr/>
            <p:nvPr/>
          </p:nvSpPr>
          <p:spPr>
            <a:xfrm>
              <a:off x="1348781" y="847424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9" y="1"/>
                    <a:pt x="9" y="4"/>
                    <a:pt x="4" y="4"/>
                  </a:cubicBezTo>
                  <a:lnTo>
                    <a:pt x="1" y="8"/>
                  </a:lnTo>
                  <a:lnTo>
                    <a:pt x="9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35"/>
            <p:cNvSpPr/>
            <p:nvPr/>
          </p:nvSpPr>
          <p:spPr>
            <a:xfrm>
              <a:off x="1091780" y="1092123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1"/>
                  </a:moveTo>
                  <a:cubicBezTo>
                    <a:pt x="3" y="3"/>
                    <a:pt x="5" y="4"/>
                    <a:pt x="8" y="4"/>
                  </a:cubicBezTo>
                  <a:cubicBezTo>
                    <a:pt x="11" y="4"/>
                    <a:pt x="13" y="3"/>
                    <a:pt x="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35"/>
            <p:cNvSpPr/>
            <p:nvPr/>
          </p:nvSpPr>
          <p:spPr>
            <a:xfrm>
              <a:off x="1352253" y="844422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35"/>
            <p:cNvSpPr/>
            <p:nvPr/>
          </p:nvSpPr>
          <p:spPr>
            <a:xfrm>
              <a:off x="1207069" y="108241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4" y="5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35"/>
            <p:cNvSpPr/>
            <p:nvPr/>
          </p:nvSpPr>
          <p:spPr>
            <a:xfrm>
              <a:off x="1338894" y="85519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cubicBezTo>
                    <a:pt x="4" y="4"/>
                    <a:pt x="4" y="4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35"/>
            <p:cNvSpPr/>
            <p:nvPr/>
          </p:nvSpPr>
          <p:spPr>
            <a:xfrm>
              <a:off x="1069123" y="1091475"/>
              <a:ext cx="530" cy="294"/>
            </a:xfrm>
            <a:custGeom>
              <a:avLst/>
              <a:gdLst/>
              <a:ahLst/>
              <a:cxnLst/>
              <a:rect l="l" t="t" r="r" b="b"/>
              <a:pathLst>
                <a:path w="9" h="5" extrusionOk="0">
                  <a:moveTo>
                    <a:pt x="4" y="1"/>
                  </a:moveTo>
                  <a:cubicBezTo>
                    <a:pt x="0" y="1"/>
                    <a:pt x="0" y="5"/>
                    <a:pt x="0" y="5"/>
                  </a:cubicBezTo>
                  <a:lnTo>
                    <a:pt x="8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35"/>
            <p:cNvSpPr/>
            <p:nvPr/>
          </p:nvSpPr>
          <p:spPr>
            <a:xfrm>
              <a:off x="1067416" y="1091475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0" y="1"/>
                  </a:moveTo>
                  <a:cubicBezTo>
                    <a:pt x="3" y="1"/>
                    <a:pt x="7" y="2"/>
                    <a:pt x="10" y="2"/>
                  </a:cubicBezTo>
                  <a:cubicBezTo>
                    <a:pt x="12" y="2"/>
                    <a:pt x="14" y="2"/>
                    <a:pt x="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35"/>
            <p:cNvSpPr/>
            <p:nvPr/>
          </p:nvSpPr>
          <p:spPr>
            <a:xfrm>
              <a:off x="1066121" y="1091475"/>
              <a:ext cx="471" cy="59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35"/>
            <p:cNvSpPr/>
            <p:nvPr/>
          </p:nvSpPr>
          <p:spPr>
            <a:xfrm>
              <a:off x="1343425" y="851308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cubicBezTo>
                    <a:pt x="4" y="1"/>
                    <a:pt x="0" y="4"/>
                    <a:pt x="0" y="8"/>
                  </a:cubicBezTo>
                  <a:lnTo>
                    <a:pt x="4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35"/>
            <p:cNvSpPr/>
            <p:nvPr/>
          </p:nvSpPr>
          <p:spPr>
            <a:xfrm>
              <a:off x="1342307" y="852191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4" y="1"/>
                    <a:pt x="4" y="1"/>
                    <a:pt x="1" y="4"/>
                  </a:cubicBezTo>
                  <a:lnTo>
                    <a:pt x="1" y="8"/>
                  </a:lnTo>
                  <a:lnTo>
                    <a:pt x="4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35"/>
            <p:cNvSpPr/>
            <p:nvPr/>
          </p:nvSpPr>
          <p:spPr>
            <a:xfrm>
              <a:off x="1216720" y="830416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35"/>
            <p:cNvSpPr/>
            <p:nvPr/>
          </p:nvSpPr>
          <p:spPr>
            <a:xfrm>
              <a:off x="1209835" y="83447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4" y="1"/>
                    <a:pt x="1" y="4"/>
                  </a:cubicBez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5"/>
            <p:cNvSpPr/>
            <p:nvPr/>
          </p:nvSpPr>
          <p:spPr>
            <a:xfrm>
              <a:off x="1210482" y="834300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5" y="0"/>
                  </a:moveTo>
                  <a:lnTo>
                    <a:pt x="0" y="4"/>
                  </a:lnTo>
                  <a:cubicBezTo>
                    <a:pt x="5" y="4"/>
                    <a:pt x="8" y="4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5"/>
            <p:cNvSpPr/>
            <p:nvPr/>
          </p:nvSpPr>
          <p:spPr>
            <a:xfrm>
              <a:off x="1308233" y="79457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1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35"/>
            <p:cNvSpPr/>
            <p:nvPr/>
          </p:nvSpPr>
          <p:spPr>
            <a:xfrm>
              <a:off x="1329831" y="105028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1" y="1"/>
                    <a:pt x="1" y="4"/>
                  </a:cubicBez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35"/>
            <p:cNvSpPr/>
            <p:nvPr/>
          </p:nvSpPr>
          <p:spPr>
            <a:xfrm>
              <a:off x="1066533" y="842480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2" y="0"/>
                  </a:moveTo>
                  <a:lnTo>
                    <a:pt x="4" y="4"/>
                  </a:lnTo>
                  <a:lnTo>
                    <a:pt x="0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5"/>
            <p:cNvSpPr/>
            <p:nvPr/>
          </p:nvSpPr>
          <p:spPr>
            <a:xfrm>
              <a:off x="1075361" y="83706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12" y="1"/>
                  </a:moveTo>
                  <a:lnTo>
                    <a:pt x="4" y="4"/>
                  </a:lnTo>
                  <a:lnTo>
                    <a:pt x="1" y="8"/>
                  </a:lnTo>
                  <a:cubicBezTo>
                    <a:pt x="4" y="8"/>
                    <a:pt x="8" y="4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5"/>
            <p:cNvSpPr/>
            <p:nvPr/>
          </p:nvSpPr>
          <p:spPr>
            <a:xfrm>
              <a:off x="1168168" y="887795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5" y="0"/>
                  </a:moveTo>
                  <a:lnTo>
                    <a:pt x="1" y="7"/>
                  </a:lnTo>
                  <a:cubicBezTo>
                    <a:pt x="5" y="4"/>
                    <a:pt x="5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35"/>
            <p:cNvSpPr/>
            <p:nvPr/>
          </p:nvSpPr>
          <p:spPr>
            <a:xfrm>
              <a:off x="1169286" y="886912"/>
              <a:ext cx="235" cy="294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0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35"/>
            <p:cNvSpPr/>
            <p:nvPr/>
          </p:nvSpPr>
          <p:spPr>
            <a:xfrm>
              <a:off x="1302171" y="95988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9" y="0"/>
                  </a:moveTo>
                  <a:lnTo>
                    <a:pt x="1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35"/>
            <p:cNvSpPr/>
            <p:nvPr/>
          </p:nvSpPr>
          <p:spPr>
            <a:xfrm>
              <a:off x="1287105" y="107682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0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6" y="2"/>
                    <a:pt x="9" y="0"/>
                    <a:pt x="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35"/>
            <p:cNvSpPr/>
            <p:nvPr/>
          </p:nvSpPr>
          <p:spPr>
            <a:xfrm>
              <a:off x="1286223" y="1076822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" y="0"/>
                  </a:moveTo>
                  <a:lnTo>
                    <a:pt x="1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35"/>
            <p:cNvSpPr/>
            <p:nvPr/>
          </p:nvSpPr>
          <p:spPr>
            <a:xfrm>
              <a:off x="1294874" y="107399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35"/>
            <p:cNvSpPr/>
            <p:nvPr/>
          </p:nvSpPr>
          <p:spPr>
            <a:xfrm>
              <a:off x="1264860" y="108070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35"/>
            <p:cNvSpPr/>
            <p:nvPr/>
          </p:nvSpPr>
          <p:spPr>
            <a:xfrm>
              <a:off x="1286635" y="1075291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35"/>
            <p:cNvSpPr/>
            <p:nvPr/>
          </p:nvSpPr>
          <p:spPr>
            <a:xfrm>
              <a:off x="1128268" y="1095183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0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35"/>
            <p:cNvSpPr/>
            <p:nvPr/>
          </p:nvSpPr>
          <p:spPr>
            <a:xfrm>
              <a:off x="1319238" y="948823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0" y="9"/>
                  </a:lnTo>
                  <a:lnTo>
                    <a:pt x="12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2231650" y="3016600"/>
            <a:ext cx="5940900" cy="7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2" hasCustomPrompt="1"/>
          </p:nvPr>
        </p:nvSpPr>
        <p:spPr>
          <a:xfrm>
            <a:off x="1152992" y="3213016"/>
            <a:ext cx="814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Bellota"/>
              <a:buNone/>
              <a:defRPr sz="4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2231650" y="3799300"/>
            <a:ext cx="5940900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3334803" y="2090998"/>
            <a:ext cx="5894935" cy="4062113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rgbClr val="AAD5D6">
              <a:alpha val="17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9639676">
            <a:off x="-1391888" y="-1050242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 rot="8279199">
            <a:off x="-705338" y="1761091"/>
            <a:ext cx="1552975" cy="1621309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" name="Google Shape;45;p3"/>
          <p:cNvGrpSpPr/>
          <p:nvPr/>
        </p:nvGrpSpPr>
        <p:grpSpPr>
          <a:xfrm rot="-6203082">
            <a:off x="7931080" y="3808045"/>
            <a:ext cx="2201237" cy="1283353"/>
            <a:chOff x="3864475" y="2225200"/>
            <a:chExt cx="862200" cy="502675"/>
          </a:xfrm>
        </p:grpSpPr>
        <p:sp>
          <p:nvSpPr>
            <p:cNvPr id="46" name="Google Shape;46;p3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/>
          <p:nvPr/>
        </p:nvSpPr>
        <p:spPr>
          <a:xfrm rot="8279188">
            <a:off x="8147523" y="-594578"/>
            <a:ext cx="1965109" cy="2080761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895189" y="981374"/>
            <a:ext cx="740134" cy="90801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3"/>
          <p:cNvGrpSpPr/>
          <p:nvPr/>
        </p:nvGrpSpPr>
        <p:grpSpPr>
          <a:xfrm rot="1799941">
            <a:off x="1772322" y="1096499"/>
            <a:ext cx="484818" cy="677751"/>
            <a:chOff x="3378250" y="2315400"/>
            <a:chExt cx="621384" cy="868760"/>
          </a:xfrm>
        </p:grpSpPr>
        <p:sp>
          <p:nvSpPr>
            <p:cNvPr id="59" name="Google Shape;59;p3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ckground 1">
  <p:cSld name="BLANK_1_1_1_1_1_1_1_1">
    <p:spTree>
      <p:nvGrpSpPr>
        <p:cNvPr id="1" name="Shape 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0" name="Google Shape;3820;p36"/>
          <p:cNvSpPr/>
          <p:nvPr/>
        </p:nvSpPr>
        <p:spPr>
          <a:xfrm>
            <a:off x="6676601" y="4031338"/>
            <a:ext cx="3053414" cy="2098726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rgbClr val="AAD5D6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1" name="Google Shape;3821;p36"/>
          <p:cNvSpPr/>
          <p:nvPr/>
        </p:nvSpPr>
        <p:spPr>
          <a:xfrm>
            <a:off x="-1324399" y="-514362"/>
            <a:ext cx="3053414" cy="2098726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2" name="Google Shape;3822;p36"/>
          <p:cNvGrpSpPr/>
          <p:nvPr/>
        </p:nvGrpSpPr>
        <p:grpSpPr>
          <a:xfrm>
            <a:off x="416013" y="1209194"/>
            <a:ext cx="280525" cy="279555"/>
            <a:chOff x="2304594" y="2493825"/>
            <a:chExt cx="579837" cy="577832"/>
          </a:xfrm>
        </p:grpSpPr>
        <p:sp>
          <p:nvSpPr>
            <p:cNvPr id="3823" name="Google Shape;3823;p36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36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36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36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36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36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36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36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36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36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36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36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36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36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36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36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36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36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36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36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3" name="Google Shape;3843;p36"/>
          <p:cNvSpPr/>
          <p:nvPr/>
        </p:nvSpPr>
        <p:spPr>
          <a:xfrm>
            <a:off x="556289" y="1567501"/>
            <a:ext cx="457897" cy="335714"/>
          </a:xfrm>
          <a:custGeom>
            <a:avLst/>
            <a:gdLst/>
            <a:ahLst/>
            <a:cxnLst/>
            <a:rect l="l" t="t" r="r" b="b"/>
            <a:pathLst>
              <a:path w="3499" h="2565" extrusionOk="0">
                <a:moveTo>
                  <a:pt x="951" y="1"/>
                </a:moveTo>
                <a:cubicBezTo>
                  <a:pt x="703" y="1"/>
                  <a:pt x="458" y="109"/>
                  <a:pt x="290" y="317"/>
                </a:cubicBezTo>
                <a:cubicBezTo>
                  <a:pt x="0" y="684"/>
                  <a:pt x="59" y="1212"/>
                  <a:pt x="422" y="1505"/>
                </a:cubicBezTo>
                <a:lnTo>
                  <a:pt x="1750" y="2564"/>
                </a:lnTo>
                <a:lnTo>
                  <a:pt x="3073" y="1505"/>
                </a:lnTo>
                <a:cubicBezTo>
                  <a:pt x="3440" y="1212"/>
                  <a:pt x="3499" y="684"/>
                  <a:pt x="3206" y="317"/>
                </a:cubicBezTo>
                <a:cubicBezTo>
                  <a:pt x="3040" y="109"/>
                  <a:pt x="2794" y="1"/>
                  <a:pt x="2546" y="1"/>
                </a:cubicBezTo>
                <a:cubicBezTo>
                  <a:pt x="2362" y="1"/>
                  <a:pt x="2176" y="61"/>
                  <a:pt x="2021" y="185"/>
                </a:cubicBezTo>
                <a:lnTo>
                  <a:pt x="1750" y="405"/>
                </a:lnTo>
                <a:lnTo>
                  <a:pt x="1478" y="185"/>
                </a:lnTo>
                <a:cubicBezTo>
                  <a:pt x="1322" y="61"/>
                  <a:pt x="1136" y="1"/>
                  <a:pt x="9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4" name="Google Shape;3844;p36"/>
          <p:cNvSpPr/>
          <p:nvPr/>
        </p:nvSpPr>
        <p:spPr>
          <a:xfrm rot="8100000">
            <a:off x="8091217" y="-514354"/>
            <a:ext cx="1908476" cy="1804883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45" name="Google Shape;3845;p36"/>
          <p:cNvGrpSpPr/>
          <p:nvPr/>
        </p:nvGrpSpPr>
        <p:grpSpPr>
          <a:xfrm>
            <a:off x="7973738" y="3917044"/>
            <a:ext cx="280525" cy="279555"/>
            <a:chOff x="2304594" y="2493825"/>
            <a:chExt cx="579837" cy="577832"/>
          </a:xfrm>
        </p:grpSpPr>
        <p:sp>
          <p:nvSpPr>
            <p:cNvPr id="3846" name="Google Shape;3846;p36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36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36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36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36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36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36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36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36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36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36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36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36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36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36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36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6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6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6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6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igure">
            <a:extLst>
              <a:ext uri="{FF2B5EF4-FFF2-40B4-BE49-F238E27FC236}">
                <a16:creationId xmlns:a16="http://schemas.microsoft.com/office/drawing/2014/main" id="{0DFD6B67-4EBF-4059-B726-B133E1C8983A}"/>
              </a:ext>
            </a:extLst>
          </p:cNvPr>
          <p:cNvSpPr/>
          <p:nvPr userDrawn="1"/>
        </p:nvSpPr>
        <p:spPr>
          <a:xfrm>
            <a:off x="2900309" y="588807"/>
            <a:ext cx="3601463" cy="4469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93" h="20744" extrusionOk="0">
                <a:moveTo>
                  <a:pt x="50" y="8912"/>
                </a:moveTo>
                <a:cubicBezTo>
                  <a:pt x="599" y="13351"/>
                  <a:pt x="9033" y="21184"/>
                  <a:pt x="14691" y="20725"/>
                </a:cubicBezTo>
                <a:cubicBezTo>
                  <a:pt x="20349" y="20265"/>
                  <a:pt x="21091" y="11684"/>
                  <a:pt x="20542" y="7246"/>
                </a:cubicBezTo>
                <a:cubicBezTo>
                  <a:pt x="19992" y="2808"/>
                  <a:pt x="14951" y="-416"/>
                  <a:pt x="9293" y="43"/>
                </a:cubicBezTo>
                <a:cubicBezTo>
                  <a:pt x="3636" y="503"/>
                  <a:pt x="-509" y="4474"/>
                  <a:pt x="50" y="8912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8" name="Figure">
            <a:extLst>
              <a:ext uri="{FF2B5EF4-FFF2-40B4-BE49-F238E27FC236}">
                <a16:creationId xmlns:a16="http://schemas.microsoft.com/office/drawing/2014/main" id="{A6AFB5AB-00A5-42C5-8B89-0D4DEAD0012C}"/>
              </a:ext>
            </a:extLst>
          </p:cNvPr>
          <p:cNvSpPr/>
          <p:nvPr userDrawn="1"/>
        </p:nvSpPr>
        <p:spPr>
          <a:xfrm>
            <a:off x="2195737" y="1310158"/>
            <a:ext cx="5327828" cy="36222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89" h="18693" extrusionOk="0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9" name="Figure">
            <a:extLst>
              <a:ext uri="{FF2B5EF4-FFF2-40B4-BE49-F238E27FC236}">
                <a16:creationId xmlns:a16="http://schemas.microsoft.com/office/drawing/2014/main" id="{F853A99F-53BE-43F4-B45A-A2127E017721}"/>
              </a:ext>
            </a:extLst>
          </p:cNvPr>
          <p:cNvSpPr/>
          <p:nvPr userDrawn="1"/>
        </p:nvSpPr>
        <p:spPr>
          <a:xfrm>
            <a:off x="1776346" y="1041748"/>
            <a:ext cx="5249079" cy="36092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116" extrusionOk="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0" name="Figure">
            <a:extLst>
              <a:ext uri="{FF2B5EF4-FFF2-40B4-BE49-F238E27FC236}">
                <a16:creationId xmlns:a16="http://schemas.microsoft.com/office/drawing/2014/main" id="{523540BF-0941-4408-B229-3B101068B600}"/>
              </a:ext>
            </a:extLst>
          </p:cNvPr>
          <p:cNvSpPr/>
          <p:nvPr userDrawn="1"/>
        </p:nvSpPr>
        <p:spPr>
          <a:xfrm>
            <a:off x="5047584" y="85540"/>
            <a:ext cx="985413" cy="8896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15" h="19060" extrusionOk="0">
                <a:moveTo>
                  <a:pt x="1251" y="17706"/>
                </a:moveTo>
                <a:cubicBezTo>
                  <a:pt x="3633" y="20258"/>
                  <a:pt x="13007" y="19180"/>
                  <a:pt x="16737" y="14651"/>
                </a:cubicBezTo>
                <a:cubicBezTo>
                  <a:pt x="20468" y="10087"/>
                  <a:pt x="17145" y="3797"/>
                  <a:pt x="14794" y="1210"/>
                </a:cubicBezTo>
                <a:cubicBezTo>
                  <a:pt x="12411" y="-1342"/>
                  <a:pt x="7458" y="275"/>
                  <a:pt x="3727" y="4804"/>
                </a:cubicBezTo>
                <a:cubicBezTo>
                  <a:pt x="-3" y="9368"/>
                  <a:pt x="-1132" y="15155"/>
                  <a:pt x="1251" y="17706"/>
                </a:cubicBezTo>
                <a:close/>
              </a:path>
            </a:pathLst>
          </a:custGeom>
          <a:solidFill>
            <a:schemeClr val="accent5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1" name="Figure">
            <a:extLst>
              <a:ext uri="{FF2B5EF4-FFF2-40B4-BE49-F238E27FC236}">
                <a16:creationId xmlns:a16="http://schemas.microsoft.com/office/drawing/2014/main" id="{BD5C64BF-08E2-4135-B576-782BCC1358BD}"/>
              </a:ext>
            </a:extLst>
          </p:cNvPr>
          <p:cNvSpPr/>
          <p:nvPr userDrawn="1"/>
        </p:nvSpPr>
        <p:spPr>
          <a:xfrm>
            <a:off x="1440834" y="3155469"/>
            <a:ext cx="656738" cy="669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2" name="Figure">
            <a:extLst>
              <a:ext uri="{FF2B5EF4-FFF2-40B4-BE49-F238E27FC236}">
                <a16:creationId xmlns:a16="http://schemas.microsoft.com/office/drawing/2014/main" id="{284B6DC6-7C4D-44E7-9164-F5FAB39BEF1C}"/>
              </a:ext>
            </a:extLst>
          </p:cNvPr>
          <p:cNvSpPr/>
          <p:nvPr userDrawn="1"/>
        </p:nvSpPr>
        <p:spPr>
          <a:xfrm>
            <a:off x="6574161" y="773339"/>
            <a:ext cx="453370" cy="431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9A6E0A-A784-4C45-AFF8-2658713EF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1446" y="1554500"/>
            <a:ext cx="4401108" cy="1790700"/>
          </a:xfrm>
        </p:spPr>
        <p:txBody>
          <a:bodyPr anchor="b"/>
          <a:lstStyle>
            <a:lvl1pPr algn="ctr">
              <a:defRPr sz="45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C34C85-A365-4BBD-B9CF-8C6283402A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1446" y="3414256"/>
            <a:ext cx="4401108" cy="124182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accent5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BA3C7-7567-46E4-A65B-A3825FBDF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00830-2640-4EEC-B623-30A512C08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46186" y="4767263"/>
            <a:ext cx="2269164" cy="273844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664785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igure">
            <a:extLst>
              <a:ext uri="{FF2B5EF4-FFF2-40B4-BE49-F238E27FC236}">
                <a16:creationId xmlns:a16="http://schemas.microsoft.com/office/drawing/2014/main" id="{0DFD6B67-4EBF-4059-B726-B133E1C8983A}"/>
              </a:ext>
            </a:extLst>
          </p:cNvPr>
          <p:cNvSpPr/>
          <p:nvPr userDrawn="1"/>
        </p:nvSpPr>
        <p:spPr>
          <a:xfrm>
            <a:off x="2900309" y="588807"/>
            <a:ext cx="3601463" cy="4469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93" h="20744" extrusionOk="0">
                <a:moveTo>
                  <a:pt x="50" y="8912"/>
                </a:moveTo>
                <a:cubicBezTo>
                  <a:pt x="599" y="13351"/>
                  <a:pt x="9033" y="21184"/>
                  <a:pt x="14691" y="20725"/>
                </a:cubicBezTo>
                <a:cubicBezTo>
                  <a:pt x="20349" y="20265"/>
                  <a:pt x="21091" y="11684"/>
                  <a:pt x="20542" y="7246"/>
                </a:cubicBezTo>
                <a:cubicBezTo>
                  <a:pt x="19992" y="2808"/>
                  <a:pt x="14951" y="-416"/>
                  <a:pt x="9293" y="43"/>
                </a:cubicBezTo>
                <a:cubicBezTo>
                  <a:pt x="3636" y="503"/>
                  <a:pt x="-509" y="4474"/>
                  <a:pt x="50" y="8912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8" name="Figure">
            <a:extLst>
              <a:ext uri="{FF2B5EF4-FFF2-40B4-BE49-F238E27FC236}">
                <a16:creationId xmlns:a16="http://schemas.microsoft.com/office/drawing/2014/main" id="{A6AFB5AB-00A5-42C5-8B89-0D4DEAD0012C}"/>
              </a:ext>
            </a:extLst>
          </p:cNvPr>
          <p:cNvSpPr/>
          <p:nvPr userDrawn="1"/>
        </p:nvSpPr>
        <p:spPr>
          <a:xfrm>
            <a:off x="2195737" y="1310158"/>
            <a:ext cx="5327828" cy="36222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89" h="18693" extrusionOk="0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9" name="Figure">
            <a:extLst>
              <a:ext uri="{FF2B5EF4-FFF2-40B4-BE49-F238E27FC236}">
                <a16:creationId xmlns:a16="http://schemas.microsoft.com/office/drawing/2014/main" id="{F853A99F-53BE-43F4-B45A-A2127E017721}"/>
              </a:ext>
            </a:extLst>
          </p:cNvPr>
          <p:cNvSpPr/>
          <p:nvPr userDrawn="1"/>
        </p:nvSpPr>
        <p:spPr>
          <a:xfrm>
            <a:off x="1776346" y="1041748"/>
            <a:ext cx="5249079" cy="36092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116" extrusionOk="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0" name="Figure">
            <a:extLst>
              <a:ext uri="{FF2B5EF4-FFF2-40B4-BE49-F238E27FC236}">
                <a16:creationId xmlns:a16="http://schemas.microsoft.com/office/drawing/2014/main" id="{523540BF-0941-4408-B229-3B101068B600}"/>
              </a:ext>
            </a:extLst>
          </p:cNvPr>
          <p:cNvSpPr/>
          <p:nvPr userDrawn="1"/>
        </p:nvSpPr>
        <p:spPr>
          <a:xfrm>
            <a:off x="5047584" y="85540"/>
            <a:ext cx="985413" cy="8896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15" h="19060" extrusionOk="0">
                <a:moveTo>
                  <a:pt x="1251" y="17706"/>
                </a:moveTo>
                <a:cubicBezTo>
                  <a:pt x="3633" y="20258"/>
                  <a:pt x="13007" y="19180"/>
                  <a:pt x="16737" y="14651"/>
                </a:cubicBezTo>
                <a:cubicBezTo>
                  <a:pt x="20468" y="10087"/>
                  <a:pt x="17145" y="3797"/>
                  <a:pt x="14794" y="1210"/>
                </a:cubicBezTo>
                <a:cubicBezTo>
                  <a:pt x="12411" y="-1342"/>
                  <a:pt x="7458" y="275"/>
                  <a:pt x="3727" y="4804"/>
                </a:cubicBezTo>
                <a:cubicBezTo>
                  <a:pt x="-3" y="9368"/>
                  <a:pt x="-1132" y="15155"/>
                  <a:pt x="1251" y="17706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1" name="Figure">
            <a:extLst>
              <a:ext uri="{FF2B5EF4-FFF2-40B4-BE49-F238E27FC236}">
                <a16:creationId xmlns:a16="http://schemas.microsoft.com/office/drawing/2014/main" id="{BD5C64BF-08E2-4135-B576-782BCC1358BD}"/>
              </a:ext>
            </a:extLst>
          </p:cNvPr>
          <p:cNvSpPr/>
          <p:nvPr userDrawn="1"/>
        </p:nvSpPr>
        <p:spPr>
          <a:xfrm>
            <a:off x="1440834" y="3155469"/>
            <a:ext cx="656738" cy="669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2" name="Figure">
            <a:extLst>
              <a:ext uri="{FF2B5EF4-FFF2-40B4-BE49-F238E27FC236}">
                <a16:creationId xmlns:a16="http://schemas.microsoft.com/office/drawing/2014/main" id="{284B6DC6-7C4D-44E7-9164-F5FAB39BEF1C}"/>
              </a:ext>
            </a:extLst>
          </p:cNvPr>
          <p:cNvSpPr/>
          <p:nvPr userDrawn="1"/>
        </p:nvSpPr>
        <p:spPr>
          <a:xfrm>
            <a:off x="6574161" y="773339"/>
            <a:ext cx="453370" cy="431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9A6E0A-A784-4C45-AFF8-2658713EF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1446" y="1554500"/>
            <a:ext cx="4401108" cy="1790700"/>
          </a:xfrm>
        </p:spPr>
        <p:txBody>
          <a:bodyPr anchor="b"/>
          <a:lstStyle>
            <a:lvl1pPr algn="ctr">
              <a:defRPr sz="45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C34C85-A365-4BBD-B9CF-8C6283402A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1446" y="3414256"/>
            <a:ext cx="4401108" cy="124182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accent5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BA3C7-7567-46E4-A65B-A3825FBDF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00830-2640-4EEC-B623-30A512C08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46186" y="4767263"/>
            <a:ext cx="2269164" cy="273844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14955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2BE77-6C43-40AD-ABCF-E64E36A51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62276-1662-4EB6-B7CB-4BCCA4334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16D0A-CC06-4975-A732-F53359E90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54B79-E7FE-48ED-B0DA-7D78B7035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E6126-25F8-4B03-BBC1-DF5D33FFE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07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2BE77-6C43-40AD-ABCF-E64E36A51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953" y="102394"/>
            <a:ext cx="6321397" cy="849176"/>
          </a:xfrm>
        </p:spPr>
        <p:txBody>
          <a:bodyPr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62276-1662-4EB6-B7CB-4BCCA4334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45637"/>
            <a:ext cx="7886700" cy="3087086"/>
          </a:xfrm>
        </p:spPr>
        <p:txBody>
          <a:bodyPr>
            <a:normAutofit/>
          </a:bodyPr>
          <a:lstStyle>
            <a:lvl1pPr marL="427435" indent="-427435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2700"/>
            </a:lvl1pPr>
            <a:lvl2pPr marL="514350" indent="-171450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2400"/>
            </a:lvl2pPr>
            <a:lvl3pPr marL="857250" indent="-171450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2100"/>
            </a:lvl3pPr>
            <a:lvl4pPr marL="1200150" indent="-171450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1800"/>
            </a:lvl4pPr>
            <a:lvl5pPr marL="1543050" indent="-171450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16D0A-CC06-4975-A732-F53359E90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54B79-E7FE-48ED-B0DA-7D78B7035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E6126-25F8-4B03-BBC1-DF5D33FFE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4C2378E-37F4-4D35-A4CE-098A70BB67C3}"/>
              </a:ext>
            </a:extLst>
          </p:cNvPr>
          <p:cNvSpPr/>
          <p:nvPr userDrawn="1"/>
        </p:nvSpPr>
        <p:spPr>
          <a:xfrm>
            <a:off x="646333" y="-1554"/>
            <a:ext cx="898394" cy="1041881"/>
          </a:xfrm>
          <a:custGeom>
            <a:avLst/>
            <a:gdLst>
              <a:gd name="connsiteX0" fmla="*/ 272811 w 1197858"/>
              <a:gd name="connsiteY0" fmla="*/ 0 h 1389174"/>
              <a:gd name="connsiteX1" fmla="*/ 924678 w 1197858"/>
              <a:gd name="connsiteY1" fmla="*/ 0 h 1389174"/>
              <a:gd name="connsiteX2" fmla="*/ 974454 w 1197858"/>
              <a:gd name="connsiteY2" fmla="*/ 32247 h 1389174"/>
              <a:gd name="connsiteX3" fmla="*/ 1189160 w 1197858"/>
              <a:gd name="connsiteY3" fmla="*/ 421913 h 1389174"/>
              <a:gd name="connsiteX4" fmla="*/ 850459 w 1197858"/>
              <a:gd name="connsiteY4" fmla="*/ 1387791 h 1389174"/>
              <a:gd name="connsiteX5" fmla="*/ 2923 w 1197858"/>
              <a:gd name="connsiteY5" fmla="*/ 541295 h 1389174"/>
              <a:gd name="connsiteX6" fmla="*/ 216245 w 1197858"/>
              <a:gd name="connsiteY6" fmla="*/ 37481 h 138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7858" h="1389174">
                <a:moveTo>
                  <a:pt x="272811" y="0"/>
                </a:moveTo>
                <a:lnTo>
                  <a:pt x="924678" y="0"/>
                </a:lnTo>
                <a:lnTo>
                  <a:pt x="974454" y="32247"/>
                </a:lnTo>
                <a:cubicBezTo>
                  <a:pt x="1092328" y="125644"/>
                  <a:pt x="1173241" y="262904"/>
                  <a:pt x="1189160" y="421913"/>
                </a:cubicBezTo>
                <a:cubicBezTo>
                  <a:pt x="1220940" y="739931"/>
                  <a:pt x="1177988" y="1354828"/>
                  <a:pt x="850459" y="1387791"/>
                </a:cubicBezTo>
                <a:cubicBezTo>
                  <a:pt x="522929" y="1420682"/>
                  <a:pt x="34704" y="859385"/>
                  <a:pt x="2923" y="541295"/>
                </a:cubicBezTo>
                <a:cubicBezTo>
                  <a:pt x="-17301" y="342534"/>
                  <a:pt x="68843" y="156845"/>
                  <a:pt x="216245" y="37481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5" name="Figure">
            <a:extLst>
              <a:ext uri="{FF2B5EF4-FFF2-40B4-BE49-F238E27FC236}">
                <a16:creationId xmlns:a16="http://schemas.microsoft.com/office/drawing/2014/main" id="{F4657BEA-DC8F-4BE7-BF7C-680143DD0533}"/>
              </a:ext>
            </a:extLst>
          </p:cNvPr>
          <p:cNvSpPr/>
          <p:nvPr userDrawn="1"/>
        </p:nvSpPr>
        <p:spPr>
          <a:xfrm>
            <a:off x="470595" y="105401"/>
            <a:ext cx="1329056" cy="903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89" h="18693" extrusionOk="0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6" name="Figure">
            <a:extLst>
              <a:ext uri="{FF2B5EF4-FFF2-40B4-BE49-F238E27FC236}">
                <a16:creationId xmlns:a16="http://schemas.microsoft.com/office/drawing/2014/main" id="{8D24ED71-D1A6-4B3D-92ED-855ED2F859DB}"/>
              </a:ext>
            </a:extLst>
          </p:cNvPr>
          <p:cNvSpPr/>
          <p:nvPr userDrawn="1"/>
        </p:nvSpPr>
        <p:spPr>
          <a:xfrm>
            <a:off x="365976" y="38445"/>
            <a:ext cx="1309411" cy="90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116" extrusionOk="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8" name="Figure">
            <a:extLst>
              <a:ext uri="{FF2B5EF4-FFF2-40B4-BE49-F238E27FC236}">
                <a16:creationId xmlns:a16="http://schemas.microsoft.com/office/drawing/2014/main" id="{4E29128A-65FF-46D9-9AC5-CD5F360D05FD}"/>
              </a:ext>
            </a:extLst>
          </p:cNvPr>
          <p:cNvSpPr/>
          <p:nvPr userDrawn="1"/>
        </p:nvSpPr>
        <p:spPr>
          <a:xfrm>
            <a:off x="667281" y="1051771"/>
            <a:ext cx="163826" cy="1669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9" name="Figure">
            <a:extLst>
              <a:ext uri="{FF2B5EF4-FFF2-40B4-BE49-F238E27FC236}">
                <a16:creationId xmlns:a16="http://schemas.microsoft.com/office/drawing/2014/main" id="{B3BA8C1E-A710-4F84-9924-34F2C3A20531}"/>
              </a:ext>
            </a:extLst>
          </p:cNvPr>
          <p:cNvSpPr/>
          <p:nvPr userDrawn="1"/>
        </p:nvSpPr>
        <p:spPr>
          <a:xfrm>
            <a:off x="1711042" y="105401"/>
            <a:ext cx="113096" cy="1077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A941A22-1624-42ED-B289-69DC7E776C8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58915" y="105967"/>
            <a:ext cx="872285" cy="845604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sz="4050" b="1">
                <a:ea typeface="+mj-ea"/>
                <a:cs typeface="+mj-cs"/>
              </a:defRPr>
            </a:lvl1pPr>
          </a:lstStyle>
          <a:p>
            <a:pPr marL="171450" lvl="0" indent="-171450">
              <a:spcBef>
                <a:spcPct val="0"/>
              </a:spcBef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8411418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Number (Dark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2BE77-6C43-40AD-ABCF-E64E36A51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953" y="102394"/>
            <a:ext cx="6321397" cy="849176"/>
          </a:xfrm>
        </p:spPr>
        <p:txBody>
          <a:bodyPr>
            <a:normAutofit/>
          </a:bodyPr>
          <a:lstStyle>
            <a:lvl1pPr>
              <a:defRPr sz="330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62276-1662-4EB6-B7CB-4BCCA4334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45637"/>
            <a:ext cx="7886700" cy="3087086"/>
          </a:xfrm>
        </p:spPr>
        <p:txBody>
          <a:bodyPr>
            <a:normAutofit/>
          </a:bodyPr>
          <a:lstStyle>
            <a:lvl1pPr marL="427435" indent="-427435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270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marL="514350" indent="-171450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2400">
                <a:solidFill>
                  <a:schemeClr val="accent5">
                    <a:lumMod val="20000"/>
                    <a:lumOff val="80000"/>
                  </a:schemeClr>
                </a:solidFill>
              </a:defRPr>
            </a:lvl2pPr>
            <a:lvl3pPr marL="857250" indent="-171450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2100">
                <a:solidFill>
                  <a:schemeClr val="accent5">
                    <a:lumMod val="20000"/>
                    <a:lumOff val="80000"/>
                  </a:schemeClr>
                </a:solidFill>
              </a:defRPr>
            </a:lvl3pPr>
            <a:lvl4pPr marL="1200150" indent="-171450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1800">
                <a:solidFill>
                  <a:schemeClr val="accent5">
                    <a:lumMod val="20000"/>
                    <a:lumOff val="80000"/>
                  </a:schemeClr>
                </a:solidFill>
              </a:defRPr>
            </a:lvl4pPr>
            <a:lvl5pPr marL="1543050" indent="-171450">
              <a:spcAft>
                <a:spcPts val="900"/>
              </a:spcAft>
              <a:buFontTx/>
              <a:buBlip>
                <a:blip r:embed="rId2"/>
              </a:buBlip>
              <a:tabLst>
                <a:tab pos="685800" algn="l"/>
              </a:tabLst>
              <a:defRPr sz="1800">
                <a:solidFill>
                  <a:schemeClr val="accent5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16D0A-CC06-4975-A732-F53359E90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54B79-E7FE-48ED-B0DA-7D78B7035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E6126-25F8-4B03-BBC1-DF5D33FFE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5997A6-0989-4ABE-9EE2-FAC905B671FA}"/>
              </a:ext>
            </a:extLst>
          </p:cNvPr>
          <p:cNvSpPr/>
          <p:nvPr userDrawn="1"/>
        </p:nvSpPr>
        <p:spPr>
          <a:xfrm>
            <a:off x="646333" y="-1554"/>
            <a:ext cx="898394" cy="1041881"/>
          </a:xfrm>
          <a:custGeom>
            <a:avLst/>
            <a:gdLst>
              <a:gd name="connsiteX0" fmla="*/ 272811 w 1197858"/>
              <a:gd name="connsiteY0" fmla="*/ 0 h 1389174"/>
              <a:gd name="connsiteX1" fmla="*/ 924678 w 1197858"/>
              <a:gd name="connsiteY1" fmla="*/ 0 h 1389174"/>
              <a:gd name="connsiteX2" fmla="*/ 974454 w 1197858"/>
              <a:gd name="connsiteY2" fmla="*/ 32247 h 1389174"/>
              <a:gd name="connsiteX3" fmla="*/ 1189160 w 1197858"/>
              <a:gd name="connsiteY3" fmla="*/ 421913 h 1389174"/>
              <a:gd name="connsiteX4" fmla="*/ 850459 w 1197858"/>
              <a:gd name="connsiteY4" fmla="*/ 1387791 h 1389174"/>
              <a:gd name="connsiteX5" fmla="*/ 2923 w 1197858"/>
              <a:gd name="connsiteY5" fmla="*/ 541295 h 1389174"/>
              <a:gd name="connsiteX6" fmla="*/ 216245 w 1197858"/>
              <a:gd name="connsiteY6" fmla="*/ 37481 h 138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7858" h="1389174">
                <a:moveTo>
                  <a:pt x="272811" y="0"/>
                </a:moveTo>
                <a:lnTo>
                  <a:pt x="924678" y="0"/>
                </a:lnTo>
                <a:lnTo>
                  <a:pt x="974454" y="32247"/>
                </a:lnTo>
                <a:cubicBezTo>
                  <a:pt x="1092328" y="125644"/>
                  <a:pt x="1173241" y="262904"/>
                  <a:pt x="1189160" y="421913"/>
                </a:cubicBezTo>
                <a:cubicBezTo>
                  <a:pt x="1220940" y="739931"/>
                  <a:pt x="1177988" y="1354828"/>
                  <a:pt x="850459" y="1387791"/>
                </a:cubicBezTo>
                <a:cubicBezTo>
                  <a:pt x="522929" y="1420682"/>
                  <a:pt x="34704" y="859385"/>
                  <a:pt x="2923" y="541295"/>
                </a:cubicBezTo>
                <a:cubicBezTo>
                  <a:pt x="-17301" y="342534"/>
                  <a:pt x="68843" y="156845"/>
                  <a:pt x="216245" y="37481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5" name="Figure">
            <a:extLst>
              <a:ext uri="{FF2B5EF4-FFF2-40B4-BE49-F238E27FC236}">
                <a16:creationId xmlns:a16="http://schemas.microsoft.com/office/drawing/2014/main" id="{F4657BEA-DC8F-4BE7-BF7C-680143DD0533}"/>
              </a:ext>
            </a:extLst>
          </p:cNvPr>
          <p:cNvSpPr/>
          <p:nvPr userDrawn="1"/>
        </p:nvSpPr>
        <p:spPr>
          <a:xfrm>
            <a:off x="470595" y="105401"/>
            <a:ext cx="1329056" cy="903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89" h="18693" extrusionOk="0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6" name="Figure">
            <a:extLst>
              <a:ext uri="{FF2B5EF4-FFF2-40B4-BE49-F238E27FC236}">
                <a16:creationId xmlns:a16="http://schemas.microsoft.com/office/drawing/2014/main" id="{8D24ED71-D1A6-4B3D-92ED-855ED2F859DB}"/>
              </a:ext>
            </a:extLst>
          </p:cNvPr>
          <p:cNvSpPr/>
          <p:nvPr userDrawn="1"/>
        </p:nvSpPr>
        <p:spPr>
          <a:xfrm>
            <a:off x="365976" y="38445"/>
            <a:ext cx="1309411" cy="90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116" extrusionOk="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8" name="Figure">
            <a:extLst>
              <a:ext uri="{FF2B5EF4-FFF2-40B4-BE49-F238E27FC236}">
                <a16:creationId xmlns:a16="http://schemas.microsoft.com/office/drawing/2014/main" id="{4E29128A-65FF-46D9-9AC5-CD5F360D05FD}"/>
              </a:ext>
            </a:extLst>
          </p:cNvPr>
          <p:cNvSpPr/>
          <p:nvPr userDrawn="1"/>
        </p:nvSpPr>
        <p:spPr>
          <a:xfrm>
            <a:off x="667281" y="1051771"/>
            <a:ext cx="163826" cy="1669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9" name="Figure">
            <a:extLst>
              <a:ext uri="{FF2B5EF4-FFF2-40B4-BE49-F238E27FC236}">
                <a16:creationId xmlns:a16="http://schemas.microsoft.com/office/drawing/2014/main" id="{B3BA8C1E-A710-4F84-9924-34F2C3A20531}"/>
              </a:ext>
            </a:extLst>
          </p:cNvPr>
          <p:cNvSpPr/>
          <p:nvPr userDrawn="1"/>
        </p:nvSpPr>
        <p:spPr>
          <a:xfrm>
            <a:off x="1711042" y="105401"/>
            <a:ext cx="113096" cy="1077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A941A22-1624-42ED-B289-69DC7E776C8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58915" y="105967"/>
            <a:ext cx="872285" cy="845604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sz="4050" b="1">
                <a:ea typeface="+mj-ea"/>
                <a:cs typeface="+mj-cs"/>
              </a:defRPr>
            </a:lvl1pPr>
          </a:lstStyle>
          <a:p>
            <a:pPr marL="171450" lvl="0" indent="-171450">
              <a:spcBef>
                <a:spcPct val="0"/>
              </a:spcBef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3189127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9D1-0EB2-4F85-B3D4-6C023514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5DBC6-1891-4D4E-9B5A-BDCEB78A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D2E-EA4D-44AC-A4BD-0C5AA17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23A92-51DF-4C54-8C80-1CB70C89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92B16-E765-430F-BC89-DE8C3294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6E6B168-566B-473C-AA14-D312485321F1}"/>
              </a:ext>
            </a:extLst>
          </p:cNvPr>
          <p:cNvSpPr/>
          <p:nvPr userDrawn="1"/>
        </p:nvSpPr>
        <p:spPr>
          <a:xfrm>
            <a:off x="6247411" y="1"/>
            <a:ext cx="2896590" cy="3138740"/>
          </a:xfrm>
          <a:custGeom>
            <a:avLst/>
            <a:gdLst>
              <a:gd name="connsiteX0" fmla="*/ 72632 w 3862120"/>
              <a:gd name="connsiteY0" fmla="*/ 0 h 4184987"/>
              <a:gd name="connsiteX1" fmla="*/ 3862120 w 3862120"/>
              <a:gd name="connsiteY1" fmla="*/ 0 h 4184987"/>
              <a:gd name="connsiteX2" fmla="*/ 3862120 w 3862120"/>
              <a:gd name="connsiteY2" fmla="*/ 4018645 h 4184987"/>
              <a:gd name="connsiteX3" fmla="*/ 3849798 w 3862120"/>
              <a:gd name="connsiteY3" fmla="*/ 4027418 h 4184987"/>
              <a:gd name="connsiteX4" fmla="*/ 3409263 w 3862120"/>
              <a:gd name="connsiteY4" fmla="*/ 4179440 h 4184987"/>
              <a:gd name="connsiteX5" fmla="*/ 11722 w 3862120"/>
              <a:gd name="connsiteY5" fmla="*/ 786066 h 4184987"/>
              <a:gd name="connsiteX6" fmla="*/ 49002 w 3862120"/>
              <a:gd name="connsiteY6" fmla="*/ 88876 h 418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62120" h="4184987">
                <a:moveTo>
                  <a:pt x="72632" y="0"/>
                </a:moveTo>
                <a:lnTo>
                  <a:pt x="3862120" y="0"/>
                </a:lnTo>
                <a:lnTo>
                  <a:pt x="3862120" y="4018645"/>
                </a:lnTo>
                <a:lnTo>
                  <a:pt x="3849798" y="4027418"/>
                </a:lnTo>
                <a:cubicBezTo>
                  <a:pt x="3719683" y="4109955"/>
                  <a:pt x="3573386" y="4162923"/>
                  <a:pt x="3409263" y="4179440"/>
                </a:cubicBezTo>
                <a:cubicBezTo>
                  <a:pt x="2096287" y="4311293"/>
                  <a:pt x="139121" y="2061203"/>
                  <a:pt x="11722" y="786066"/>
                </a:cubicBezTo>
                <a:cubicBezTo>
                  <a:pt x="-12601" y="547032"/>
                  <a:pt x="1454" y="312714"/>
                  <a:pt x="49002" y="8887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E96AA19-84B7-430D-8805-1FC9E3124763}"/>
              </a:ext>
            </a:extLst>
          </p:cNvPr>
          <p:cNvSpPr/>
          <p:nvPr userDrawn="1"/>
        </p:nvSpPr>
        <p:spPr>
          <a:xfrm>
            <a:off x="5542882" y="0"/>
            <a:ext cx="3601119" cy="3013097"/>
          </a:xfrm>
          <a:custGeom>
            <a:avLst/>
            <a:gdLst>
              <a:gd name="connsiteX0" fmla="*/ 2063453 w 4801492"/>
              <a:gd name="connsiteY0" fmla="*/ 0 h 4017462"/>
              <a:gd name="connsiteX1" fmla="*/ 4801492 w 4801492"/>
              <a:gd name="connsiteY1" fmla="*/ 0 h 4017462"/>
              <a:gd name="connsiteX2" fmla="*/ 4801492 w 4801492"/>
              <a:gd name="connsiteY2" fmla="*/ 3620618 h 4017462"/>
              <a:gd name="connsiteX3" fmla="*/ 4540736 w 4801492"/>
              <a:gd name="connsiteY3" fmla="*/ 3716067 h 4017462"/>
              <a:gd name="connsiteX4" fmla="*/ 3663094 w 4801492"/>
              <a:gd name="connsiteY4" fmla="*/ 3936581 h 4017462"/>
              <a:gd name="connsiteX5" fmla="*/ 88907 w 4801492"/>
              <a:gd name="connsiteY5" fmla="*/ 3068732 h 4017462"/>
              <a:gd name="connsiteX6" fmla="*/ 1919217 w 4801492"/>
              <a:gd name="connsiteY6" fmla="*/ 89093 h 4017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01492" h="4017462">
                <a:moveTo>
                  <a:pt x="2063453" y="0"/>
                </a:moveTo>
                <a:lnTo>
                  <a:pt x="4801492" y="0"/>
                </a:lnTo>
                <a:lnTo>
                  <a:pt x="4801492" y="3620618"/>
                </a:lnTo>
                <a:lnTo>
                  <a:pt x="4540736" y="3716067"/>
                </a:lnTo>
                <a:cubicBezTo>
                  <a:pt x="4233752" y="3819100"/>
                  <a:pt x="3933647" y="3892546"/>
                  <a:pt x="3663094" y="3936581"/>
                </a:cubicBezTo>
                <a:cubicBezTo>
                  <a:pt x="2220509" y="4171435"/>
                  <a:pt x="473668" y="3898601"/>
                  <a:pt x="88907" y="3068732"/>
                </a:cubicBezTo>
                <a:cubicBezTo>
                  <a:pt x="-310361" y="2209732"/>
                  <a:pt x="694404" y="899190"/>
                  <a:pt x="1919217" y="89093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5505493-CC1B-41AE-918B-437E8B2856BA}"/>
              </a:ext>
            </a:extLst>
          </p:cNvPr>
          <p:cNvSpPr/>
          <p:nvPr userDrawn="1"/>
        </p:nvSpPr>
        <p:spPr>
          <a:xfrm>
            <a:off x="5123538" y="0"/>
            <a:ext cx="4020463" cy="2731677"/>
          </a:xfrm>
          <a:custGeom>
            <a:avLst/>
            <a:gdLst>
              <a:gd name="connsiteX0" fmla="*/ 320472 w 5360617"/>
              <a:gd name="connsiteY0" fmla="*/ 0 h 3642236"/>
              <a:gd name="connsiteX1" fmla="*/ 5360617 w 5360617"/>
              <a:gd name="connsiteY1" fmla="*/ 0 h 3642236"/>
              <a:gd name="connsiteX2" fmla="*/ 5360617 w 5360617"/>
              <a:gd name="connsiteY2" fmla="*/ 3227025 h 3642236"/>
              <a:gd name="connsiteX3" fmla="*/ 5351732 w 5360617"/>
              <a:gd name="connsiteY3" fmla="*/ 3232995 h 3642236"/>
              <a:gd name="connsiteX4" fmla="*/ 4028504 w 5360617"/>
              <a:gd name="connsiteY4" fmla="*/ 3642236 h 3642236"/>
              <a:gd name="connsiteX5" fmla="*/ 0 w 5360617"/>
              <a:gd name="connsiteY5" fmla="*/ 624863 h 3642236"/>
              <a:gd name="connsiteX6" fmla="*/ 286013 w 5360617"/>
              <a:gd name="connsiteY6" fmla="*/ 23255 h 36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60617" h="3642236">
                <a:moveTo>
                  <a:pt x="320472" y="0"/>
                </a:moveTo>
                <a:lnTo>
                  <a:pt x="5360617" y="0"/>
                </a:lnTo>
                <a:lnTo>
                  <a:pt x="5360617" y="3227025"/>
                </a:lnTo>
                <a:lnTo>
                  <a:pt x="5351732" y="3232995"/>
                </a:lnTo>
                <a:cubicBezTo>
                  <a:pt x="4933670" y="3488463"/>
                  <a:pt x="4475851" y="3642236"/>
                  <a:pt x="4028504" y="3642236"/>
                </a:cubicBezTo>
                <a:cubicBezTo>
                  <a:pt x="2596996" y="3642236"/>
                  <a:pt x="0" y="2067594"/>
                  <a:pt x="0" y="624863"/>
                </a:cubicBezTo>
                <a:cubicBezTo>
                  <a:pt x="0" y="354352"/>
                  <a:pt x="105767" y="161846"/>
                  <a:pt x="286013" y="23255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181426F-5F00-40E9-AA9A-0496C69403A1}"/>
              </a:ext>
            </a:extLst>
          </p:cNvPr>
          <p:cNvSpPr/>
          <p:nvPr userDrawn="1"/>
        </p:nvSpPr>
        <p:spPr>
          <a:xfrm>
            <a:off x="8548490" y="2900726"/>
            <a:ext cx="595511" cy="887135"/>
          </a:xfrm>
          <a:custGeom>
            <a:avLst/>
            <a:gdLst>
              <a:gd name="connsiteX0" fmla="*/ 794014 w 794014"/>
              <a:gd name="connsiteY0" fmla="*/ 0 h 1182847"/>
              <a:gd name="connsiteX1" fmla="*/ 794014 w 794014"/>
              <a:gd name="connsiteY1" fmla="*/ 1127001 h 1182847"/>
              <a:gd name="connsiteX2" fmla="*/ 772413 w 794014"/>
              <a:gd name="connsiteY2" fmla="*/ 1134386 h 1182847"/>
              <a:gd name="connsiteX3" fmla="*/ 89247 w 794014"/>
              <a:gd name="connsiteY3" fmla="*/ 1098613 h 1182847"/>
              <a:gd name="connsiteX4" fmla="*/ 265906 w 794014"/>
              <a:gd name="connsiteY4" fmla="*/ 295654 h 1182847"/>
              <a:gd name="connsiteX5" fmla="*/ 696781 w 794014"/>
              <a:gd name="connsiteY5" fmla="*/ 18560 h 1182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4014" h="1182847">
                <a:moveTo>
                  <a:pt x="794014" y="0"/>
                </a:moveTo>
                <a:lnTo>
                  <a:pt x="794014" y="1127001"/>
                </a:lnTo>
                <a:lnTo>
                  <a:pt x="772413" y="1134386"/>
                </a:lnTo>
                <a:cubicBezTo>
                  <a:pt x="496558" y="1208896"/>
                  <a:pt x="195467" y="1197878"/>
                  <a:pt x="89247" y="1098613"/>
                </a:cubicBezTo>
                <a:cubicBezTo>
                  <a:pt x="-80777" y="939851"/>
                  <a:pt x="-224" y="579696"/>
                  <a:pt x="265906" y="295654"/>
                </a:cubicBezTo>
                <a:cubicBezTo>
                  <a:pt x="399007" y="154723"/>
                  <a:pt x="553905" y="59098"/>
                  <a:pt x="696781" y="1856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1" name="Figure">
            <a:extLst>
              <a:ext uri="{FF2B5EF4-FFF2-40B4-BE49-F238E27FC236}">
                <a16:creationId xmlns:a16="http://schemas.microsoft.com/office/drawing/2014/main" id="{02F9D22C-FFCD-4847-91CD-37F4DCBD6075}"/>
              </a:ext>
            </a:extLst>
          </p:cNvPr>
          <p:cNvSpPr/>
          <p:nvPr userDrawn="1"/>
        </p:nvSpPr>
        <p:spPr>
          <a:xfrm>
            <a:off x="4788024" y="1236182"/>
            <a:ext cx="656738" cy="669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2" name="Figure">
            <a:extLst>
              <a:ext uri="{FF2B5EF4-FFF2-40B4-BE49-F238E27FC236}">
                <a16:creationId xmlns:a16="http://schemas.microsoft.com/office/drawing/2014/main" id="{7CFEC0CE-FB43-4333-9853-7B5924F208AC}"/>
              </a:ext>
            </a:extLst>
          </p:cNvPr>
          <p:cNvSpPr/>
          <p:nvPr userDrawn="1"/>
        </p:nvSpPr>
        <p:spPr>
          <a:xfrm>
            <a:off x="7604497" y="3737067"/>
            <a:ext cx="453370" cy="431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933475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9D1-0EB2-4F85-B3D4-6C023514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5DBC6-1891-4D4E-9B5A-BDCEB78A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D2E-EA4D-44AC-A4BD-0C5AA17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23A92-51DF-4C54-8C80-1CB70C89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92B16-E765-430F-BC89-DE8C3294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6E6B168-566B-473C-AA14-D312485321F1}"/>
              </a:ext>
            </a:extLst>
          </p:cNvPr>
          <p:cNvSpPr/>
          <p:nvPr userDrawn="1"/>
        </p:nvSpPr>
        <p:spPr>
          <a:xfrm>
            <a:off x="6247411" y="1"/>
            <a:ext cx="2896590" cy="3138740"/>
          </a:xfrm>
          <a:custGeom>
            <a:avLst/>
            <a:gdLst>
              <a:gd name="connsiteX0" fmla="*/ 72632 w 3862120"/>
              <a:gd name="connsiteY0" fmla="*/ 0 h 4184987"/>
              <a:gd name="connsiteX1" fmla="*/ 3862120 w 3862120"/>
              <a:gd name="connsiteY1" fmla="*/ 0 h 4184987"/>
              <a:gd name="connsiteX2" fmla="*/ 3862120 w 3862120"/>
              <a:gd name="connsiteY2" fmla="*/ 4018645 h 4184987"/>
              <a:gd name="connsiteX3" fmla="*/ 3849798 w 3862120"/>
              <a:gd name="connsiteY3" fmla="*/ 4027418 h 4184987"/>
              <a:gd name="connsiteX4" fmla="*/ 3409263 w 3862120"/>
              <a:gd name="connsiteY4" fmla="*/ 4179440 h 4184987"/>
              <a:gd name="connsiteX5" fmla="*/ 11722 w 3862120"/>
              <a:gd name="connsiteY5" fmla="*/ 786066 h 4184987"/>
              <a:gd name="connsiteX6" fmla="*/ 49002 w 3862120"/>
              <a:gd name="connsiteY6" fmla="*/ 88876 h 418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62120" h="4184987">
                <a:moveTo>
                  <a:pt x="72632" y="0"/>
                </a:moveTo>
                <a:lnTo>
                  <a:pt x="3862120" y="0"/>
                </a:lnTo>
                <a:lnTo>
                  <a:pt x="3862120" y="4018645"/>
                </a:lnTo>
                <a:lnTo>
                  <a:pt x="3849798" y="4027418"/>
                </a:lnTo>
                <a:cubicBezTo>
                  <a:pt x="3719683" y="4109955"/>
                  <a:pt x="3573386" y="4162923"/>
                  <a:pt x="3409263" y="4179440"/>
                </a:cubicBezTo>
                <a:cubicBezTo>
                  <a:pt x="2096287" y="4311293"/>
                  <a:pt x="139121" y="2061203"/>
                  <a:pt x="11722" y="786066"/>
                </a:cubicBezTo>
                <a:cubicBezTo>
                  <a:pt x="-12601" y="547032"/>
                  <a:pt x="1454" y="312714"/>
                  <a:pt x="49002" y="8887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E96AA19-84B7-430D-8805-1FC9E3124763}"/>
              </a:ext>
            </a:extLst>
          </p:cNvPr>
          <p:cNvSpPr/>
          <p:nvPr userDrawn="1"/>
        </p:nvSpPr>
        <p:spPr>
          <a:xfrm>
            <a:off x="5542882" y="0"/>
            <a:ext cx="3601119" cy="3013097"/>
          </a:xfrm>
          <a:custGeom>
            <a:avLst/>
            <a:gdLst>
              <a:gd name="connsiteX0" fmla="*/ 2063453 w 4801492"/>
              <a:gd name="connsiteY0" fmla="*/ 0 h 4017462"/>
              <a:gd name="connsiteX1" fmla="*/ 4801492 w 4801492"/>
              <a:gd name="connsiteY1" fmla="*/ 0 h 4017462"/>
              <a:gd name="connsiteX2" fmla="*/ 4801492 w 4801492"/>
              <a:gd name="connsiteY2" fmla="*/ 3620618 h 4017462"/>
              <a:gd name="connsiteX3" fmla="*/ 4540736 w 4801492"/>
              <a:gd name="connsiteY3" fmla="*/ 3716067 h 4017462"/>
              <a:gd name="connsiteX4" fmla="*/ 3663094 w 4801492"/>
              <a:gd name="connsiteY4" fmla="*/ 3936581 h 4017462"/>
              <a:gd name="connsiteX5" fmla="*/ 88907 w 4801492"/>
              <a:gd name="connsiteY5" fmla="*/ 3068732 h 4017462"/>
              <a:gd name="connsiteX6" fmla="*/ 1919217 w 4801492"/>
              <a:gd name="connsiteY6" fmla="*/ 89093 h 4017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01492" h="4017462">
                <a:moveTo>
                  <a:pt x="2063453" y="0"/>
                </a:moveTo>
                <a:lnTo>
                  <a:pt x="4801492" y="0"/>
                </a:lnTo>
                <a:lnTo>
                  <a:pt x="4801492" y="3620618"/>
                </a:lnTo>
                <a:lnTo>
                  <a:pt x="4540736" y="3716067"/>
                </a:lnTo>
                <a:cubicBezTo>
                  <a:pt x="4233752" y="3819100"/>
                  <a:pt x="3933647" y="3892546"/>
                  <a:pt x="3663094" y="3936581"/>
                </a:cubicBezTo>
                <a:cubicBezTo>
                  <a:pt x="2220509" y="4171435"/>
                  <a:pt x="473668" y="3898601"/>
                  <a:pt x="88907" y="3068732"/>
                </a:cubicBezTo>
                <a:cubicBezTo>
                  <a:pt x="-310361" y="2209732"/>
                  <a:pt x="694404" y="899190"/>
                  <a:pt x="1919217" y="89093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181426F-5F00-40E9-AA9A-0496C69403A1}"/>
              </a:ext>
            </a:extLst>
          </p:cNvPr>
          <p:cNvSpPr/>
          <p:nvPr userDrawn="1"/>
        </p:nvSpPr>
        <p:spPr>
          <a:xfrm>
            <a:off x="8548490" y="2900726"/>
            <a:ext cx="595511" cy="887135"/>
          </a:xfrm>
          <a:custGeom>
            <a:avLst/>
            <a:gdLst>
              <a:gd name="connsiteX0" fmla="*/ 794014 w 794014"/>
              <a:gd name="connsiteY0" fmla="*/ 0 h 1182847"/>
              <a:gd name="connsiteX1" fmla="*/ 794014 w 794014"/>
              <a:gd name="connsiteY1" fmla="*/ 1127001 h 1182847"/>
              <a:gd name="connsiteX2" fmla="*/ 772413 w 794014"/>
              <a:gd name="connsiteY2" fmla="*/ 1134386 h 1182847"/>
              <a:gd name="connsiteX3" fmla="*/ 89247 w 794014"/>
              <a:gd name="connsiteY3" fmla="*/ 1098613 h 1182847"/>
              <a:gd name="connsiteX4" fmla="*/ 265906 w 794014"/>
              <a:gd name="connsiteY4" fmla="*/ 295654 h 1182847"/>
              <a:gd name="connsiteX5" fmla="*/ 696781 w 794014"/>
              <a:gd name="connsiteY5" fmla="*/ 18560 h 1182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4014" h="1182847">
                <a:moveTo>
                  <a:pt x="794014" y="0"/>
                </a:moveTo>
                <a:lnTo>
                  <a:pt x="794014" y="1127001"/>
                </a:lnTo>
                <a:lnTo>
                  <a:pt x="772413" y="1134386"/>
                </a:lnTo>
                <a:cubicBezTo>
                  <a:pt x="496558" y="1208896"/>
                  <a:pt x="195467" y="1197878"/>
                  <a:pt x="89247" y="1098613"/>
                </a:cubicBezTo>
                <a:cubicBezTo>
                  <a:pt x="-80777" y="939851"/>
                  <a:pt x="-224" y="579696"/>
                  <a:pt x="265906" y="295654"/>
                </a:cubicBezTo>
                <a:cubicBezTo>
                  <a:pt x="399007" y="154723"/>
                  <a:pt x="553905" y="59098"/>
                  <a:pt x="696781" y="1856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1" name="Figure">
            <a:extLst>
              <a:ext uri="{FF2B5EF4-FFF2-40B4-BE49-F238E27FC236}">
                <a16:creationId xmlns:a16="http://schemas.microsoft.com/office/drawing/2014/main" id="{02F9D22C-FFCD-4847-91CD-37F4DCBD6075}"/>
              </a:ext>
            </a:extLst>
          </p:cNvPr>
          <p:cNvSpPr/>
          <p:nvPr userDrawn="1"/>
        </p:nvSpPr>
        <p:spPr>
          <a:xfrm>
            <a:off x="4788024" y="1236182"/>
            <a:ext cx="656738" cy="669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2" name="Figure">
            <a:extLst>
              <a:ext uri="{FF2B5EF4-FFF2-40B4-BE49-F238E27FC236}">
                <a16:creationId xmlns:a16="http://schemas.microsoft.com/office/drawing/2014/main" id="{7CFEC0CE-FB43-4333-9853-7B5924F208AC}"/>
              </a:ext>
            </a:extLst>
          </p:cNvPr>
          <p:cNvSpPr/>
          <p:nvPr userDrawn="1"/>
        </p:nvSpPr>
        <p:spPr>
          <a:xfrm>
            <a:off x="7604497" y="3737067"/>
            <a:ext cx="453370" cy="431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5E753932-AFD4-4105-9EE3-5F7970C933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3539" y="0"/>
            <a:ext cx="4020463" cy="2731677"/>
          </a:xfrm>
          <a:custGeom>
            <a:avLst/>
            <a:gdLst>
              <a:gd name="connsiteX0" fmla="*/ 320472 w 5360617"/>
              <a:gd name="connsiteY0" fmla="*/ 0 h 3642236"/>
              <a:gd name="connsiteX1" fmla="*/ 5360617 w 5360617"/>
              <a:gd name="connsiteY1" fmla="*/ 0 h 3642236"/>
              <a:gd name="connsiteX2" fmla="*/ 5360617 w 5360617"/>
              <a:gd name="connsiteY2" fmla="*/ 3227025 h 3642236"/>
              <a:gd name="connsiteX3" fmla="*/ 5351732 w 5360617"/>
              <a:gd name="connsiteY3" fmla="*/ 3232995 h 3642236"/>
              <a:gd name="connsiteX4" fmla="*/ 4028504 w 5360617"/>
              <a:gd name="connsiteY4" fmla="*/ 3642236 h 3642236"/>
              <a:gd name="connsiteX5" fmla="*/ 0 w 5360617"/>
              <a:gd name="connsiteY5" fmla="*/ 624863 h 3642236"/>
              <a:gd name="connsiteX6" fmla="*/ 286013 w 5360617"/>
              <a:gd name="connsiteY6" fmla="*/ 23255 h 36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60617" h="3642236">
                <a:moveTo>
                  <a:pt x="320472" y="0"/>
                </a:moveTo>
                <a:lnTo>
                  <a:pt x="5360617" y="0"/>
                </a:lnTo>
                <a:lnTo>
                  <a:pt x="5360617" y="3227025"/>
                </a:lnTo>
                <a:lnTo>
                  <a:pt x="5351732" y="3232995"/>
                </a:lnTo>
                <a:cubicBezTo>
                  <a:pt x="4933670" y="3488463"/>
                  <a:pt x="4475851" y="3642236"/>
                  <a:pt x="4028504" y="3642236"/>
                </a:cubicBezTo>
                <a:cubicBezTo>
                  <a:pt x="2596996" y="3642236"/>
                  <a:pt x="0" y="2067594"/>
                  <a:pt x="0" y="624863"/>
                </a:cubicBezTo>
                <a:cubicBezTo>
                  <a:pt x="0" y="354352"/>
                  <a:pt x="105767" y="161846"/>
                  <a:pt x="286013" y="23255"/>
                </a:cubicBezTo>
                <a:close/>
              </a:path>
            </a:pathLst>
          </a:custGeom>
        </p:spPr>
        <p:txBody>
          <a:bodyPr wrap="square" tIns="109728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7623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(Dark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9D1-0EB2-4F85-B3D4-6C023514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5DBC6-1891-4D4E-9B5A-BDCEB78A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D2E-EA4D-44AC-A4BD-0C5AA17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23A92-51DF-4C54-8C80-1CB70C89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92B16-E765-430F-BC89-DE8C3294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6E6B168-566B-473C-AA14-D312485321F1}"/>
              </a:ext>
            </a:extLst>
          </p:cNvPr>
          <p:cNvSpPr/>
          <p:nvPr userDrawn="1"/>
        </p:nvSpPr>
        <p:spPr>
          <a:xfrm>
            <a:off x="6247411" y="1"/>
            <a:ext cx="2896590" cy="3138740"/>
          </a:xfrm>
          <a:custGeom>
            <a:avLst/>
            <a:gdLst>
              <a:gd name="connsiteX0" fmla="*/ 72632 w 3862120"/>
              <a:gd name="connsiteY0" fmla="*/ 0 h 4184987"/>
              <a:gd name="connsiteX1" fmla="*/ 3862120 w 3862120"/>
              <a:gd name="connsiteY1" fmla="*/ 0 h 4184987"/>
              <a:gd name="connsiteX2" fmla="*/ 3862120 w 3862120"/>
              <a:gd name="connsiteY2" fmla="*/ 4018645 h 4184987"/>
              <a:gd name="connsiteX3" fmla="*/ 3849798 w 3862120"/>
              <a:gd name="connsiteY3" fmla="*/ 4027418 h 4184987"/>
              <a:gd name="connsiteX4" fmla="*/ 3409263 w 3862120"/>
              <a:gd name="connsiteY4" fmla="*/ 4179440 h 4184987"/>
              <a:gd name="connsiteX5" fmla="*/ 11722 w 3862120"/>
              <a:gd name="connsiteY5" fmla="*/ 786066 h 4184987"/>
              <a:gd name="connsiteX6" fmla="*/ 49002 w 3862120"/>
              <a:gd name="connsiteY6" fmla="*/ 88876 h 418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62120" h="4184987">
                <a:moveTo>
                  <a:pt x="72632" y="0"/>
                </a:moveTo>
                <a:lnTo>
                  <a:pt x="3862120" y="0"/>
                </a:lnTo>
                <a:lnTo>
                  <a:pt x="3862120" y="4018645"/>
                </a:lnTo>
                <a:lnTo>
                  <a:pt x="3849798" y="4027418"/>
                </a:lnTo>
                <a:cubicBezTo>
                  <a:pt x="3719683" y="4109955"/>
                  <a:pt x="3573386" y="4162923"/>
                  <a:pt x="3409263" y="4179440"/>
                </a:cubicBezTo>
                <a:cubicBezTo>
                  <a:pt x="2096287" y="4311293"/>
                  <a:pt x="139121" y="2061203"/>
                  <a:pt x="11722" y="786066"/>
                </a:cubicBezTo>
                <a:cubicBezTo>
                  <a:pt x="-12601" y="547032"/>
                  <a:pt x="1454" y="312714"/>
                  <a:pt x="49002" y="8887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E96AA19-84B7-430D-8805-1FC9E3124763}"/>
              </a:ext>
            </a:extLst>
          </p:cNvPr>
          <p:cNvSpPr/>
          <p:nvPr userDrawn="1"/>
        </p:nvSpPr>
        <p:spPr>
          <a:xfrm>
            <a:off x="5542882" y="0"/>
            <a:ext cx="3601119" cy="3013097"/>
          </a:xfrm>
          <a:custGeom>
            <a:avLst/>
            <a:gdLst>
              <a:gd name="connsiteX0" fmla="*/ 2063453 w 4801492"/>
              <a:gd name="connsiteY0" fmla="*/ 0 h 4017462"/>
              <a:gd name="connsiteX1" fmla="*/ 4801492 w 4801492"/>
              <a:gd name="connsiteY1" fmla="*/ 0 h 4017462"/>
              <a:gd name="connsiteX2" fmla="*/ 4801492 w 4801492"/>
              <a:gd name="connsiteY2" fmla="*/ 3620618 h 4017462"/>
              <a:gd name="connsiteX3" fmla="*/ 4540736 w 4801492"/>
              <a:gd name="connsiteY3" fmla="*/ 3716067 h 4017462"/>
              <a:gd name="connsiteX4" fmla="*/ 3663094 w 4801492"/>
              <a:gd name="connsiteY4" fmla="*/ 3936581 h 4017462"/>
              <a:gd name="connsiteX5" fmla="*/ 88907 w 4801492"/>
              <a:gd name="connsiteY5" fmla="*/ 3068732 h 4017462"/>
              <a:gd name="connsiteX6" fmla="*/ 1919217 w 4801492"/>
              <a:gd name="connsiteY6" fmla="*/ 89093 h 4017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01492" h="4017462">
                <a:moveTo>
                  <a:pt x="2063453" y="0"/>
                </a:moveTo>
                <a:lnTo>
                  <a:pt x="4801492" y="0"/>
                </a:lnTo>
                <a:lnTo>
                  <a:pt x="4801492" y="3620618"/>
                </a:lnTo>
                <a:lnTo>
                  <a:pt x="4540736" y="3716067"/>
                </a:lnTo>
                <a:cubicBezTo>
                  <a:pt x="4233752" y="3819100"/>
                  <a:pt x="3933647" y="3892546"/>
                  <a:pt x="3663094" y="3936581"/>
                </a:cubicBezTo>
                <a:cubicBezTo>
                  <a:pt x="2220509" y="4171435"/>
                  <a:pt x="473668" y="3898601"/>
                  <a:pt x="88907" y="3068732"/>
                </a:cubicBezTo>
                <a:cubicBezTo>
                  <a:pt x="-310361" y="2209732"/>
                  <a:pt x="694404" y="899190"/>
                  <a:pt x="1919217" y="89093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5505493-CC1B-41AE-918B-437E8B2856BA}"/>
              </a:ext>
            </a:extLst>
          </p:cNvPr>
          <p:cNvSpPr/>
          <p:nvPr userDrawn="1"/>
        </p:nvSpPr>
        <p:spPr>
          <a:xfrm>
            <a:off x="5123538" y="0"/>
            <a:ext cx="4020463" cy="2731677"/>
          </a:xfrm>
          <a:custGeom>
            <a:avLst/>
            <a:gdLst>
              <a:gd name="connsiteX0" fmla="*/ 320472 w 5360617"/>
              <a:gd name="connsiteY0" fmla="*/ 0 h 3642236"/>
              <a:gd name="connsiteX1" fmla="*/ 5360617 w 5360617"/>
              <a:gd name="connsiteY1" fmla="*/ 0 h 3642236"/>
              <a:gd name="connsiteX2" fmla="*/ 5360617 w 5360617"/>
              <a:gd name="connsiteY2" fmla="*/ 3227025 h 3642236"/>
              <a:gd name="connsiteX3" fmla="*/ 5351732 w 5360617"/>
              <a:gd name="connsiteY3" fmla="*/ 3232995 h 3642236"/>
              <a:gd name="connsiteX4" fmla="*/ 4028504 w 5360617"/>
              <a:gd name="connsiteY4" fmla="*/ 3642236 h 3642236"/>
              <a:gd name="connsiteX5" fmla="*/ 0 w 5360617"/>
              <a:gd name="connsiteY5" fmla="*/ 624863 h 3642236"/>
              <a:gd name="connsiteX6" fmla="*/ 286013 w 5360617"/>
              <a:gd name="connsiteY6" fmla="*/ 23255 h 36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60617" h="3642236">
                <a:moveTo>
                  <a:pt x="320472" y="0"/>
                </a:moveTo>
                <a:lnTo>
                  <a:pt x="5360617" y="0"/>
                </a:lnTo>
                <a:lnTo>
                  <a:pt x="5360617" y="3227025"/>
                </a:lnTo>
                <a:lnTo>
                  <a:pt x="5351732" y="3232995"/>
                </a:lnTo>
                <a:cubicBezTo>
                  <a:pt x="4933670" y="3488463"/>
                  <a:pt x="4475851" y="3642236"/>
                  <a:pt x="4028504" y="3642236"/>
                </a:cubicBezTo>
                <a:cubicBezTo>
                  <a:pt x="2596996" y="3642236"/>
                  <a:pt x="0" y="2067594"/>
                  <a:pt x="0" y="624863"/>
                </a:cubicBezTo>
                <a:cubicBezTo>
                  <a:pt x="0" y="354352"/>
                  <a:pt x="105767" y="161846"/>
                  <a:pt x="286013" y="23255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181426F-5F00-40E9-AA9A-0496C69403A1}"/>
              </a:ext>
            </a:extLst>
          </p:cNvPr>
          <p:cNvSpPr/>
          <p:nvPr userDrawn="1"/>
        </p:nvSpPr>
        <p:spPr>
          <a:xfrm>
            <a:off x="8548490" y="2900726"/>
            <a:ext cx="595511" cy="887135"/>
          </a:xfrm>
          <a:custGeom>
            <a:avLst/>
            <a:gdLst>
              <a:gd name="connsiteX0" fmla="*/ 794014 w 794014"/>
              <a:gd name="connsiteY0" fmla="*/ 0 h 1182847"/>
              <a:gd name="connsiteX1" fmla="*/ 794014 w 794014"/>
              <a:gd name="connsiteY1" fmla="*/ 1127001 h 1182847"/>
              <a:gd name="connsiteX2" fmla="*/ 772413 w 794014"/>
              <a:gd name="connsiteY2" fmla="*/ 1134386 h 1182847"/>
              <a:gd name="connsiteX3" fmla="*/ 89247 w 794014"/>
              <a:gd name="connsiteY3" fmla="*/ 1098613 h 1182847"/>
              <a:gd name="connsiteX4" fmla="*/ 265906 w 794014"/>
              <a:gd name="connsiteY4" fmla="*/ 295654 h 1182847"/>
              <a:gd name="connsiteX5" fmla="*/ 696781 w 794014"/>
              <a:gd name="connsiteY5" fmla="*/ 18560 h 1182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4014" h="1182847">
                <a:moveTo>
                  <a:pt x="794014" y="0"/>
                </a:moveTo>
                <a:lnTo>
                  <a:pt x="794014" y="1127001"/>
                </a:lnTo>
                <a:lnTo>
                  <a:pt x="772413" y="1134386"/>
                </a:lnTo>
                <a:cubicBezTo>
                  <a:pt x="496558" y="1208896"/>
                  <a:pt x="195467" y="1197878"/>
                  <a:pt x="89247" y="1098613"/>
                </a:cubicBezTo>
                <a:cubicBezTo>
                  <a:pt x="-80777" y="939851"/>
                  <a:pt x="-224" y="579696"/>
                  <a:pt x="265906" y="295654"/>
                </a:cubicBezTo>
                <a:cubicBezTo>
                  <a:pt x="399007" y="154723"/>
                  <a:pt x="553905" y="59098"/>
                  <a:pt x="696781" y="18560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R="0" lvl="0" indent="0" algn="ctr" defTabSz="3429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1" name="Figure">
            <a:extLst>
              <a:ext uri="{FF2B5EF4-FFF2-40B4-BE49-F238E27FC236}">
                <a16:creationId xmlns:a16="http://schemas.microsoft.com/office/drawing/2014/main" id="{02F9D22C-FFCD-4847-91CD-37F4DCBD6075}"/>
              </a:ext>
            </a:extLst>
          </p:cNvPr>
          <p:cNvSpPr/>
          <p:nvPr userDrawn="1"/>
        </p:nvSpPr>
        <p:spPr>
          <a:xfrm>
            <a:off x="4788024" y="1236182"/>
            <a:ext cx="656738" cy="669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bg2">
              <a:alpha val="7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2" name="Figure">
            <a:extLst>
              <a:ext uri="{FF2B5EF4-FFF2-40B4-BE49-F238E27FC236}">
                <a16:creationId xmlns:a16="http://schemas.microsoft.com/office/drawing/2014/main" id="{7CFEC0CE-FB43-4333-9853-7B5924F208AC}"/>
              </a:ext>
            </a:extLst>
          </p:cNvPr>
          <p:cNvSpPr/>
          <p:nvPr userDrawn="1"/>
        </p:nvSpPr>
        <p:spPr>
          <a:xfrm>
            <a:off x="7604497" y="3737067"/>
            <a:ext cx="453370" cy="431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923216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 Photo (Dark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9D1-0EB2-4F85-B3D4-6C023514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5DBC6-1891-4D4E-9B5A-BDCEB78A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D2E-EA4D-44AC-A4BD-0C5AA17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23A92-51DF-4C54-8C80-1CB70C89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92B16-E765-430F-BC89-DE8C3294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6E6B168-566B-473C-AA14-D312485321F1}"/>
              </a:ext>
            </a:extLst>
          </p:cNvPr>
          <p:cNvSpPr/>
          <p:nvPr userDrawn="1"/>
        </p:nvSpPr>
        <p:spPr>
          <a:xfrm>
            <a:off x="6247411" y="1"/>
            <a:ext cx="2896590" cy="3138740"/>
          </a:xfrm>
          <a:custGeom>
            <a:avLst/>
            <a:gdLst>
              <a:gd name="connsiteX0" fmla="*/ 72632 w 3862120"/>
              <a:gd name="connsiteY0" fmla="*/ 0 h 4184987"/>
              <a:gd name="connsiteX1" fmla="*/ 3862120 w 3862120"/>
              <a:gd name="connsiteY1" fmla="*/ 0 h 4184987"/>
              <a:gd name="connsiteX2" fmla="*/ 3862120 w 3862120"/>
              <a:gd name="connsiteY2" fmla="*/ 4018645 h 4184987"/>
              <a:gd name="connsiteX3" fmla="*/ 3849798 w 3862120"/>
              <a:gd name="connsiteY3" fmla="*/ 4027418 h 4184987"/>
              <a:gd name="connsiteX4" fmla="*/ 3409263 w 3862120"/>
              <a:gd name="connsiteY4" fmla="*/ 4179440 h 4184987"/>
              <a:gd name="connsiteX5" fmla="*/ 11722 w 3862120"/>
              <a:gd name="connsiteY5" fmla="*/ 786066 h 4184987"/>
              <a:gd name="connsiteX6" fmla="*/ 49002 w 3862120"/>
              <a:gd name="connsiteY6" fmla="*/ 88876 h 418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62120" h="4184987">
                <a:moveTo>
                  <a:pt x="72632" y="0"/>
                </a:moveTo>
                <a:lnTo>
                  <a:pt x="3862120" y="0"/>
                </a:lnTo>
                <a:lnTo>
                  <a:pt x="3862120" y="4018645"/>
                </a:lnTo>
                <a:lnTo>
                  <a:pt x="3849798" y="4027418"/>
                </a:lnTo>
                <a:cubicBezTo>
                  <a:pt x="3719683" y="4109955"/>
                  <a:pt x="3573386" y="4162923"/>
                  <a:pt x="3409263" y="4179440"/>
                </a:cubicBezTo>
                <a:cubicBezTo>
                  <a:pt x="2096287" y="4311293"/>
                  <a:pt x="139121" y="2061203"/>
                  <a:pt x="11722" y="786066"/>
                </a:cubicBezTo>
                <a:cubicBezTo>
                  <a:pt x="-12601" y="547032"/>
                  <a:pt x="1454" y="312714"/>
                  <a:pt x="49002" y="8887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E96AA19-84B7-430D-8805-1FC9E3124763}"/>
              </a:ext>
            </a:extLst>
          </p:cNvPr>
          <p:cNvSpPr/>
          <p:nvPr userDrawn="1"/>
        </p:nvSpPr>
        <p:spPr>
          <a:xfrm>
            <a:off x="5542882" y="0"/>
            <a:ext cx="3601119" cy="3013097"/>
          </a:xfrm>
          <a:custGeom>
            <a:avLst/>
            <a:gdLst>
              <a:gd name="connsiteX0" fmla="*/ 2063453 w 4801492"/>
              <a:gd name="connsiteY0" fmla="*/ 0 h 4017462"/>
              <a:gd name="connsiteX1" fmla="*/ 4801492 w 4801492"/>
              <a:gd name="connsiteY1" fmla="*/ 0 h 4017462"/>
              <a:gd name="connsiteX2" fmla="*/ 4801492 w 4801492"/>
              <a:gd name="connsiteY2" fmla="*/ 3620618 h 4017462"/>
              <a:gd name="connsiteX3" fmla="*/ 4540736 w 4801492"/>
              <a:gd name="connsiteY3" fmla="*/ 3716067 h 4017462"/>
              <a:gd name="connsiteX4" fmla="*/ 3663094 w 4801492"/>
              <a:gd name="connsiteY4" fmla="*/ 3936581 h 4017462"/>
              <a:gd name="connsiteX5" fmla="*/ 88907 w 4801492"/>
              <a:gd name="connsiteY5" fmla="*/ 3068732 h 4017462"/>
              <a:gd name="connsiteX6" fmla="*/ 1919217 w 4801492"/>
              <a:gd name="connsiteY6" fmla="*/ 89093 h 4017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01492" h="4017462">
                <a:moveTo>
                  <a:pt x="2063453" y="0"/>
                </a:moveTo>
                <a:lnTo>
                  <a:pt x="4801492" y="0"/>
                </a:lnTo>
                <a:lnTo>
                  <a:pt x="4801492" y="3620618"/>
                </a:lnTo>
                <a:lnTo>
                  <a:pt x="4540736" y="3716067"/>
                </a:lnTo>
                <a:cubicBezTo>
                  <a:pt x="4233752" y="3819100"/>
                  <a:pt x="3933647" y="3892546"/>
                  <a:pt x="3663094" y="3936581"/>
                </a:cubicBezTo>
                <a:cubicBezTo>
                  <a:pt x="2220509" y="4171435"/>
                  <a:pt x="473668" y="3898601"/>
                  <a:pt x="88907" y="3068732"/>
                </a:cubicBezTo>
                <a:cubicBezTo>
                  <a:pt x="-310361" y="2209732"/>
                  <a:pt x="694404" y="899190"/>
                  <a:pt x="1919217" y="89093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181426F-5F00-40E9-AA9A-0496C69403A1}"/>
              </a:ext>
            </a:extLst>
          </p:cNvPr>
          <p:cNvSpPr/>
          <p:nvPr userDrawn="1"/>
        </p:nvSpPr>
        <p:spPr>
          <a:xfrm>
            <a:off x="8548490" y="2900726"/>
            <a:ext cx="595511" cy="887135"/>
          </a:xfrm>
          <a:custGeom>
            <a:avLst/>
            <a:gdLst>
              <a:gd name="connsiteX0" fmla="*/ 794014 w 794014"/>
              <a:gd name="connsiteY0" fmla="*/ 0 h 1182847"/>
              <a:gd name="connsiteX1" fmla="*/ 794014 w 794014"/>
              <a:gd name="connsiteY1" fmla="*/ 1127001 h 1182847"/>
              <a:gd name="connsiteX2" fmla="*/ 772413 w 794014"/>
              <a:gd name="connsiteY2" fmla="*/ 1134386 h 1182847"/>
              <a:gd name="connsiteX3" fmla="*/ 89247 w 794014"/>
              <a:gd name="connsiteY3" fmla="*/ 1098613 h 1182847"/>
              <a:gd name="connsiteX4" fmla="*/ 265906 w 794014"/>
              <a:gd name="connsiteY4" fmla="*/ 295654 h 1182847"/>
              <a:gd name="connsiteX5" fmla="*/ 696781 w 794014"/>
              <a:gd name="connsiteY5" fmla="*/ 18560 h 1182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4014" h="1182847">
                <a:moveTo>
                  <a:pt x="794014" y="0"/>
                </a:moveTo>
                <a:lnTo>
                  <a:pt x="794014" y="1127001"/>
                </a:lnTo>
                <a:lnTo>
                  <a:pt x="772413" y="1134386"/>
                </a:lnTo>
                <a:cubicBezTo>
                  <a:pt x="496558" y="1208896"/>
                  <a:pt x="195467" y="1197878"/>
                  <a:pt x="89247" y="1098613"/>
                </a:cubicBezTo>
                <a:cubicBezTo>
                  <a:pt x="-80777" y="939851"/>
                  <a:pt x="-224" y="579696"/>
                  <a:pt x="265906" y="295654"/>
                </a:cubicBezTo>
                <a:cubicBezTo>
                  <a:pt x="399007" y="154723"/>
                  <a:pt x="553905" y="59098"/>
                  <a:pt x="696781" y="18560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R="0" lvl="0" indent="0" algn="ctr" defTabSz="3429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1" name="Figure">
            <a:extLst>
              <a:ext uri="{FF2B5EF4-FFF2-40B4-BE49-F238E27FC236}">
                <a16:creationId xmlns:a16="http://schemas.microsoft.com/office/drawing/2014/main" id="{02F9D22C-FFCD-4847-91CD-37F4DCBD6075}"/>
              </a:ext>
            </a:extLst>
          </p:cNvPr>
          <p:cNvSpPr/>
          <p:nvPr userDrawn="1"/>
        </p:nvSpPr>
        <p:spPr>
          <a:xfrm>
            <a:off x="4788024" y="1236182"/>
            <a:ext cx="656738" cy="669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bg2">
              <a:alpha val="7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R="0" lvl="0" indent="0" algn="ctr" defTabSz="3429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2" name="Figure">
            <a:extLst>
              <a:ext uri="{FF2B5EF4-FFF2-40B4-BE49-F238E27FC236}">
                <a16:creationId xmlns:a16="http://schemas.microsoft.com/office/drawing/2014/main" id="{7CFEC0CE-FB43-4333-9853-7B5924F208AC}"/>
              </a:ext>
            </a:extLst>
          </p:cNvPr>
          <p:cNvSpPr/>
          <p:nvPr userDrawn="1"/>
        </p:nvSpPr>
        <p:spPr>
          <a:xfrm>
            <a:off x="7604497" y="3737067"/>
            <a:ext cx="453370" cy="431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3" name="Picture Placeholder 29">
            <a:extLst>
              <a:ext uri="{FF2B5EF4-FFF2-40B4-BE49-F238E27FC236}">
                <a16:creationId xmlns:a16="http://schemas.microsoft.com/office/drawing/2014/main" id="{7B140BD1-698E-4732-9187-BE372F8EAB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3539" y="0"/>
            <a:ext cx="4020463" cy="2731677"/>
          </a:xfrm>
          <a:custGeom>
            <a:avLst/>
            <a:gdLst>
              <a:gd name="connsiteX0" fmla="*/ 320472 w 5360617"/>
              <a:gd name="connsiteY0" fmla="*/ 0 h 3642236"/>
              <a:gd name="connsiteX1" fmla="*/ 5360617 w 5360617"/>
              <a:gd name="connsiteY1" fmla="*/ 0 h 3642236"/>
              <a:gd name="connsiteX2" fmla="*/ 5360617 w 5360617"/>
              <a:gd name="connsiteY2" fmla="*/ 3227025 h 3642236"/>
              <a:gd name="connsiteX3" fmla="*/ 5351732 w 5360617"/>
              <a:gd name="connsiteY3" fmla="*/ 3232995 h 3642236"/>
              <a:gd name="connsiteX4" fmla="*/ 4028504 w 5360617"/>
              <a:gd name="connsiteY4" fmla="*/ 3642236 h 3642236"/>
              <a:gd name="connsiteX5" fmla="*/ 0 w 5360617"/>
              <a:gd name="connsiteY5" fmla="*/ 624863 h 3642236"/>
              <a:gd name="connsiteX6" fmla="*/ 286013 w 5360617"/>
              <a:gd name="connsiteY6" fmla="*/ 23255 h 36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60617" h="3642236">
                <a:moveTo>
                  <a:pt x="320472" y="0"/>
                </a:moveTo>
                <a:lnTo>
                  <a:pt x="5360617" y="0"/>
                </a:lnTo>
                <a:lnTo>
                  <a:pt x="5360617" y="3227025"/>
                </a:lnTo>
                <a:lnTo>
                  <a:pt x="5351732" y="3232995"/>
                </a:lnTo>
                <a:cubicBezTo>
                  <a:pt x="4933670" y="3488463"/>
                  <a:pt x="4475851" y="3642236"/>
                  <a:pt x="4028504" y="3642236"/>
                </a:cubicBezTo>
                <a:cubicBezTo>
                  <a:pt x="2596996" y="3642236"/>
                  <a:pt x="0" y="2067594"/>
                  <a:pt x="0" y="624863"/>
                </a:cubicBezTo>
                <a:cubicBezTo>
                  <a:pt x="0" y="354352"/>
                  <a:pt x="105767" y="161846"/>
                  <a:pt x="286013" y="23255"/>
                </a:cubicBezTo>
                <a:close/>
              </a:path>
            </a:pathLst>
          </a:custGeom>
        </p:spPr>
        <p:txBody>
          <a:bodyPr wrap="square" tIns="109728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78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body" type="tx">
  <p:cSld name="TITLE_AND_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"/>
          <p:cNvSpPr txBox="1">
            <a:spLocks noGrp="1"/>
          </p:cNvSpPr>
          <p:nvPr>
            <p:ph type="body" idx="1"/>
          </p:nvPr>
        </p:nvSpPr>
        <p:spPr>
          <a:xfrm>
            <a:off x="4636188" y="2016892"/>
            <a:ext cx="2804100" cy="15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1pPr>
            <a:lvl2pPr marL="914400" lvl="1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4"/>
          <p:cNvSpPr/>
          <p:nvPr/>
        </p:nvSpPr>
        <p:spPr>
          <a:xfrm rot="-8571492">
            <a:off x="7052258" y="-505380"/>
            <a:ext cx="3313538" cy="2283172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rgbClr val="AAD5D6">
              <a:alpha val="17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-769822" y="4390450"/>
            <a:ext cx="4275044" cy="2283184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4"/>
          <p:cNvGrpSpPr/>
          <p:nvPr/>
        </p:nvGrpSpPr>
        <p:grpSpPr>
          <a:xfrm flipH="1">
            <a:off x="-260317" y="-109467"/>
            <a:ext cx="1410345" cy="950685"/>
            <a:chOff x="906872" y="677935"/>
            <a:chExt cx="624516" cy="420955"/>
          </a:xfrm>
        </p:grpSpPr>
        <p:sp>
          <p:nvSpPr>
            <p:cNvPr id="76" name="Google Shape;76;p4"/>
            <p:cNvSpPr/>
            <p:nvPr/>
          </p:nvSpPr>
          <p:spPr>
            <a:xfrm>
              <a:off x="906872" y="677935"/>
              <a:ext cx="624516" cy="420954"/>
            </a:xfrm>
            <a:custGeom>
              <a:avLst/>
              <a:gdLst/>
              <a:ahLst/>
              <a:cxnLst/>
              <a:rect l="l" t="t" r="r" b="b"/>
              <a:pathLst>
                <a:path w="10612" h="7153" extrusionOk="0">
                  <a:moveTo>
                    <a:pt x="5599" y="255"/>
                  </a:moveTo>
                  <a:cubicBezTo>
                    <a:pt x="5600" y="256"/>
                    <a:pt x="5600" y="256"/>
                    <a:pt x="5601" y="256"/>
                  </a:cubicBezTo>
                  <a:lnTo>
                    <a:pt x="5601" y="256"/>
                  </a:lnTo>
                  <a:cubicBezTo>
                    <a:pt x="5604" y="256"/>
                    <a:pt x="5607" y="256"/>
                    <a:pt x="5611" y="255"/>
                  </a:cubicBezTo>
                  <a:lnTo>
                    <a:pt x="5611" y="255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04" y="257"/>
                    <a:pt x="5602" y="257"/>
                    <a:pt x="5601" y="256"/>
                  </a:cubicBezTo>
                  <a:lnTo>
                    <a:pt x="5601" y="256"/>
                  </a:lnTo>
                  <a:cubicBezTo>
                    <a:pt x="5600" y="256"/>
                    <a:pt x="5599" y="256"/>
                    <a:pt x="5598" y="256"/>
                  </a:cubicBezTo>
                  <a:lnTo>
                    <a:pt x="5598" y="256"/>
                  </a:lnTo>
                  <a:lnTo>
                    <a:pt x="5596" y="255"/>
                  </a:lnTo>
                  <a:close/>
                  <a:moveTo>
                    <a:pt x="4862" y="319"/>
                  </a:moveTo>
                  <a:cubicBezTo>
                    <a:pt x="4861" y="319"/>
                    <a:pt x="4859" y="321"/>
                    <a:pt x="4859" y="321"/>
                  </a:cubicBezTo>
                  <a:lnTo>
                    <a:pt x="4863" y="321"/>
                  </a:lnTo>
                  <a:cubicBezTo>
                    <a:pt x="4863" y="320"/>
                    <a:pt x="4862" y="319"/>
                    <a:pt x="4862" y="319"/>
                  </a:cubicBezTo>
                  <a:close/>
                  <a:moveTo>
                    <a:pt x="7103" y="405"/>
                  </a:moveTo>
                  <a:lnTo>
                    <a:pt x="7103" y="405"/>
                  </a:lnTo>
                  <a:cubicBezTo>
                    <a:pt x="7105" y="407"/>
                    <a:pt x="7107" y="408"/>
                    <a:pt x="7109" y="409"/>
                  </a:cubicBezTo>
                  <a:lnTo>
                    <a:pt x="7109" y="409"/>
                  </a:lnTo>
                  <a:cubicBezTo>
                    <a:pt x="7106" y="409"/>
                    <a:pt x="7103" y="409"/>
                    <a:pt x="7103" y="405"/>
                  </a:cubicBezTo>
                  <a:close/>
                  <a:moveTo>
                    <a:pt x="2820" y="948"/>
                  </a:moveTo>
                  <a:cubicBezTo>
                    <a:pt x="2820" y="948"/>
                    <a:pt x="2820" y="948"/>
                    <a:pt x="2820" y="948"/>
                  </a:cubicBezTo>
                  <a:lnTo>
                    <a:pt x="2820" y="948"/>
                  </a:lnTo>
                  <a:cubicBezTo>
                    <a:pt x="2821" y="948"/>
                    <a:pt x="2822" y="948"/>
                    <a:pt x="2823" y="948"/>
                  </a:cubicBezTo>
                  <a:close/>
                  <a:moveTo>
                    <a:pt x="2524" y="1101"/>
                  </a:moveTo>
                  <a:cubicBezTo>
                    <a:pt x="2524" y="1101"/>
                    <a:pt x="2525" y="1101"/>
                    <a:pt x="2526" y="1101"/>
                  </a:cubicBezTo>
                  <a:lnTo>
                    <a:pt x="2526" y="1101"/>
                  </a:lnTo>
                  <a:cubicBezTo>
                    <a:pt x="2523" y="1101"/>
                    <a:pt x="2515" y="1106"/>
                    <a:pt x="2515" y="1106"/>
                  </a:cubicBezTo>
                  <a:cubicBezTo>
                    <a:pt x="2518" y="1103"/>
                    <a:pt x="2521" y="1101"/>
                    <a:pt x="2524" y="1101"/>
                  </a:cubicBezTo>
                  <a:close/>
                  <a:moveTo>
                    <a:pt x="1221" y="2048"/>
                  </a:moveTo>
                  <a:cubicBezTo>
                    <a:pt x="1221" y="2050"/>
                    <a:pt x="1219" y="2053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4"/>
                    <a:pt x="1217" y="2054"/>
                  </a:cubicBez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8" y="2052"/>
                    <a:pt x="1220" y="2050"/>
                    <a:pt x="1221" y="2048"/>
                  </a:cubicBezTo>
                  <a:close/>
                  <a:moveTo>
                    <a:pt x="9009" y="1025"/>
                  </a:moveTo>
                  <a:cubicBezTo>
                    <a:pt x="9043" y="1029"/>
                    <a:pt x="9090" y="1033"/>
                    <a:pt x="9119" y="1033"/>
                  </a:cubicBezTo>
                  <a:cubicBezTo>
                    <a:pt x="9123" y="1034"/>
                    <a:pt x="9128" y="1035"/>
                    <a:pt x="9133" y="1035"/>
                  </a:cubicBezTo>
                  <a:cubicBezTo>
                    <a:pt x="9137" y="1035"/>
                    <a:pt x="9142" y="1034"/>
                    <a:pt x="9146" y="1033"/>
                  </a:cubicBezTo>
                  <a:cubicBezTo>
                    <a:pt x="9237" y="1043"/>
                    <a:pt x="9317" y="1058"/>
                    <a:pt x="9410" y="1062"/>
                  </a:cubicBezTo>
                  <a:lnTo>
                    <a:pt x="9410" y="1069"/>
                  </a:lnTo>
                  <a:cubicBezTo>
                    <a:pt x="9422" y="1069"/>
                    <a:pt x="9432" y="1073"/>
                    <a:pt x="9439" y="1073"/>
                  </a:cubicBezTo>
                  <a:cubicBezTo>
                    <a:pt x="9442" y="1073"/>
                    <a:pt x="9445" y="1072"/>
                    <a:pt x="9446" y="1069"/>
                  </a:cubicBezTo>
                  <a:lnTo>
                    <a:pt x="9435" y="1069"/>
                  </a:lnTo>
                  <a:cubicBezTo>
                    <a:pt x="9440" y="1069"/>
                    <a:pt x="9443" y="1068"/>
                    <a:pt x="9445" y="1068"/>
                  </a:cubicBezTo>
                  <a:cubicBezTo>
                    <a:pt x="9446" y="1068"/>
                    <a:pt x="9446" y="1068"/>
                    <a:pt x="9446" y="1069"/>
                  </a:cubicBezTo>
                  <a:cubicBezTo>
                    <a:pt x="9468" y="1073"/>
                    <a:pt x="9505" y="1084"/>
                    <a:pt x="9537" y="1084"/>
                  </a:cubicBezTo>
                  <a:cubicBezTo>
                    <a:pt x="9721" y="1124"/>
                    <a:pt x="9908" y="1161"/>
                    <a:pt x="10080" y="1234"/>
                  </a:cubicBezTo>
                  <a:cubicBezTo>
                    <a:pt x="10458" y="1381"/>
                    <a:pt x="10469" y="1568"/>
                    <a:pt x="10268" y="1891"/>
                  </a:cubicBezTo>
                  <a:cubicBezTo>
                    <a:pt x="10210" y="1980"/>
                    <a:pt x="10148" y="2067"/>
                    <a:pt x="10082" y="2151"/>
                  </a:cubicBezTo>
                  <a:lnTo>
                    <a:pt x="10082" y="2151"/>
                  </a:lnTo>
                  <a:cubicBezTo>
                    <a:pt x="9808" y="1709"/>
                    <a:pt x="9433" y="1329"/>
                    <a:pt x="9009" y="1026"/>
                  </a:cubicBezTo>
                  <a:lnTo>
                    <a:pt x="9009" y="1026"/>
                  </a:lnTo>
                  <a:cubicBezTo>
                    <a:pt x="9009" y="1026"/>
                    <a:pt x="9009" y="1026"/>
                    <a:pt x="9009" y="1025"/>
                  </a:cubicBezTo>
                  <a:close/>
                  <a:moveTo>
                    <a:pt x="1808" y="3438"/>
                  </a:moveTo>
                  <a:lnTo>
                    <a:pt x="1808" y="3438"/>
                  </a:lnTo>
                  <a:cubicBezTo>
                    <a:pt x="1804" y="3441"/>
                    <a:pt x="1801" y="3441"/>
                    <a:pt x="1801" y="3441"/>
                  </a:cubicBezTo>
                  <a:cubicBezTo>
                    <a:pt x="1804" y="3438"/>
                    <a:pt x="1804" y="3438"/>
                    <a:pt x="1808" y="3438"/>
                  </a:cubicBezTo>
                  <a:close/>
                  <a:moveTo>
                    <a:pt x="1781" y="3462"/>
                  </a:moveTo>
                  <a:cubicBezTo>
                    <a:pt x="1782" y="3462"/>
                    <a:pt x="1782" y="3462"/>
                    <a:pt x="1782" y="3463"/>
                  </a:cubicBezTo>
                  <a:lnTo>
                    <a:pt x="1782" y="3463"/>
                  </a:lnTo>
                  <a:cubicBezTo>
                    <a:pt x="1774" y="3469"/>
                    <a:pt x="1765" y="3478"/>
                    <a:pt x="1760" y="3478"/>
                  </a:cubicBezTo>
                  <a:lnTo>
                    <a:pt x="1760" y="3478"/>
                  </a:lnTo>
                  <a:cubicBezTo>
                    <a:pt x="1763" y="3476"/>
                    <a:pt x="1777" y="3462"/>
                    <a:pt x="1781" y="3462"/>
                  </a:cubicBezTo>
                  <a:close/>
                  <a:moveTo>
                    <a:pt x="1758" y="3477"/>
                  </a:moveTo>
                  <a:cubicBezTo>
                    <a:pt x="1759" y="3477"/>
                    <a:pt x="1759" y="3477"/>
                    <a:pt x="1760" y="3478"/>
                  </a:cubicBezTo>
                  <a:cubicBezTo>
                    <a:pt x="1757" y="3482"/>
                    <a:pt x="1753" y="3482"/>
                    <a:pt x="1753" y="3482"/>
                  </a:cubicBezTo>
                  <a:cubicBezTo>
                    <a:pt x="1756" y="3479"/>
                    <a:pt x="1756" y="3477"/>
                    <a:pt x="1758" y="3477"/>
                  </a:cubicBezTo>
                  <a:close/>
                  <a:moveTo>
                    <a:pt x="10528" y="3727"/>
                  </a:moveTo>
                  <a:cubicBezTo>
                    <a:pt x="10528" y="3735"/>
                    <a:pt x="10527" y="3739"/>
                    <a:pt x="10524" y="3742"/>
                  </a:cubicBezTo>
                  <a:cubicBezTo>
                    <a:pt x="10524" y="3742"/>
                    <a:pt x="10524" y="3742"/>
                    <a:pt x="10523" y="3742"/>
                  </a:cubicBezTo>
                  <a:lnTo>
                    <a:pt x="10523" y="3742"/>
                  </a:lnTo>
                  <a:cubicBezTo>
                    <a:pt x="10524" y="3741"/>
                    <a:pt x="10524" y="3740"/>
                    <a:pt x="10524" y="3739"/>
                  </a:cubicBezTo>
                  <a:cubicBezTo>
                    <a:pt x="10527" y="3732"/>
                    <a:pt x="10528" y="3732"/>
                    <a:pt x="10528" y="3727"/>
                  </a:cubicBezTo>
                  <a:close/>
                  <a:moveTo>
                    <a:pt x="10304" y="4012"/>
                  </a:moveTo>
                  <a:cubicBezTo>
                    <a:pt x="10304" y="4014"/>
                    <a:pt x="10304" y="4016"/>
                    <a:pt x="10304" y="4018"/>
                  </a:cubicBezTo>
                  <a:cubicBezTo>
                    <a:pt x="10304" y="4016"/>
                    <a:pt x="10304" y="4014"/>
                    <a:pt x="10304" y="4012"/>
                  </a:cubicBezTo>
                  <a:close/>
                  <a:moveTo>
                    <a:pt x="10291" y="4217"/>
                  </a:moveTo>
                  <a:cubicBezTo>
                    <a:pt x="10292" y="4217"/>
                    <a:pt x="10290" y="4226"/>
                    <a:pt x="10290" y="4226"/>
                  </a:cubicBezTo>
                  <a:lnTo>
                    <a:pt x="10290" y="4238"/>
                  </a:lnTo>
                  <a:lnTo>
                    <a:pt x="10286" y="4241"/>
                  </a:lnTo>
                  <a:cubicBezTo>
                    <a:pt x="10290" y="4233"/>
                    <a:pt x="10290" y="4226"/>
                    <a:pt x="10290" y="4219"/>
                  </a:cubicBezTo>
                  <a:cubicBezTo>
                    <a:pt x="10291" y="4218"/>
                    <a:pt x="10291" y="4217"/>
                    <a:pt x="10291" y="4217"/>
                  </a:cubicBezTo>
                  <a:close/>
                  <a:moveTo>
                    <a:pt x="7217" y="4377"/>
                  </a:moveTo>
                  <a:lnTo>
                    <a:pt x="7213" y="4380"/>
                  </a:lnTo>
                  <a:cubicBezTo>
                    <a:pt x="7215" y="4379"/>
                    <a:pt x="7217" y="4378"/>
                    <a:pt x="7219" y="4377"/>
                  </a:cubicBezTo>
                  <a:close/>
                  <a:moveTo>
                    <a:pt x="1203" y="6870"/>
                  </a:moveTo>
                  <a:cubicBezTo>
                    <a:pt x="1204" y="6870"/>
                    <a:pt x="1205" y="6871"/>
                    <a:pt x="1207" y="6871"/>
                  </a:cubicBezTo>
                  <a:lnTo>
                    <a:pt x="1207" y="6871"/>
                  </a:lnTo>
                  <a:cubicBezTo>
                    <a:pt x="1205" y="6870"/>
                    <a:pt x="1204" y="6870"/>
                    <a:pt x="1203" y="6870"/>
                  </a:cubicBezTo>
                  <a:close/>
                  <a:moveTo>
                    <a:pt x="4254" y="6973"/>
                  </a:moveTo>
                  <a:cubicBezTo>
                    <a:pt x="4255" y="6974"/>
                    <a:pt x="4257" y="6975"/>
                    <a:pt x="4259" y="6975"/>
                  </a:cubicBezTo>
                  <a:lnTo>
                    <a:pt x="4259" y="6975"/>
                  </a:lnTo>
                  <a:cubicBezTo>
                    <a:pt x="4257" y="6974"/>
                    <a:pt x="4255" y="6974"/>
                    <a:pt x="4254" y="6973"/>
                  </a:cubicBezTo>
                  <a:close/>
                  <a:moveTo>
                    <a:pt x="2395" y="7064"/>
                  </a:moveTo>
                  <a:cubicBezTo>
                    <a:pt x="2396" y="7064"/>
                    <a:pt x="2397" y="7064"/>
                    <a:pt x="2398" y="7064"/>
                  </a:cubicBezTo>
                  <a:lnTo>
                    <a:pt x="2396" y="7066"/>
                  </a:lnTo>
                  <a:lnTo>
                    <a:pt x="2396" y="7066"/>
                  </a:lnTo>
                  <a:cubicBezTo>
                    <a:pt x="2394" y="7065"/>
                    <a:pt x="2393" y="7064"/>
                    <a:pt x="2395" y="7064"/>
                  </a:cubicBezTo>
                  <a:close/>
                  <a:moveTo>
                    <a:pt x="8046" y="997"/>
                  </a:moveTo>
                  <a:cubicBezTo>
                    <a:pt x="8185" y="997"/>
                    <a:pt x="8323" y="1001"/>
                    <a:pt x="8459" y="1007"/>
                  </a:cubicBezTo>
                  <a:cubicBezTo>
                    <a:pt x="8513" y="1010"/>
                    <a:pt x="8568" y="1012"/>
                    <a:pt x="8622" y="1013"/>
                  </a:cubicBezTo>
                  <a:lnTo>
                    <a:pt x="8622" y="1013"/>
                  </a:lnTo>
                  <a:cubicBezTo>
                    <a:pt x="8762" y="1096"/>
                    <a:pt x="8898" y="1187"/>
                    <a:pt x="9021" y="1289"/>
                  </a:cubicBezTo>
                  <a:cubicBezTo>
                    <a:pt x="9281" y="1480"/>
                    <a:pt x="9520" y="1752"/>
                    <a:pt x="9721" y="1994"/>
                  </a:cubicBezTo>
                  <a:lnTo>
                    <a:pt x="9721" y="2001"/>
                  </a:lnTo>
                  <a:cubicBezTo>
                    <a:pt x="9747" y="2033"/>
                    <a:pt x="9779" y="2077"/>
                    <a:pt x="9806" y="2111"/>
                  </a:cubicBezTo>
                  <a:cubicBezTo>
                    <a:pt x="9828" y="2121"/>
                    <a:pt x="9835" y="2143"/>
                    <a:pt x="9842" y="2165"/>
                  </a:cubicBezTo>
                  <a:cubicBezTo>
                    <a:pt x="9873" y="2211"/>
                    <a:pt x="9911" y="2262"/>
                    <a:pt x="9943" y="2320"/>
                  </a:cubicBezTo>
                  <a:lnTo>
                    <a:pt x="9943" y="2320"/>
                  </a:lnTo>
                  <a:cubicBezTo>
                    <a:pt x="9828" y="2451"/>
                    <a:pt x="9706" y="2577"/>
                    <a:pt x="9578" y="2698"/>
                  </a:cubicBezTo>
                  <a:cubicBezTo>
                    <a:pt x="9552" y="2734"/>
                    <a:pt x="9501" y="2778"/>
                    <a:pt x="9457" y="2811"/>
                  </a:cubicBezTo>
                  <a:lnTo>
                    <a:pt x="9457" y="2818"/>
                  </a:lnTo>
                  <a:cubicBezTo>
                    <a:pt x="9102" y="3108"/>
                    <a:pt x="8745" y="3390"/>
                    <a:pt x="8361" y="3651"/>
                  </a:cubicBezTo>
                  <a:cubicBezTo>
                    <a:pt x="8364" y="3651"/>
                    <a:pt x="8368" y="3651"/>
                    <a:pt x="8376" y="3647"/>
                  </a:cubicBezTo>
                  <a:lnTo>
                    <a:pt x="8376" y="3647"/>
                  </a:lnTo>
                  <a:cubicBezTo>
                    <a:pt x="8273" y="3717"/>
                    <a:pt x="8178" y="3783"/>
                    <a:pt x="8075" y="3852"/>
                  </a:cubicBezTo>
                  <a:cubicBezTo>
                    <a:pt x="8075" y="3856"/>
                    <a:pt x="8071" y="3856"/>
                    <a:pt x="8071" y="3859"/>
                  </a:cubicBezTo>
                  <a:cubicBezTo>
                    <a:pt x="7961" y="3940"/>
                    <a:pt x="7843" y="4006"/>
                    <a:pt x="7730" y="4084"/>
                  </a:cubicBezTo>
                  <a:cubicBezTo>
                    <a:pt x="7679" y="4101"/>
                    <a:pt x="7613" y="4142"/>
                    <a:pt x="7569" y="4175"/>
                  </a:cubicBezTo>
                  <a:cubicBezTo>
                    <a:pt x="7457" y="4244"/>
                    <a:pt x="7334" y="4309"/>
                    <a:pt x="7219" y="4377"/>
                  </a:cubicBezTo>
                  <a:lnTo>
                    <a:pt x="7224" y="4377"/>
                  </a:lnTo>
                  <a:cubicBezTo>
                    <a:pt x="7022" y="4475"/>
                    <a:pt x="6821" y="4637"/>
                    <a:pt x="6611" y="4744"/>
                  </a:cubicBezTo>
                  <a:cubicBezTo>
                    <a:pt x="6528" y="4783"/>
                    <a:pt x="6450" y="4842"/>
                    <a:pt x="6369" y="4879"/>
                  </a:cubicBezTo>
                  <a:cubicBezTo>
                    <a:pt x="6347" y="4898"/>
                    <a:pt x="6315" y="4912"/>
                    <a:pt x="6293" y="4927"/>
                  </a:cubicBezTo>
                  <a:cubicBezTo>
                    <a:pt x="6154" y="4996"/>
                    <a:pt x="6000" y="5074"/>
                    <a:pt x="5863" y="5147"/>
                  </a:cubicBezTo>
                  <a:cubicBezTo>
                    <a:pt x="5655" y="5245"/>
                    <a:pt x="5442" y="5355"/>
                    <a:pt x="5225" y="5433"/>
                  </a:cubicBezTo>
                  <a:cubicBezTo>
                    <a:pt x="5164" y="5465"/>
                    <a:pt x="5093" y="5487"/>
                    <a:pt x="5032" y="5517"/>
                  </a:cubicBezTo>
                  <a:cubicBezTo>
                    <a:pt x="4617" y="5668"/>
                    <a:pt x="4184" y="5803"/>
                    <a:pt x="3747" y="5861"/>
                  </a:cubicBezTo>
                  <a:cubicBezTo>
                    <a:pt x="3718" y="5869"/>
                    <a:pt x="3674" y="5866"/>
                    <a:pt x="3645" y="5873"/>
                  </a:cubicBezTo>
                  <a:cubicBezTo>
                    <a:pt x="3641" y="5872"/>
                    <a:pt x="3637" y="5872"/>
                    <a:pt x="3633" y="5872"/>
                  </a:cubicBezTo>
                  <a:cubicBezTo>
                    <a:pt x="3621" y="5872"/>
                    <a:pt x="3606" y="5874"/>
                    <a:pt x="3592" y="5874"/>
                  </a:cubicBezTo>
                  <a:cubicBezTo>
                    <a:pt x="3586" y="5874"/>
                    <a:pt x="3581" y="5874"/>
                    <a:pt x="3575" y="5873"/>
                  </a:cubicBezTo>
                  <a:cubicBezTo>
                    <a:pt x="3566" y="5875"/>
                    <a:pt x="3557" y="5875"/>
                    <a:pt x="3549" y="5875"/>
                  </a:cubicBezTo>
                  <a:cubicBezTo>
                    <a:pt x="3535" y="5875"/>
                    <a:pt x="3522" y="5874"/>
                    <a:pt x="3510" y="5874"/>
                  </a:cubicBezTo>
                  <a:cubicBezTo>
                    <a:pt x="3502" y="5874"/>
                    <a:pt x="3494" y="5874"/>
                    <a:pt x="3487" y="5876"/>
                  </a:cubicBezTo>
                  <a:cubicBezTo>
                    <a:pt x="3471" y="5874"/>
                    <a:pt x="3454" y="5871"/>
                    <a:pt x="3438" y="5871"/>
                  </a:cubicBezTo>
                  <a:cubicBezTo>
                    <a:pt x="3431" y="5871"/>
                    <a:pt x="3424" y="5872"/>
                    <a:pt x="3417" y="5873"/>
                  </a:cubicBezTo>
                  <a:cubicBezTo>
                    <a:pt x="3410" y="5866"/>
                    <a:pt x="3388" y="5869"/>
                    <a:pt x="3381" y="5866"/>
                  </a:cubicBezTo>
                  <a:cubicBezTo>
                    <a:pt x="3209" y="5851"/>
                    <a:pt x="3043" y="5744"/>
                    <a:pt x="2977" y="5587"/>
                  </a:cubicBezTo>
                  <a:cubicBezTo>
                    <a:pt x="2860" y="5275"/>
                    <a:pt x="3003" y="4956"/>
                    <a:pt x="3121" y="4678"/>
                  </a:cubicBezTo>
                  <a:cubicBezTo>
                    <a:pt x="3282" y="4380"/>
                    <a:pt x="3476" y="4094"/>
                    <a:pt x="3681" y="3834"/>
                  </a:cubicBezTo>
                  <a:cubicBezTo>
                    <a:pt x="4210" y="3182"/>
                    <a:pt x="4910" y="2671"/>
                    <a:pt x="5684" y="2356"/>
                  </a:cubicBezTo>
                  <a:cubicBezTo>
                    <a:pt x="5685" y="2356"/>
                    <a:pt x="5686" y="2357"/>
                    <a:pt x="5687" y="2357"/>
                  </a:cubicBezTo>
                  <a:cubicBezTo>
                    <a:pt x="5700" y="2357"/>
                    <a:pt x="5715" y="2341"/>
                    <a:pt x="5728" y="2341"/>
                  </a:cubicBezTo>
                  <a:cubicBezTo>
                    <a:pt x="5729" y="2341"/>
                    <a:pt x="5730" y="2341"/>
                    <a:pt x="5731" y="2341"/>
                  </a:cubicBezTo>
                  <a:cubicBezTo>
                    <a:pt x="5871" y="2283"/>
                    <a:pt x="6017" y="2209"/>
                    <a:pt x="6168" y="2170"/>
                  </a:cubicBezTo>
                  <a:cubicBezTo>
                    <a:pt x="6168" y="2165"/>
                    <a:pt x="6171" y="2165"/>
                    <a:pt x="6171" y="2162"/>
                  </a:cubicBezTo>
                  <a:cubicBezTo>
                    <a:pt x="6516" y="2041"/>
                    <a:pt x="6894" y="1945"/>
                    <a:pt x="7249" y="1872"/>
                  </a:cubicBezTo>
                  <a:cubicBezTo>
                    <a:pt x="7277" y="1872"/>
                    <a:pt x="7309" y="1857"/>
                    <a:pt x="7337" y="1857"/>
                  </a:cubicBezTo>
                  <a:cubicBezTo>
                    <a:pt x="7340" y="1857"/>
                    <a:pt x="7343" y="1857"/>
                    <a:pt x="7345" y="1857"/>
                  </a:cubicBezTo>
                  <a:cubicBezTo>
                    <a:pt x="7495" y="1839"/>
                    <a:pt x="7749" y="1775"/>
                    <a:pt x="7964" y="1775"/>
                  </a:cubicBezTo>
                  <a:cubicBezTo>
                    <a:pt x="8102" y="1775"/>
                    <a:pt x="8224" y="1802"/>
                    <a:pt x="8291" y="1884"/>
                  </a:cubicBezTo>
                  <a:cubicBezTo>
                    <a:pt x="8317" y="1909"/>
                    <a:pt x="8302" y="1967"/>
                    <a:pt x="8298" y="2001"/>
                  </a:cubicBezTo>
                  <a:cubicBezTo>
                    <a:pt x="8229" y="2173"/>
                    <a:pt x="8107" y="2346"/>
                    <a:pt x="7968" y="2470"/>
                  </a:cubicBezTo>
                  <a:cubicBezTo>
                    <a:pt x="7965" y="2478"/>
                    <a:pt x="7965" y="2478"/>
                    <a:pt x="7965" y="2481"/>
                  </a:cubicBezTo>
                  <a:cubicBezTo>
                    <a:pt x="7694" y="2749"/>
                    <a:pt x="7403" y="3020"/>
                    <a:pt x="7078" y="3226"/>
                  </a:cubicBezTo>
                  <a:cubicBezTo>
                    <a:pt x="6934" y="3331"/>
                    <a:pt x="6773" y="3438"/>
                    <a:pt x="6619" y="3529"/>
                  </a:cubicBezTo>
                  <a:cubicBezTo>
                    <a:pt x="6611" y="3537"/>
                    <a:pt x="6604" y="3541"/>
                    <a:pt x="6597" y="3541"/>
                  </a:cubicBezTo>
                  <a:cubicBezTo>
                    <a:pt x="6520" y="3600"/>
                    <a:pt x="6432" y="3647"/>
                    <a:pt x="6347" y="3691"/>
                  </a:cubicBezTo>
                  <a:cubicBezTo>
                    <a:pt x="6337" y="3698"/>
                    <a:pt x="6303" y="3720"/>
                    <a:pt x="6296" y="3724"/>
                  </a:cubicBezTo>
                  <a:cubicBezTo>
                    <a:pt x="6148" y="3806"/>
                    <a:pt x="5892" y="3972"/>
                    <a:pt x="5703" y="3972"/>
                  </a:cubicBezTo>
                  <a:cubicBezTo>
                    <a:pt x="5682" y="3972"/>
                    <a:pt x="5662" y="3970"/>
                    <a:pt x="5643" y="3966"/>
                  </a:cubicBezTo>
                  <a:cubicBezTo>
                    <a:pt x="5633" y="3952"/>
                    <a:pt x="5618" y="3922"/>
                    <a:pt x="5626" y="3900"/>
                  </a:cubicBezTo>
                  <a:cubicBezTo>
                    <a:pt x="5629" y="3761"/>
                    <a:pt x="5702" y="3625"/>
                    <a:pt x="5739" y="3497"/>
                  </a:cubicBezTo>
                  <a:lnTo>
                    <a:pt x="5739" y="3497"/>
                  </a:lnTo>
                  <a:lnTo>
                    <a:pt x="5736" y="3504"/>
                  </a:lnTo>
                  <a:cubicBezTo>
                    <a:pt x="5746" y="3438"/>
                    <a:pt x="5772" y="3387"/>
                    <a:pt x="5797" y="3321"/>
                  </a:cubicBezTo>
                  <a:lnTo>
                    <a:pt x="5797" y="3321"/>
                  </a:lnTo>
                  <a:cubicBezTo>
                    <a:pt x="5790" y="3328"/>
                    <a:pt x="5783" y="3336"/>
                    <a:pt x="5780" y="3339"/>
                  </a:cubicBezTo>
                  <a:cubicBezTo>
                    <a:pt x="5753" y="3317"/>
                    <a:pt x="5816" y="3218"/>
                    <a:pt x="5834" y="3167"/>
                  </a:cubicBezTo>
                  <a:lnTo>
                    <a:pt x="5834" y="3167"/>
                  </a:lnTo>
                  <a:cubicBezTo>
                    <a:pt x="5809" y="3177"/>
                    <a:pt x="5794" y="3199"/>
                    <a:pt x="5775" y="3221"/>
                  </a:cubicBezTo>
                  <a:cubicBezTo>
                    <a:pt x="5780" y="3211"/>
                    <a:pt x="5780" y="3204"/>
                    <a:pt x="5783" y="3196"/>
                  </a:cubicBezTo>
                  <a:lnTo>
                    <a:pt x="5783" y="3196"/>
                  </a:lnTo>
                  <a:cubicBezTo>
                    <a:pt x="5769" y="3208"/>
                    <a:pt x="5754" y="3216"/>
                    <a:pt x="5745" y="3216"/>
                  </a:cubicBezTo>
                  <a:cubicBezTo>
                    <a:pt x="5738" y="3216"/>
                    <a:pt x="5734" y="3211"/>
                    <a:pt x="5736" y="3199"/>
                  </a:cubicBezTo>
                  <a:lnTo>
                    <a:pt x="5736" y="3199"/>
                  </a:lnTo>
                  <a:cubicBezTo>
                    <a:pt x="5731" y="3204"/>
                    <a:pt x="5727" y="3206"/>
                    <a:pt x="5725" y="3206"/>
                  </a:cubicBezTo>
                  <a:cubicBezTo>
                    <a:pt x="5720" y="3206"/>
                    <a:pt x="5718" y="3199"/>
                    <a:pt x="5714" y="3199"/>
                  </a:cubicBezTo>
                  <a:cubicBezTo>
                    <a:pt x="5721" y="3170"/>
                    <a:pt x="5743" y="3145"/>
                    <a:pt x="5736" y="3119"/>
                  </a:cubicBezTo>
                  <a:lnTo>
                    <a:pt x="5736" y="3119"/>
                  </a:lnTo>
                  <a:cubicBezTo>
                    <a:pt x="5728" y="3126"/>
                    <a:pt x="5714" y="3148"/>
                    <a:pt x="5706" y="3155"/>
                  </a:cubicBezTo>
                  <a:cubicBezTo>
                    <a:pt x="5706" y="3265"/>
                    <a:pt x="5621" y="3336"/>
                    <a:pt x="5560" y="3424"/>
                  </a:cubicBezTo>
                  <a:cubicBezTo>
                    <a:pt x="5482" y="3534"/>
                    <a:pt x="5420" y="3639"/>
                    <a:pt x="5369" y="3764"/>
                  </a:cubicBezTo>
                  <a:cubicBezTo>
                    <a:pt x="5284" y="3959"/>
                    <a:pt x="5387" y="4219"/>
                    <a:pt x="5611" y="4263"/>
                  </a:cubicBezTo>
                  <a:cubicBezTo>
                    <a:pt x="5644" y="4268"/>
                    <a:pt x="5678" y="4270"/>
                    <a:pt x="5711" y="4270"/>
                  </a:cubicBezTo>
                  <a:cubicBezTo>
                    <a:pt x="5954" y="4270"/>
                    <a:pt x="6186" y="4150"/>
                    <a:pt x="6396" y="4047"/>
                  </a:cubicBezTo>
                  <a:cubicBezTo>
                    <a:pt x="7176" y="3636"/>
                    <a:pt x="7931" y="3082"/>
                    <a:pt x="8456" y="2360"/>
                  </a:cubicBezTo>
                  <a:lnTo>
                    <a:pt x="8452" y="2356"/>
                  </a:lnTo>
                  <a:cubicBezTo>
                    <a:pt x="8865" y="1726"/>
                    <a:pt x="8443" y="1500"/>
                    <a:pt x="7945" y="1500"/>
                  </a:cubicBezTo>
                  <a:cubicBezTo>
                    <a:pt x="7770" y="1500"/>
                    <a:pt x="7586" y="1528"/>
                    <a:pt x="7425" y="1576"/>
                  </a:cubicBezTo>
                  <a:cubicBezTo>
                    <a:pt x="7422" y="1576"/>
                    <a:pt x="7418" y="1571"/>
                    <a:pt x="7418" y="1571"/>
                  </a:cubicBezTo>
                  <a:cubicBezTo>
                    <a:pt x="7144" y="1620"/>
                    <a:pt x="6865" y="1656"/>
                    <a:pt x="6601" y="1740"/>
                  </a:cubicBezTo>
                  <a:cubicBezTo>
                    <a:pt x="6567" y="1744"/>
                    <a:pt x="6454" y="1784"/>
                    <a:pt x="6421" y="1791"/>
                  </a:cubicBezTo>
                  <a:lnTo>
                    <a:pt x="6413" y="1788"/>
                  </a:lnTo>
                  <a:cubicBezTo>
                    <a:pt x="6355" y="1825"/>
                    <a:pt x="6208" y="1850"/>
                    <a:pt x="6157" y="1894"/>
                  </a:cubicBezTo>
                  <a:cubicBezTo>
                    <a:pt x="6036" y="1920"/>
                    <a:pt x="5937" y="2001"/>
                    <a:pt x="5824" y="2033"/>
                  </a:cubicBezTo>
                  <a:cubicBezTo>
                    <a:pt x="5695" y="2089"/>
                    <a:pt x="5567" y="2133"/>
                    <a:pt x="5442" y="2195"/>
                  </a:cubicBezTo>
                  <a:cubicBezTo>
                    <a:pt x="5328" y="2243"/>
                    <a:pt x="5215" y="2302"/>
                    <a:pt x="5105" y="2349"/>
                  </a:cubicBezTo>
                  <a:cubicBezTo>
                    <a:pt x="4723" y="2554"/>
                    <a:pt x="4360" y="2815"/>
                    <a:pt x="4048" y="3123"/>
                  </a:cubicBezTo>
                  <a:cubicBezTo>
                    <a:pt x="4034" y="3123"/>
                    <a:pt x="4023" y="3148"/>
                    <a:pt x="4008" y="3152"/>
                  </a:cubicBezTo>
                  <a:cubicBezTo>
                    <a:pt x="3847" y="3306"/>
                    <a:pt x="3696" y="3475"/>
                    <a:pt x="3546" y="3639"/>
                  </a:cubicBezTo>
                  <a:cubicBezTo>
                    <a:pt x="3157" y="4120"/>
                    <a:pt x="2754" y="4656"/>
                    <a:pt x="2743" y="5297"/>
                  </a:cubicBezTo>
                  <a:cubicBezTo>
                    <a:pt x="2740" y="5862"/>
                    <a:pt x="3084" y="6028"/>
                    <a:pt x="3494" y="6028"/>
                  </a:cubicBezTo>
                  <a:cubicBezTo>
                    <a:pt x="3691" y="6028"/>
                    <a:pt x="3903" y="5990"/>
                    <a:pt x="4100" y="5939"/>
                  </a:cubicBezTo>
                  <a:lnTo>
                    <a:pt x="4100" y="5939"/>
                  </a:lnTo>
                  <a:cubicBezTo>
                    <a:pt x="3990" y="5961"/>
                    <a:pt x="3894" y="5976"/>
                    <a:pt x="3791" y="5983"/>
                  </a:cubicBezTo>
                  <a:cubicBezTo>
                    <a:pt x="3799" y="5976"/>
                    <a:pt x="3806" y="5968"/>
                    <a:pt x="3810" y="5964"/>
                  </a:cubicBezTo>
                  <a:cubicBezTo>
                    <a:pt x="3876" y="5954"/>
                    <a:pt x="3876" y="5954"/>
                    <a:pt x="3927" y="5939"/>
                  </a:cubicBezTo>
                  <a:lnTo>
                    <a:pt x="3927" y="5939"/>
                  </a:lnTo>
                  <a:cubicBezTo>
                    <a:pt x="3883" y="5946"/>
                    <a:pt x="3850" y="5954"/>
                    <a:pt x="3813" y="5957"/>
                  </a:cubicBezTo>
                  <a:cubicBezTo>
                    <a:pt x="3787" y="5967"/>
                    <a:pt x="3747" y="5972"/>
                    <a:pt x="3713" y="5972"/>
                  </a:cubicBezTo>
                  <a:cubicBezTo>
                    <a:pt x="3697" y="5972"/>
                    <a:pt x="3682" y="5971"/>
                    <a:pt x="3671" y="5968"/>
                  </a:cubicBezTo>
                  <a:cubicBezTo>
                    <a:pt x="3946" y="5932"/>
                    <a:pt x="4210" y="5869"/>
                    <a:pt x="4477" y="5800"/>
                  </a:cubicBezTo>
                  <a:cubicBezTo>
                    <a:pt x="4672" y="5729"/>
                    <a:pt x="4877" y="5675"/>
                    <a:pt x="5064" y="5605"/>
                  </a:cubicBezTo>
                  <a:cubicBezTo>
                    <a:pt x="5064" y="5607"/>
                    <a:pt x="5065" y="5607"/>
                    <a:pt x="5067" y="5607"/>
                  </a:cubicBezTo>
                  <a:cubicBezTo>
                    <a:pt x="5075" y="5607"/>
                    <a:pt x="5097" y="5597"/>
                    <a:pt x="5115" y="5594"/>
                  </a:cubicBezTo>
                  <a:lnTo>
                    <a:pt x="5115" y="5594"/>
                  </a:lnTo>
                  <a:cubicBezTo>
                    <a:pt x="4892" y="5678"/>
                    <a:pt x="4687" y="5763"/>
                    <a:pt x="4455" y="5836"/>
                  </a:cubicBezTo>
                  <a:cubicBezTo>
                    <a:pt x="4450" y="5840"/>
                    <a:pt x="4450" y="5841"/>
                    <a:pt x="4453" y="5841"/>
                  </a:cubicBezTo>
                  <a:cubicBezTo>
                    <a:pt x="4470" y="5841"/>
                    <a:pt x="4574" y="5801"/>
                    <a:pt x="4608" y="5801"/>
                  </a:cubicBezTo>
                  <a:cubicBezTo>
                    <a:pt x="4612" y="5801"/>
                    <a:pt x="4615" y="5802"/>
                    <a:pt x="4617" y="5803"/>
                  </a:cubicBezTo>
                  <a:cubicBezTo>
                    <a:pt x="4533" y="5836"/>
                    <a:pt x="4459" y="5854"/>
                    <a:pt x="4371" y="5880"/>
                  </a:cubicBezTo>
                  <a:cubicBezTo>
                    <a:pt x="4373" y="5882"/>
                    <a:pt x="4377" y="5883"/>
                    <a:pt x="4383" y="5883"/>
                  </a:cubicBezTo>
                  <a:cubicBezTo>
                    <a:pt x="4398" y="5883"/>
                    <a:pt x="4422" y="5878"/>
                    <a:pt x="4430" y="5873"/>
                  </a:cubicBezTo>
                  <a:cubicBezTo>
                    <a:pt x="5020" y="5741"/>
                    <a:pt x="5582" y="5484"/>
                    <a:pt x="6120" y="5201"/>
                  </a:cubicBezTo>
                  <a:cubicBezTo>
                    <a:pt x="6121" y="5202"/>
                    <a:pt x="6122" y="5202"/>
                    <a:pt x="6123" y="5202"/>
                  </a:cubicBezTo>
                  <a:cubicBezTo>
                    <a:pt x="6130" y="5202"/>
                    <a:pt x="6140" y="5190"/>
                    <a:pt x="6147" y="5190"/>
                  </a:cubicBezTo>
                  <a:cubicBezTo>
                    <a:pt x="6148" y="5190"/>
                    <a:pt x="6149" y="5191"/>
                    <a:pt x="6149" y="5191"/>
                  </a:cubicBezTo>
                  <a:cubicBezTo>
                    <a:pt x="6322" y="5096"/>
                    <a:pt x="6506" y="5003"/>
                    <a:pt x="6677" y="4908"/>
                  </a:cubicBezTo>
                  <a:cubicBezTo>
                    <a:pt x="6806" y="4868"/>
                    <a:pt x="6919" y="4773"/>
                    <a:pt x="7041" y="4703"/>
                  </a:cubicBezTo>
                  <a:cubicBezTo>
                    <a:pt x="7308" y="4556"/>
                    <a:pt x="7598" y="4409"/>
                    <a:pt x="7870" y="4267"/>
                  </a:cubicBezTo>
                  <a:cubicBezTo>
                    <a:pt x="8137" y="4109"/>
                    <a:pt x="8401" y="3944"/>
                    <a:pt x="8657" y="3764"/>
                  </a:cubicBezTo>
                  <a:cubicBezTo>
                    <a:pt x="8811" y="3688"/>
                    <a:pt x="8911" y="3563"/>
                    <a:pt x="9031" y="3446"/>
                  </a:cubicBezTo>
                  <a:cubicBezTo>
                    <a:pt x="9285" y="3265"/>
                    <a:pt x="9523" y="3045"/>
                    <a:pt x="9765" y="2855"/>
                  </a:cubicBezTo>
                  <a:cubicBezTo>
                    <a:pt x="9776" y="2825"/>
                    <a:pt x="9828" y="2808"/>
                    <a:pt x="9838" y="2781"/>
                  </a:cubicBezTo>
                  <a:cubicBezTo>
                    <a:pt x="9829" y="2781"/>
                    <a:pt x="9838" y="2779"/>
                    <a:pt x="9841" y="2776"/>
                  </a:cubicBezTo>
                  <a:lnTo>
                    <a:pt x="9841" y="2776"/>
                  </a:lnTo>
                  <a:lnTo>
                    <a:pt x="9838" y="2781"/>
                  </a:lnTo>
                  <a:cubicBezTo>
                    <a:pt x="9918" y="2709"/>
                    <a:pt x="9999" y="2632"/>
                    <a:pt x="10077" y="2552"/>
                  </a:cubicBezTo>
                  <a:lnTo>
                    <a:pt x="10077" y="2552"/>
                  </a:lnTo>
                  <a:cubicBezTo>
                    <a:pt x="10099" y="2596"/>
                    <a:pt x="10119" y="2640"/>
                    <a:pt x="10136" y="2686"/>
                  </a:cubicBezTo>
                  <a:lnTo>
                    <a:pt x="10143" y="2693"/>
                  </a:lnTo>
                  <a:cubicBezTo>
                    <a:pt x="10246" y="2913"/>
                    <a:pt x="10297" y="3145"/>
                    <a:pt x="10322" y="3383"/>
                  </a:cubicBezTo>
                  <a:cubicBezTo>
                    <a:pt x="10329" y="3583"/>
                    <a:pt x="10319" y="3815"/>
                    <a:pt x="10304" y="4012"/>
                  </a:cubicBezTo>
                  <a:lnTo>
                    <a:pt x="10304" y="4012"/>
                  </a:lnTo>
                  <a:cubicBezTo>
                    <a:pt x="10305" y="4011"/>
                    <a:pt x="10306" y="4010"/>
                    <a:pt x="10308" y="4010"/>
                  </a:cubicBezTo>
                  <a:cubicBezTo>
                    <a:pt x="10304" y="4013"/>
                    <a:pt x="10308" y="4018"/>
                    <a:pt x="10304" y="4021"/>
                  </a:cubicBezTo>
                  <a:cubicBezTo>
                    <a:pt x="10275" y="4230"/>
                    <a:pt x="10172" y="4450"/>
                    <a:pt x="10077" y="4644"/>
                  </a:cubicBezTo>
                  <a:cubicBezTo>
                    <a:pt x="10183" y="4502"/>
                    <a:pt x="10234" y="4326"/>
                    <a:pt x="10297" y="4160"/>
                  </a:cubicBezTo>
                  <a:cubicBezTo>
                    <a:pt x="10297" y="4145"/>
                    <a:pt x="10304" y="4123"/>
                    <a:pt x="10304" y="4109"/>
                  </a:cubicBezTo>
                  <a:cubicBezTo>
                    <a:pt x="10307" y="4109"/>
                    <a:pt x="10312" y="4098"/>
                    <a:pt x="10315" y="4094"/>
                  </a:cubicBezTo>
                  <a:lnTo>
                    <a:pt x="10315" y="4094"/>
                  </a:lnTo>
                  <a:cubicBezTo>
                    <a:pt x="10312" y="4098"/>
                    <a:pt x="10315" y="4101"/>
                    <a:pt x="10312" y="4106"/>
                  </a:cubicBezTo>
                  <a:lnTo>
                    <a:pt x="10312" y="4101"/>
                  </a:lnTo>
                  <a:cubicBezTo>
                    <a:pt x="10310" y="4115"/>
                    <a:pt x="10310" y="4119"/>
                    <a:pt x="10311" y="4119"/>
                  </a:cubicBezTo>
                  <a:cubicBezTo>
                    <a:pt x="10312" y="4119"/>
                    <a:pt x="10314" y="4116"/>
                    <a:pt x="10315" y="4116"/>
                  </a:cubicBezTo>
                  <a:cubicBezTo>
                    <a:pt x="10315" y="4113"/>
                    <a:pt x="10315" y="4109"/>
                    <a:pt x="10319" y="4109"/>
                  </a:cubicBezTo>
                  <a:cubicBezTo>
                    <a:pt x="10319" y="4113"/>
                    <a:pt x="10319" y="4116"/>
                    <a:pt x="10315" y="4120"/>
                  </a:cubicBezTo>
                  <a:cubicBezTo>
                    <a:pt x="10315" y="4119"/>
                    <a:pt x="10315" y="4118"/>
                    <a:pt x="10315" y="4118"/>
                  </a:cubicBezTo>
                  <a:cubicBezTo>
                    <a:pt x="10314" y="4118"/>
                    <a:pt x="10311" y="4134"/>
                    <a:pt x="10308" y="4150"/>
                  </a:cubicBezTo>
                  <a:cubicBezTo>
                    <a:pt x="10308" y="4150"/>
                    <a:pt x="10312" y="4142"/>
                    <a:pt x="10312" y="4135"/>
                  </a:cubicBezTo>
                  <a:lnTo>
                    <a:pt x="10312" y="4135"/>
                  </a:lnTo>
                  <a:cubicBezTo>
                    <a:pt x="10312" y="4136"/>
                    <a:pt x="10312" y="4152"/>
                    <a:pt x="10309" y="4152"/>
                  </a:cubicBezTo>
                  <a:cubicBezTo>
                    <a:pt x="10309" y="4152"/>
                    <a:pt x="10308" y="4152"/>
                    <a:pt x="10308" y="4150"/>
                  </a:cubicBezTo>
                  <a:cubicBezTo>
                    <a:pt x="10308" y="4148"/>
                    <a:pt x="10307" y="4147"/>
                    <a:pt x="10307" y="4147"/>
                  </a:cubicBezTo>
                  <a:cubicBezTo>
                    <a:pt x="10304" y="4147"/>
                    <a:pt x="10298" y="4164"/>
                    <a:pt x="10300" y="4167"/>
                  </a:cubicBezTo>
                  <a:cubicBezTo>
                    <a:pt x="10297" y="4175"/>
                    <a:pt x="10276" y="4241"/>
                    <a:pt x="10285" y="4241"/>
                  </a:cubicBezTo>
                  <a:cubicBezTo>
                    <a:pt x="10285" y="4241"/>
                    <a:pt x="10285" y="4241"/>
                    <a:pt x="10286" y="4241"/>
                  </a:cubicBezTo>
                  <a:lnTo>
                    <a:pt x="10286" y="4241"/>
                  </a:lnTo>
                  <a:cubicBezTo>
                    <a:pt x="10260" y="4384"/>
                    <a:pt x="10183" y="4505"/>
                    <a:pt x="10121" y="4629"/>
                  </a:cubicBezTo>
                  <a:lnTo>
                    <a:pt x="10117" y="4634"/>
                  </a:lnTo>
                  <a:cubicBezTo>
                    <a:pt x="10109" y="4648"/>
                    <a:pt x="10102" y="4663"/>
                    <a:pt x="10095" y="4678"/>
                  </a:cubicBezTo>
                  <a:cubicBezTo>
                    <a:pt x="10095" y="4685"/>
                    <a:pt x="10095" y="4688"/>
                    <a:pt x="10099" y="4692"/>
                  </a:cubicBezTo>
                  <a:cubicBezTo>
                    <a:pt x="10092" y="4695"/>
                    <a:pt x="10087" y="4695"/>
                    <a:pt x="10084" y="4700"/>
                  </a:cubicBezTo>
                  <a:cubicBezTo>
                    <a:pt x="10080" y="4761"/>
                    <a:pt x="10004" y="4802"/>
                    <a:pt x="9989" y="4854"/>
                  </a:cubicBezTo>
                  <a:cubicBezTo>
                    <a:pt x="9992" y="4849"/>
                    <a:pt x="9996" y="4849"/>
                    <a:pt x="9996" y="4846"/>
                  </a:cubicBezTo>
                  <a:lnTo>
                    <a:pt x="9996" y="4846"/>
                  </a:lnTo>
                  <a:cubicBezTo>
                    <a:pt x="9996" y="4854"/>
                    <a:pt x="9992" y="4857"/>
                    <a:pt x="9989" y="4857"/>
                  </a:cubicBezTo>
                  <a:cubicBezTo>
                    <a:pt x="9967" y="4890"/>
                    <a:pt x="9911" y="4959"/>
                    <a:pt x="9879" y="5003"/>
                  </a:cubicBezTo>
                  <a:lnTo>
                    <a:pt x="9872" y="5008"/>
                  </a:lnTo>
                  <a:cubicBezTo>
                    <a:pt x="9867" y="5015"/>
                    <a:pt x="9857" y="5025"/>
                    <a:pt x="9860" y="5025"/>
                  </a:cubicBezTo>
                  <a:cubicBezTo>
                    <a:pt x="9864" y="5022"/>
                    <a:pt x="9864" y="5022"/>
                    <a:pt x="9867" y="5018"/>
                  </a:cubicBezTo>
                  <a:lnTo>
                    <a:pt x="9867" y="5018"/>
                  </a:lnTo>
                  <a:cubicBezTo>
                    <a:pt x="9864" y="5025"/>
                    <a:pt x="9864" y="5030"/>
                    <a:pt x="9857" y="5030"/>
                  </a:cubicBezTo>
                  <a:cubicBezTo>
                    <a:pt x="9857" y="5029"/>
                    <a:pt x="9857" y="5029"/>
                    <a:pt x="9856" y="5029"/>
                  </a:cubicBezTo>
                  <a:cubicBezTo>
                    <a:pt x="9853" y="5029"/>
                    <a:pt x="9836" y="5057"/>
                    <a:pt x="9830" y="5057"/>
                  </a:cubicBezTo>
                  <a:cubicBezTo>
                    <a:pt x="9829" y="5057"/>
                    <a:pt x="9828" y="5056"/>
                    <a:pt x="9828" y="5055"/>
                  </a:cubicBezTo>
                  <a:cubicBezTo>
                    <a:pt x="9691" y="5220"/>
                    <a:pt x="9490" y="5407"/>
                    <a:pt x="9310" y="5487"/>
                  </a:cubicBezTo>
                  <a:cubicBezTo>
                    <a:pt x="9036" y="5656"/>
                    <a:pt x="8757" y="5829"/>
                    <a:pt x="8459" y="5968"/>
                  </a:cubicBezTo>
                  <a:cubicBezTo>
                    <a:pt x="8137" y="6147"/>
                    <a:pt x="7777" y="6262"/>
                    <a:pt x="7430" y="6382"/>
                  </a:cubicBezTo>
                  <a:lnTo>
                    <a:pt x="7430" y="6379"/>
                  </a:lnTo>
                  <a:lnTo>
                    <a:pt x="7474" y="6360"/>
                  </a:lnTo>
                  <a:lnTo>
                    <a:pt x="7474" y="6360"/>
                  </a:lnTo>
                  <a:cubicBezTo>
                    <a:pt x="7440" y="6372"/>
                    <a:pt x="7408" y="6382"/>
                    <a:pt x="7378" y="6389"/>
                  </a:cubicBezTo>
                  <a:lnTo>
                    <a:pt x="7371" y="6394"/>
                  </a:lnTo>
                  <a:cubicBezTo>
                    <a:pt x="7361" y="6394"/>
                    <a:pt x="7349" y="6402"/>
                    <a:pt x="7344" y="6402"/>
                  </a:cubicBezTo>
                  <a:cubicBezTo>
                    <a:pt x="7343" y="6402"/>
                    <a:pt x="7342" y="6401"/>
                    <a:pt x="7342" y="6401"/>
                  </a:cubicBezTo>
                  <a:cubicBezTo>
                    <a:pt x="7298" y="6416"/>
                    <a:pt x="7264" y="6416"/>
                    <a:pt x="7220" y="6433"/>
                  </a:cubicBezTo>
                  <a:lnTo>
                    <a:pt x="7224" y="6430"/>
                  </a:lnTo>
                  <a:lnTo>
                    <a:pt x="7232" y="6426"/>
                  </a:lnTo>
                  <a:cubicBezTo>
                    <a:pt x="7205" y="6426"/>
                    <a:pt x="7151" y="6445"/>
                    <a:pt x="7125" y="6452"/>
                  </a:cubicBezTo>
                  <a:lnTo>
                    <a:pt x="7110" y="6452"/>
                  </a:lnTo>
                  <a:cubicBezTo>
                    <a:pt x="7037" y="6474"/>
                    <a:pt x="6949" y="6499"/>
                    <a:pt x="6875" y="6518"/>
                  </a:cubicBezTo>
                  <a:cubicBezTo>
                    <a:pt x="6883" y="6514"/>
                    <a:pt x="6890" y="6511"/>
                    <a:pt x="6909" y="6504"/>
                  </a:cubicBezTo>
                  <a:lnTo>
                    <a:pt x="6909" y="6504"/>
                  </a:lnTo>
                  <a:cubicBezTo>
                    <a:pt x="6814" y="6536"/>
                    <a:pt x="6718" y="6548"/>
                    <a:pt x="6626" y="6584"/>
                  </a:cubicBezTo>
                  <a:cubicBezTo>
                    <a:pt x="6594" y="6595"/>
                    <a:pt x="6572" y="6595"/>
                    <a:pt x="6542" y="6606"/>
                  </a:cubicBezTo>
                  <a:cubicBezTo>
                    <a:pt x="6531" y="6606"/>
                    <a:pt x="6520" y="6610"/>
                    <a:pt x="6509" y="6614"/>
                  </a:cubicBezTo>
                  <a:cubicBezTo>
                    <a:pt x="6388" y="6646"/>
                    <a:pt x="6267" y="6672"/>
                    <a:pt x="6146" y="6687"/>
                  </a:cubicBezTo>
                  <a:cubicBezTo>
                    <a:pt x="6134" y="6691"/>
                    <a:pt x="6137" y="6694"/>
                    <a:pt x="6144" y="6694"/>
                  </a:cubicBezTo>
                  <a:cubicBezTo>
                    <a:pt x="6149" y="6694"/>
                    <a:pt x="6155" y="6693"/>
                    <a:pt x="6161" y="6690"/>
                  </a:cubicBezTo>
                  <a:lnTo>
                    <a:pt x="6164" y="6690"/>
                  </a:lnTo>
                  <a:cubicBezTo>
                    <a:pt x="6164" y="6691"/>
                    <a:pt x="6165" y="6691"/>
                    <a:pt x="6165" y="6691"/>
                  </a:cubicBezTo>
                  <a:lnTo>
                    <a:pt x="6165" y="6691"/>
                  </a:lnTo>
                  <a:cubicBezTo>
                    <a:pt x="6166" y="6691"/>
                    <a:pt x="6165" y="6690"/>
                    <a:pt x="6164" y="6690"/>
                  </a:cubicBezTo>
                  <a:lnTo>
                    <a:pt x="6176" y="6690"/>
                  </a:lnTo>
                  <a:cubicBezTo>
                    <a:pt x="6173" y="6690"/>
                    <a:pt x="6170" y="6692"/>
                    <a:pt x="6168" y="6692"/>
                  </a:cubicBezTo>
                  <a:cubicBezTo>
                    <a:pt x="6167" y="6692"/>
                    <a:pt x="6166" y="6692"/>
                    <a:pt x="6165" y="6691"/>
                  </a:cubicBezTo>
                  <a:lnTo>
                    <a:pt x="6165" y="6691"/>
                  </a:lnTo>
                  <a:cubicBezTo>
                    <a:pt x="6162" y="6693"/>
                    <a:pt x="6142" y="6698"/>
                    <a:pt x="6139" y="6702"/>
                  </a:cubicBezTo>
                  <a:cubicBezTo>
                    <a:pt x="6058" y="6716"/>
                    <a:pt x="5973" y="6727"/>
                    <a:pt x="5893" y="6746"/>
                  </a:cubicBezTo>
                  <a:cubicBezTo>
                    <a:pt x="5888" y="6753"/>
                    <a:pt x="5882" y="6754"/>
                    <a:pt x="5874" y="6754"/>
                  </a:cubicBezTo>
                  <a:cubicBezTo>
                    <a:pt x="5870" y="6754"/>
                    <a:pt x="5866" y="6754"/>
                    <a:pt x="5861" y="6754"/>
                  </a:cubicBezTo>
                  <a:cubicBezTo>
                    <a:pt x="5853" y="6754"/>
                    <a:pt x="5845" y="6755"/>
                    <a:pt x="5838" y="6760"/>
                  </a:cubicBezTo>
                  <a:cubicBezTo>
                    <a:pt x="5714" y="6782"/>
                    <a:pt x="5585" y="6797"/>
                    <a:pt x="5467" y="6826"/>
                  </a:cubicBezTo>
                  <a:cubicBezTo>
                    <a:pt x="5332" y="6837"/>
                    <a:pt x="5208" y="6859"/>
                    <a:pt x="5076" y="6881"/>
                  </a:cubicBezTo>
                  <a:cubicBezTo>
                    <a:pt x="5071" y="6885"/>
                    <a:pt x="5068" y="6888"/>
                    <a:pt x="5064" y="6896"/>
                  </a:cubicBezTo>
                  <a:lnTo>
                    <a:pt x="5076" y="6896"/>
                  </a:lnTo>
                  <a:cubicBezTo>
                    <a:pt x="5070" y="6896"/>
                    <a:pt x="5067" y="6897"/>
                    <a:pt x="5065" y="6897"/>
                  </a:cubicBezTo>
                  <a:cubicBezTo>
                    <a:pt x="5064" y="6897"/>
                    <a:pt x="5064" y="6897"/>
                    <a:pt x="5064" y="6896"/>
                  </a:cubicBezTo>
                  <a:cubicBezTo>
                    <a:pt x="5055" y="6899"/>
                    <a:pt x="5013" y="6905"/>
                    <a:pt x="4986" y="6912"/>
                  </a:cubicBezTo>
                  <a:lnTo>
                    <a:pt x="4986" y="6912"/>
                  </a:lnTo>
                  <a:cubicBezTo>
                    <a:pt x="4987" y="6911"/>
                    <a:pt x="4988" y="6910"/>
                    <a:pt x="4988" y="6910"/>
                  </a:cubicBezTo>
                  <a:lnTo>
                    <a:pt x="4983" y="6910"/>
                  </a:lnTo>
                  <a:cubicBezTo>
                    <a:pt x="4983" y="6911"/>
                    <a:pt x="4983" y="6912"/>
                    <a:pt x="4984" y="6912"/>
                  </a:cubicBezTo>
                  <a:lnTo>
                    <a:pt x="4984" y="6912"/>
                  </a:lnTo>
                  <a:cubicBezTo>
                    <a:pt x="4985" y="6912"/>
                    <a:pt x="4985" y="6912"/>
                    <a:pt x="4986" y="6912"/>
                  </a:cubicBezTo>
                  <a:lnTo>
                    <a:pt x="4986" y="6912"/>
                  </a:lnTo>
                  <a:cubicBezTo>
                    <a:pt x="4985" y="6912"/>
                    <a:pt x="4985" y="6912"/>
                    <a:pt x="4984" y="6912"/>
                  </a:cubicBezTo>
                  <a:cubicBezTo>
                    <a:pt x="4984" y="6912"/>
                    <a:pt x="4984" y="6912"/>
                    <a:pt x="4984" y="6912"/>
                  </a:cubicBezTo>
                  <a:lnTo>
                    <a:pt x="4984" y="6912"/>
                  </a:lnTo>
                  <a:cubicBezTo>
                    <a:pt x="4981" y="6913"/>
                    <a:pt x="4978" y="6913"/>
                    <a:pt x="4976" y="6914"/>
                  </a:cubicBezTo>
                  <a:lnTo>
                    <a:pt x="4983" y="6910"/>
                  </a:lnTo>
                  <a:cubicBezTo>
                    <a:pt x="4983" y="6907"/>
                    <a:pt x="4976" y="6907"/>
                    <a:pt x="4976" y="6903"/>
                  </a:cubicBezTo>
                  <a:cubicBezTo>
                    <a:pt x="4991" y="6900"/>
                    <a:pt x="5010" y="6892"/>
                    <a:pt x="5027" y="6885"/>
                  </a:cubicBezTo>
                  <a:lnTo>
                    <a:pt x="5027" y="6885"/>
                  </a:lnTo>
                  <a:cubicBezTo>
                    <a:pt x="5002" y="6888"/>
                    <a:pt x="4980" y="6892"/>
                    <a:pt x="4958" y="6896"/>
                  </a:cubicBezTo>
                  <a:cubicBezTo>
                    <a:pt x="4966" y="6896"/>
                    <a:pt x="4969" y="6896"/>
                    <a:pt x="4973" y="6900"/>
                  </a:cubicBezTo>
                  <a:cubicBezTo>
                    <a:pt x="4932" y="6908"/>
                    <a:pt x="4885" y="6920"/>
                    <a:pt x="4842" y="6920"/>
                  </a:cubicBezTo>
                  <a:cubicBezTo>
                    <a:pt x="4832" y="6920"/>
                    <a:pt x="4821" y="6919"/>
                    <a:pt x="4811" y="6918"/>
                  </a:cubicBezTo>
                  <a:cubicBezTo>
                    <a:pt x="4844" y="6903"/>
                    <a:pt x="4895" y="6910"/>
                    <a:pt x="4921" y="6892"/>
                  </a:cubicBezTo>
                  <a:lnTo>
                    <a:pt x="4921" y="6892"/>
                  </a:lnTo>
                  <a:cubicBezTo>
                    <a:pt x="4719" y="6922"/>
                    <a:pt x="4499" y="6925"/>
                    <a:pt x="4298" y="6962"/>
                  </a:cubicBezTo>
                  <a:cubicBezTo>
                    <a:pt x="4298" y="6966"/>
                    <a:pt x="4298" y="6969"/>
                    <a:pt x="4294" y="6973"/>
                  </a:cubicBezTo>
                  <a:cubicBezTo>
                    <a:pt x="4293" y="6971"/>
                    <a:pt x="4290" y="6971"/>
                    <a:pt x="4287" y="6971"/>
                  </a:cubicBezTo>
                  <a:cubicBezTo>
                    <a:pt x="4280" y="6971"/>
                    <a:pt x="4269" y="6975"/>
                    <a:pt x="4261" y="6975"/>
                  </a:cubicBezTo>
                  <a:cubicBezTo>
                    <a:pt x="4260" y="6975"/>
                    <a:pt x="4259" y="6975"/>
                    <a:pt x="4259" y="6975"/>
                  </a:cubicBezTo>
                  <a:lnTo>
                    <a:pt x="4259" y="6975"/>
                  </a:lnTo>
                  <a:cubicBezTo>
                    <a:pt x="4267" y="6977"/>
                    <a:pt x="4279" y="6979"/>
                    <a:pt x="4292" y="6979"/>
                  </a:cubicBezTo>
                  <a:cubicBezTo>
                    <a:pt x="4352" y="6979"/>
                    <a:pt x="4452" y="6957"/>
                    <a:pt x="4507" y="6954"/>
                  </a:cubicBezTo>
                  <a:cubicBezTo>
                    <a:pt x="4555" y="6951"/>
                    <a:pt x="4606" y="6951"/>
                    <a:pt x="4653" y="6940"/>
                  </a:cubicBezTo>
                  <a:cubicBezTo>
                    <a:pt x="4722" y="6940"/>
                    <a:pt x="4794" y="6928"/>
                    <a:pt x="4857" y="6928"/>
                  </a:cubicBezTo>
                  <a:cubicBezTo>
                    <a:pt x="4865" y="6928"/>
                    <a:pt x="4873" y="6929"/>
                    <a:pt x="4881" y="6929"/>
                  </a:cubicBezTo>
                  <a:cubicBezTo>
                    <a:pt x="4888" y="6922"/>
                    <a:pt x="4914" y="6925"/>
                    <a:pt x="4921" y="6918"/>
                  </a:cubicBezTo>
                  <a:lnTo>
                    <a:pt x="4921" y="6918"/>
                  </a:lnTo>
                  <a:cubicBezTo>
                    <a:pt x="4936" y="6925"/>
                    <a:pt x="4925" y="6929"/>
                    <a:pt x="4903" y="6932"/>
                  </a:cubicBezTo>
                  <a:cubicBezTo>
                    <a:pt x="5032" y="6925"/>
                    <a:pt x="5174" y="6907"/>
                    <a:pt x="5303" y="6885"/>
                  </a:cubicBezTo>
                  <a:lnTo>
                    <a:pt x="5303" y="6885"/>
                  </a:lnTo>
                  <a:cubicBezTo>
                    <a:pt x="5280" y="6891"/>
                    <a:pt x="5289" y="6893"/>
                    <a:pt x="5297" y="6893"/>
                  </a:cubicBezTo>
                  <a:cubicBezTo>
                    <a:pt x="5303" y="6893"/>
                    <a:pt x="5309" y="6892"/>
                    <a:pt x="5306" y="6892"/>
                  </a:cubicBezTo>
                  <a:lnTo>
                    <a:pt x="5306" y="6892"/>
                  </a:lnTo>
                  <a:cubicBezTo>
                    <a:pt x="5313" y="6892"/>
                    <a:pt x="5313" y="6896"/>
                    <a:pt x="5318" y="6896"/>
                  </a:cubicBezTo>
                  <a:lnTo>
                    <a:pt x="5306" y="6896"/>
                  </a:lnTo>
                  <a:cubicBezTo>
                    <a:pt x="5259" y="6903"/>
                    <a:pt x="5178" y="6918"/>
                    <a:pt x="5120" y="6929"/>
                  </a:cubicBezTo>
                  <a:cubicBezTo>
                    <a:pt x="5123" y="6929"/>
                    <a:pt x="5127" y="6929"/>
                    <a:pt x="5130" y="6932"/>
                  </a:cubicBezTo>
                  <a:cubicBezTo>
                    <a:pt x="5101" y="6935"/>
                    <a:pt x="5079" y="6941"/>
                    <a:pt x="5058" y="6941"/>
                  </a:cubicBezTo>
                  <a:cubicBezTo>
                    <a:pt x="5053" y="6941"/>
                    <a:pt x="5047" y="6940"/>
                    <a:pt x="5042" y="6940"/>
                  </a:cubicBezTo>
                  <a:cubicBezTo>
                    <a:pt x="5027" y="6947"/>
                    <a:pt x="4998" y="6944"/>
                    <a:pt x="4988" y="6951"/>
                  </a:cubicBezTo>
                  <a:cubicBezTo>
                    <a:pt x="4584" y="6998"/>
                    <a:pt x="4188" y="7035"/>
                    <a:pt x="3777" y="7057"/>
                  </a:cubicBezTo>
                  <a:cubicBezTo>
                    <a:pt x="3786" y="7055"/>
                    <a:pt x="3784" y="7054"/>
                    <a:pt x="3777" y="7054"/>
                  </a:cubicBezTo>
                  <a:cubicBezTo>
                    <a:pt x="3763" y="7054"/>
                    <a:pt x="3730" y="7057"/>
                    <a:pt x="3722" y="7057"/>
                  </a:cubicBezTo>
                  <a:cubicBezTo>
                    <a:pt x="3720" y="7057"/>
                    <a:pt x="3717" y="7057"/>
                    <a:pt x="3715" y="7057"/>
                  </a:cubicBezTo>
                  <a:cubicBezTo>
                    <a:pt x="3704" y="7057"/>
                    <a:pt x="3691" y="7060"/>
                    <a:pt x="3680" y="7060"/>
                  </a:cubicBezTo>
                  <a:cubicBezTo>
                    <a:pt x="3676" y="7060"/>
                    <a:pt x="3671" y="7059"/>
                    <a:pt x="3667" y="7057"/>
                  </a:cubicBezTo>
                  <a:cubicBezTo>
                    <a:pt x="3629" y="7065"/>
                    <a:pt x="3588" y="7067"/>
                    <a:pt x="3546" y="7067"/>
                  </a:cubicBezTo>
                  <a:cubicBezTo>
                    <a:pt x="3471" y="7067"/>
                    <a:pt x="3393" y="7060"/>
                    <a:pt x="3320" y="7060"/>
                  </a:cubicBezTo>
                  <a:cubicBezTo>
                    <a:pt x="3275" y="7060"/>
                    <a:pt x="3233" y="7062"/>
                    <a:pt x="3194" y="7072"/>
                  </a:cubicBezTo>
                  <a:cubicBezTo>
                    <a:pt x="3202" y="7072"/>
                    <a:pt x="3209" y="7072"/>
                    <a:pt x="3217" y="7072"/>
                  </a:cubicBezTo>
                  <a:cubicBezTo>
                    <a:pt x="3244" y="7072"/>
                    <a:pt x="3271" y="7069"/>
                    <a:pt x="3297" y="7069"/>
                  </a:cubicBezTo>
                  <a:cubicBezTo>
                    <a:pt x="3316" y="7069"/>
                    <a:pt x="3333" y="7071"/>
                    <a:pt x="3351" y="7076"/>
                  </a:cubicBezTo>
                  <a:cubicBezTo>
                    <a:pt x="3297" y="7083"/>
                    <a:pt x="3245" y="7083"/>
                    <a:pt x="3190" y="7083"/>
                  </a:cubicBezTo>
                  <a:cubicBezTo>
                    <a:pt x="3104" y="7089"/>
                    <a:pt x="3019" y="7091"/>
                    <a:pt x="2932" y="7091"/>
                  </a:cubicBezTo>
                  <a:cubicBezTo>
                    <a:pt x="2874" y="7091"/>
                    <a:pt x="2816" y="7090"/>
                    <a:pt x="2757" y="7090"/>
                  </a:cubicBezTo>
                  <a:cubicBezTo>
                    <a:pt x="2754" y="7094"/>
                    <a:pt x="2750" y="7094"/>
                    <a:pt x="2747" y="7098"/>
                  </a:cubicBezTo>
                  <a:cubicBezTo>
                    <a:pt x="2669" y="7094"/>
                    <a:pt x="2589" y="7090"/>
                    <a:pt x="2515" y="7090"/>
                  </a:cubicBezTo>
                  <a:cubicBezTo>
                    <a:pt x="2485" y="7090"/>
                    <a:pt x="2485" y="7074"/>
                    <a:pt x="2457" y="7074"/>
                  </a:cubicBezTo>
                  <a:cubicBezTo>
                    <a:pt x="2452" y="7074"/>
                    <a:pt x="2446" y="7075"/>
                    <a:pt x="2439" y="7076"/>
                  </a:cubicBezTo>
                  <a:lnTo>
                    <a:pt x="2435" y="7072"/>
                  </a:lnTo>
                  <a:cubicBezTo>
                    <a:pt x="2433" y="7073"/>
                    <a:pt x="2429" y="7074"/>
                    <a:pt x="2425" y="7074"/>
                  </a:cubicBezTo>
                  <a:cubicBezTo>
                    <a:pt x="2416" y="7074"/>
                    <a:pt x="2404" y="7070"/>
                    <a:pt x="2398" y="7067"/>
                  </a:cubicBezTo>
                  <a:lnTo>
                    <a:pt x="2398" y="7067"/>
                  </a:lnTo>
                  <a:cubicBezTo>
                    <a:pt x="2398" y="7067"/>
                    <a:pt x="2399" y="7067"/>
                    <a:pt x="2400" y="7067"/>
                  </a:cubicBezTo>
                  <a:cubicBezTo>
                    <a:pt x="2407" y="7067"/>
                    <a:pt x="2419" y="7069"/>
                    <a:pt x="2428" y="7069"/>
                  </a:cubicBezTo>
                  <a:cubicBezTo>
                    <a:pt x="2431" y="7069"/>
                    <a:pt x="2434" y="7069"/>
                    <a:pt x="2435" y="7068"/>
                  </a:cubicBezTo>
                  <a:cubicBezTo>
                    <a:pt x="2427" y="7061"/>
                    <a:pt x="2402" y="7064"/>
                    <a:pt x="2398" y="7057"/>
                  </a:cubicBezTo>
                  <a:cubicBezTo>
                    <a:pt x="2299" y="7046"/>
                    <a:pt x="2193" y="7046"/>
                    <a:pt x="2090" y="7042"/>
                  </a:cubicBezTo>
                  <a:cubicBezTo>
                    <a:pt x="1933" y="7028"/>
                    <a:pt x="1804" y="6991"/>
                    <a:pt x="1647" y="6966"/>
                  </a:cubicBezTo>
                  <a:cubicBezTo>
                    <a:pt x="1635" y="6966"/>
                    <a:pt x="1669" y="6966"/>
                    <a:pt x="1661" y="6962"/>
                  </a:cubicBezTo>
                  <a:lnTo>
                    <a:pt x="1661" y="6962"/>
                  </a:lnTo>
                  <a:cubicBezTo>
                    <a:pt x="1696" y="6965"/>
                    <a:pt x="1729" y="6975"/>
                    <a:pt x="1762" y="6975"/>
                  </a:cubicBezTo>
                  <a:cubicBezTo>
                    <a:pt x="1770" y="6975"/>
                    <a:pt x="1778" y="6974"/>
                    <a:pt x="1786" y="6973"/>
                  </a:cubicBezTo>
                  <a:cubicBezTo>
                    <a:pt x="1782" y="6973"/>
                    <a:pt x="1760" y="6969"/>
                    <a:pt x="1753" y="6969"/>
                  </a:cubicBezTo>
                  <a:lnTo>
                    <a:pt x="1749" y="6969"/>
                  </a:lnTo>
                  <a:cubicBezTo>
                    <a:pt x="1567" y="6948"/>
                    <a:pt x="1385" y="6918"/>
                    <a:pt x="1207" y="6871"/>
                  </a:cubicBezTo>
                  <a:lnTo>
                    <a:pt x="1207" y="6871"/>
                  </a:lnTo>
                  <a:cubicBezTo>
                    <a:pt x="1210" y="6872"/>
                    <a:pt x="1215" y="6875"/>
                    <a:pt x="1214" y="6875"/>
                  </a:cubicBezTo>
                  <a:cubicBezTo>
                    <a:pt x="1214" y="6875"/>
                    <a:pt x="1213" y="6874"/>
                    <a:pt x="1210" y="6874"/>
                  </a:cubicBezTo>
                  <a:cubicBezTo>
                    <a:pt x="1133" y="6844"/>
                    <a:pt x="1045" y="6834"/>
                    <a:pt x="975" y="6793"/>
                  </a:cubicBezTo>
                  <a:lnTo>
                    <a:pt x="975" y="6793"/>
                  </a:lnTo>
                  <a:cubicBezTo>
                    <a:pt x="1075" y="6808"/>
                    <a:pt x="1155" y="6834"/>
                    <a:pt x="1247" y="6848"/>
                  </a:cubicBezTo>
                  <a:cubicBezTo>
                    <a:pt x="1071" y="6793"/>
                    <a:pt x="895" y="6760"/>
                    <a:pt x="737" y="6658"/>
                  </a:cubicBezTo>
                  <a:cubicBezTo>
                    <a:pt x="736" y="6658"/>
                    <a:pt x="735" y="6658"/>
                    <a:pt x="734" y="6658"/>
                  </a:cubicBezTo>
                  <a:cubicBezTo>
                    <a:pt x="724" y="6658"/>
                    <a:pt x="714" y="6643"/>
                    <a:pt x="708" y="6643"/>
                  </a:cubicBezTo>
                  <a:cubicBezTo>
                    <a:pt x="605" y="6580"/>
                    <a:pt x="506" y="6492"/>
                    <a:pt x="433" y="6401"/>
                  </a:cubicBezTo>
                  <a:cubicBezTo>
                    <a:pt x="367" y="6316"/>
                    <a:pt x="323" y="6218"/>
                    <a:pt x="297" y="6108"/>
                  </a:cubicBezTo>
                  <a:cubicBezTo>
                    <a:pt x="293" y="6103"/>
                    <a:pt x="293" y="6103"/>
                    <a:pt x="290" y="6100"/>
                  </a:cubicBezTo>
                  <a:cubicBezTo>
                    <a:pt x="293" y="6071"/>
                    <a:pt x="279" y="6030"/>
                    <a:pt x="279" y="5998"/>
                  </a:cubicBezTo>
                  <a:cubicBezTo>
                    <a:pt x="268" y="5964"/>
                    <a:pt x="271" y="5932"/>
                    <a:pt x="268" y="5891"/>
                  </a:cubicBezTo>
                  <a:cubicBezTo>
                    <a:pt x="275" y="5825"/>
                    <a:pt x="264" y="5748"/>
                    <a:pt x="283" y="5678"/>
                  </a:cubicBezTo>
                  <a:cubicBezTo>
                    <a:pt x="283" y="5675"/>
                    <a:pt x="279" y="5671"/>
                    <a:pt x="279" y="5668"/>
                  </a:cubicBezTo>
                  <a:cubicBezTo>
                    <a:pt x="308" y="5531"/>
                    <a:pt x="330" y="5382"/>
                    <a:pt x="389" y="5257"/>
                  </a:cubicBezTo>
                  <a:cubicBezTo>
                    <a:pt x="389" y="5253"/>
                    <a:pt x="389" y="5250"/>
                    <a:pt x="385" y="5245"/>
                  </a:cubicBezTo>
                  <a:cubicBezTo>
                    <a:pt x="459" y="5084"/>
                    <a:pt x="517" y="4923"/>
                    <a:pt x="616" y="4776"/>
                  </a:cubicBezTo>
                  <a:cubicBezTo>
                    <a:pt x="642" y="4736"/>
                    <a:pt x="667" y="4685"/>
                    <a:pt x="693" y="4648"/>
                  </a:cubicBezTo>
                  <a:cubicBezTo>
                    <a:pt x="723" y="4607"/>
                    <a:pt x="741" y="4563"/>
                    <a:pt x="774" y="4534"/>
                  </a:cubicBezTo>
                  <a:cubicBezTo>
                    <a:pt x="847" y="4424"/>
                    <a:pt x="924" y="4326"/>
                    <a:pt x="1012" y="4230"/>
                  </a:cubicBezTo>
                  <a:cubicBezTo>
                    <a:pt x="1012" y="4223"/>
                    <a:pt x="1031" y="4208"/>
                    <a:pt x="1031" y="4201"/>
                  </a:cubicBezTo>
                  <a:cubicBezTo>
                    <a:pt x="1093" y="4131"/>
                    <a:pt x="1170" y="4057"/>
                    <a:pt x="1229" y="3984"/>
                  </a:cubicBezTo>
                  <a:cubicBezTo>
                    <a:pt x="1415" y="3805"/>
                    <a:pt x="1599" y="3622"/>
                    <a:pt x="1797" y="3460"/>
                  </a:cubicBezTo>
                  <a:lnTo>
                    <a:pt x="1793" y="3456"/>
                  </a:lnTo>
                  <a:cubicBezTo>
                    <a:pt x="1793" y="3456"/>
                    <a:pt x="1792" y="3456"/>
                    <a:pt x="1792" y="3457"/>
                  </a:cubicBezTo>
                  <a:lnTo>
                    <a:pt x="1792" y="3457"/>
                  </a:lnTo>
                  <a:cubicBezTo>
                    <a:pt x="1801" y="3450"/>
                    <a:pt x="1810" y="3440"/>
                    <a:pt x="1808" y="3438"/>
                  </a:cubicBezTo>
                  <a:lnTo>
                    <a:pt x="1808" y="3438"/>
                  </a:lnTo>
                  <a:cubicBezTo>
                    <a:pt x="1809" y="3438"/>
                    <a:pt x="1810" y="3438"/>
                    <a:pt x="1811" y="3438"/>
                  </a:cubicBezTo>
                  <a:cubicBezTo>
                    <a:pt x="1852" y="3412"/>
                    <a:pt x="1911" y="3350"/>
                    <a:pt x="1958" y="3324"/>
                  </a:cubicBezTo>
                  <a:cubicBezTo>
                    <a:pt x="1987" y="3306"/>
                    <a:pt x="2013" y="3280"/>
                    <a:pt x="2046" y="3258"/>
                  </a:cubicBezTo>
                  <a:cubicBezTo>
                    <a:pt x="2090" y="3214"/>
                    <a:pt x="2145" y="3189"/>
                    <a:pt x="2189" y="3148"/>
                  </a:cubicBezTo>
                  <a:cubicBezTo>
                    <a:pt x="2216" y="3131"/>
                    <a:pt x="2246" y="3111"/>
                    <a:pt x="2270" y="3086"/>
                  </a:cubicBezTo>
                  <a:lnTo>
                    <a:pt x="2270" y="3086"/>
                  </a:lnTo>
                  <a:cubicBezTo>
                    <a:pt x="2270" y="3086"/>
                    <a:pt x="2271" y="3085"/>
                    <a:pt x="2271" y="3085"/>
                  </a:cubicBezTo>
                  <a:lnTo>
                    <a:pt x="2271" y="3085"/>
                  </a:lnTo>
                  <a:cubicBezTo>
                    <a:pt x="2271" y="3085"/>
                    <a:pt x="2271" y="3086"/>
                    <a:pt x="2270" y="3086"/>
                  </a:cubicBezTo>
                  <a:lnTo>
                    <a:pt x="2277" y="3086"/>
                  </a:lnTo>
                  <a:lnTo>
                    <a:pt x="2277" y="3083"/>
                  </a:lnTo>
                  <a:lnTo>
                    <a:pt x="2277" y="3083"/>
                  </a:lnTo>
                  <a:cubicBezTo>
                    <a:pt x="2275" y="3083"/>
                    <a:pt x="2273" y="3084"/>
                    <a:pt x="2271" y="3085"/>
                  </a:cubicBezTo>
                  <a:lnTo>
                    <a:pt x="2271" y="3085"/>
                  </a:lnTo>
                  <a:cubicBezTo>
                    <a:pt x="2273" y="3083"/>
                    <a:pt x="2275" y="3081"/>
                    <a:pt x="2277" y="3079"/>
                  </a:cubicBezTo>
                  <a:lnTo>
                    <a:pt x="2277" y="3083"/>
                  </a:lnTo>
                  <a:lnTo>
                    <a:pt x="2277" y="3083"/>
                  </a:lnTo>
                  <a:cubicBezTo>
                    <a:pt x="2367" y="3040"/>
                    <a:pt x="2477" y="2949"/>
                    <a:pt x="2571" y="2891"/>
                  </a:cubicBezTo>
                  <a:cubicBezTo>
                    <a:pt x="2618" y="2862"/>
                    <a:pt x="2677" y="2830"/>
                    <a:pt x="2717" y="2796"/>
                  </a:cubicBezTo>
                  <a:lnTo>
                    <a:pt x="2725" y="2796"/>
                  </a:lnTo>
                  <a:cubicBezTo>
                    <a:pt x="2750" y="2774"/>
                    <a:pt x="2779" y="2774"/>
                    <a:pt x="2805" y="2745"/>
                  </a:cubicBezTo>
                  <a:cubicBezTo>
                    <a:pt x="2823" y="2742"/>
                    <a:pt x="2842" y="2723"/>
                    <a:pt x="2864" y="2712"/>
                  </a:cubicBezTo>
                  <a:cubicBezTo>
                    <a:pt x="3153" y="2514"/>
                    <a:pt x="3476" y="2349"/>
                    <a:pt x="3788" y="2180"/>
                  </a:cubicBezTo>
                  <a:cubicBezTo>
                    <a:pt x="3832" y="2151"/>
                    <a:pt x="3876" y="2140"/>
                    <a:pt x="3920" y="2107"/>
                  </a:cubicBezTo>
                  <a:cubicBezTo>
                    <a:pt x="4001" y="2070"/>
                    <a:pt x="4089" y="2026"/>
                    <a:pt x="4169" y="1986"/>
                  </a:cubicBezTo>
                  <a:cubicBezTo>
                    <a:pt x="4169" y="1982"/>
                    <a:pt x="4169" y="1979"/>
                    <a:pt x="4173" y="1979"/>
                  </a:cubicBezTo>
                  <a:cubicBezTo>
                    <a:pt x="4580" y="1791"/>
                    <a:pt x="4991" y="1598"/>
                    <a:pt x="5420" y="1466"/>
                  </a:cubicBezTo>
                  <a:cubicBezTo>
                    <a:pt x="5420" y="1466"/>
                    <a:pt x="5421" y="1466"/>
                    <a:pt x="5422" y="1466"/>
                  </a:cubicBezTo>
                  <a:cubicBezTo>
                    <a:pt x="5429" y="1466"/>
                    <a:pt x="5440" y="1457"/>
                    <a:pt x="5447" y="1457"/>
                  </a:cubicBezTo>
                  <a:cubicBezTo>
                    <a:pt x="5448" y="1457"/>
                    <a:pt x="5449" y="1457"/>
                    <a:pt x="5450" y="1458"/>
                  </a:cubicBezTo>
                  <a:cubicBezTo>
                    <a:pt x="5457" y="1454"/>
                    <a:pt x="5467" y="1451"/>
                    <a:pt x="5475" y="1451"/>
                  </a:cubicBezTo>
                  <a:cubicBezTo>
                    <a:pt x="5670" y="1388"/>
                    <a:pt x="5882" y="1326"/>
                    <a:pt x="6076" y="1275"/>
                  </a:cubicBezTo>
                  <a:cubicBezTo>
                    <a:pt x="6139" y="1263"/>
                    <a:pt x="6193" y="1245"/>
                    <a:pt x="6252" y="1234"/>
                  </a:cubicBezTo>
                  <a:cubicBezTo>
                    <a:pt x="6289" y="1219"/>
                    <a:pt x="6337" y="1216"/>
                    <a:pt x="6377" y="1205"/>
                  </a:cubicBezTo>
                  <a:cubicBezTo>
                    <a:pt x="6645" y="1139"/>
                    <a:pt x="6912" y="1099"/>
                    <a:pt x="7191" y="1051"/>
                  </a:cubicBezTo>
                  <a:lnTo>
                    <a:pt x="7198" y="1055"/>
                  </a:lnTo>
                  <a:cubicBezTo>
                    <a:pt x="7476" y="1013"/>
                    <a:pt x="7763" y="997"/>
                    <a:pt x="8046" y="997"/>
                  </a:cubicBezTo>
                  <a:close/>
                  <a:moveTo>
                    <a:pt x="5694" y="0"/>
                  </a:moveTo>
                  <a:cubicBezTo>
                    <a:pt x="4963" y="0"/>
                    <a:pt x="4229" y="129"/>
                    <a:pt x="3539" y="376"/>
                  </a:cubicBezTo>
                  <a:cubicBezTo>
                    <a:pt x="3183" y="497"/>
                    <a:pt x="2835" y="633"/>
                    <a:pt x="2501" y="816"/>
                  </a:cubicBezTo>
                  <a:cubicBezTo>
                    <a:pt x="1925" y="1139"/>
                    <a:pt x="1353" y="1532"/>
                    <a:pt x="935" y="2038"/>
                  </a:cubicBezTo>
                  <a:cubicBezTo>
                    <a:pt x="803" y="2187"/>
                    <a:pt x="693" y="2390"/>
                    <a:pt x="569" y="2539"/>
                  </a:cubicBezTo>
                  <a:cubicBezTo>
                    <a:pt x="535" y="2613"/>
                    <a:pt x="477" y="2708"/>
                    <a:pt x="455" y="2781"/>
                  </a:cubicBezTo>
                  <a:cubicBezTo>
                    <a:pt x="488" y="2764"/>
                    <a:pt x="525" y="2676"/>
                    <a:pt x="561" y="2646"/>
                  </a:cubicBezTo>
                  <a:lnTo>
                    <a:pt x="561" y="2646"/>
                  </a:lnTo>
                  <a:cubicBezTo>
                    <a:pt x="547" y="2671"/>
                    <a:pt x="535" y="2690"/>
                    <a:pt x="525" y="2708"/>
                  </a:cubicBezTo>
                  <a:cubicBezTo>
                    <a:pt x="502" y="2724"/>
                    <a:pt x="393" y="2910"/>
                    <a:pt x="416" y="2910"/>
                  </a:cubicBezTo>
                  <a:cubicBezTo>
                    <a:pt x="420" y="2910"/>
                    <a:pt x="425" y="2906"/>
                    <a:pt x="433" y="2899"/>
                  </a:cubicBezTo>
                  <a:cubicBezTo>
                    <a:pt x="484" y="2866"/>
                    <a:pt x="517" y="2737"/>
                    <a:pt x="569" y="2668"/>
                  </a:cubicBezTo>
                  <a:cubicBezTo>
                    <a:pt x="613" y="2588"/>
                    <a:pt x="623" y="2635"/>
                    <a:pt x="642" y="2580"/>
                  </a:cubicBezTo>
                  <a:lnTo>
                    <a:pt x="642" y="2580"/>
                  </a:lnTo>
                  <a:cubicBezTo>
                    <a:pt x="635" y="2583"/>
                    <a:pt x="627" y="2588"/>
                    <a:pt x="616" y="2598"/>
                  </a:cubicBezTo>
                  <a:cubicBezTo>
                    <a:pt x="653" y="2554"/>
                    <a:pt x="660" y="2525"/>
                    <a:pt x="693" y="2503"/>
                  </a:cubicBezTo>
                  <a:lnTo>
                    <a:pt x="693" y="2503"/>
                  </a:lnTo>
                  <a:cubicBezTo>
                    <a:pt x="686" y="2517"/>
                    <a:pt x="682" y="2525"/>
                    <a:pt x="679" y="2536"/>
                  </a:cubicBezTo>
                  <a:cubicBezTo>
                    <a:pt x="689" y="2532"/>
                    <a:pt x="708" y="2503"/>
                    <a:pt x="723" y="2481"/>
                  </a:cubicBezTo>
                  <a:lnTo>
                    <a:pt x="723" y="2481"/>
                  </a:lnTo>
                  <a:cubicBezTo>
                    <a:pt x="726" y="2495"/>
                    <a:pt x="704" y="2536"/>
                    <a:pt x="719" y="2544"/>
                  </a:cubicBezTo>
                  <a:cubicBezTo>
                    <a:pt x="770" y="2412"/>
                    <a:pt x="891" y="2353"/>
                    <a:pt x="987" y="2261"/>
                  </a:cubicBezTo>
                  <a:cubicBezTo>
                    <a:pt x="987" y="2262"/>
                    <a:pt x="988" y="2262"/>
                    <a:pt x="989" y="2262"/>
                  </a:cubicBezTo>
                  <a:cubicBezTo>
                    <a:pt x="1001" y="2262"/>
                    <a:pt x="1036" y="2216"/>
                    <a:pt x="1053" y="2206"/>
                  </a:cubicBezTo>
                  <a:lnTo>
                    <a:pt x="1053" y="2206"/>
                  </a:lnTo>
                  <a:cubicBezTo>
                    <a:pt x="1049" y="2217"/>
                    <a:pt x="1041" y="2224"/>
                    <a:pt x="1038" y="2231"/>
                  </a:cubicBezTo>
                  <a:cubicBezTo>
                    <a:pt x="1071" y="2214"/>
                    <a:pt x="1100" y="2170"/>
                    <a:pt x="1133" y="2140"/>
                  </a:cubicBezTo>
                  <a:lnTo>
                    <a:pt x="1133" y="2140"/>
                  </a:lnTo>
                  <a:cubicBezTo>
                    <a:pt x="1126" y="2148"/>
                    <a:pt x="1122" y="2155"/>
                    <a:pt x="1115" y="2170"/>
                  </a:cubicBezTo>
                  <a:cubicBezTo>
                    <a:pt x="1129" y="2151"/>
                    <a:pt x="1144" y="2143"/>
                    <a:pt x="1151" y="2129"/>
                  </a:cubicBezTo>
                  <a:cubicBezTo>
                    <a:pt x="1155" y="2129"/>
                    <a:pt x="1188" y="2092"/>
                    <a:pt x="1188" y="2089"/>
                  </a:cubicBezTo>
                  <a:lnTo>
                    <a:pt x="1188" y="2082"/>
                  </a:lnTo>
                  <a:cubicBezTo>
                    <a:pt x="1197" y="2075"/>
                    <a:pt x="1208" y="2065"/>
                    <a:pt x="1216" y="2055"/>
                  </a:cubicBezTo>
                  <a:lnTo>
                    <a:pt x="1216" y="2055"/>
                  </a:lnTo>
                  <a:cubicBezTo>
                    <a:pt x="1215" y="2055"/>
                    <a:pt x="1215" y="2055"/>
                    <a:pt x="1214" y="2055"/>
                  </a:cubicBezTo>
                  <a:lnTo>
                    <a:pt x="1214" y="2055"/>
                  </a:lnTo>
                  <a:cubicBezTo>
                    <a:pt x="1215" y="2055"/>
                    <a:pt x="1216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6" y="2054"/>
                    <a:pt x="1216" y="2055"/>
                  </a:cubicBezTo>
                  <a:lnTo>
                    <a:pt x="1216" y="2055"/>
                  </a:ln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5"/>
                    <a:pt x="1217" y="2055"/>
                  </a:cubicBezTo>
                  <a:cubicBezTo>
                    <a:pt x="1327" y="1964"/>
                    <a:pt x="1437" y="1862"/>
                    <a:pt x="1544" y="1766"/>
                  </a:cubicBezTo>
                  <a:cubicBezTo>
                    <a:pt x="1588" y="1740"/>
                    <a:pt x="1647" y="1689"/>
                    <a:pt x="1679" y="1656"/>
                  </a:cubicBezTo>
                  <a:cubicBezTo>
                    <a:pt x="1694" y="1645"/>
                    <a:pt x="1713" y="1637"/>
                    <a:pt x="1723" y="1623"/>
                  </a:cubicBezTo>
                  <a:cubicBezTo>
                    <a:pt x="1852" y="1510"/>
                    <a:pt x="2013" y="1414"/>
                    <a:pt x="2149" y="1307"/>
                  </a:cubicBezTo>
                  <a:cubicBezTo>
                    <a:pt x="2175" y="1300"/>
                    <a:pt x="2204" y="1271"/>
                    <a:pt x="2229" y="1263"/>
                  </a:cubicBezTo>
                  <a:cubicBezTo>
                    <a:pt x="2266" y="1241"/>
                    <a:pt x="2307" y="1219"/>
                    <a:pt x="2336" y="1197"/>
                  </a:cubicBezTo>
                  <a:cubicBezTo>
                    <a:pt x="2387" y="1179"/>
                    <a:pt x="2435" y="1161"/>
                    <a:pt x="2490" y="1121"/>
                  </a:cubicBezTo>
                  <a:cubicBezTo>
                    <a:pt x="2493" y="1121"/>
                    <a:pt x="2497" y="1124"/>
                    <a:pt x="2501" y="1124"/>
                  </a:cubicBezTo>
                  <a:cubicBezTo>
                    <a:pt x="2512" y="1113"/>
                    <a:pt x="2519" y="1109"/>
                    <a:pt x="2527" y="1102"/>
                  </a:cubicBezTo>
                  <a:cubicBezTo>
                    <a:pt x="2527" y="1102"/>
                    <a:pt x="2528" y="1102"/>
                    <a:pt x="2528" y="1102"/>
                  </a:cubicBezTo>
                  <a:cubicBezTo>
                    <a:pt x="2542" y="1102"/>
                    <a:pt x="2589" y="1060"/>
                    <a:pt x="2616" y="1060"/>
                  </a:cubicBezTo>
                  <a:cubicBezTo>
                    <a:pt x="2621" y="1060"/>
                    <a:pt x="2626" y="1062"/>
                    <a:pt x="2629" y="1065"/>
                  </a:cubicBezTo>
                  <a:cubicBezTo>
                    <a:pt x="2644" y="1043"/>
                    <a:pt x="2673" y="1043"/>
                    <a:pt x="2691" y="1029"/>
                  </a:cubicBezTo>
                  <a:cubicBezTo>
                    <a:pt x="2673" y="1029"/>
                    <a:pt x="2655" y="1036"/>
                    <a:pt x="2640" y="1040"/>
                  </a:cubicBezTo>
                  <a:cubicBezTo>
                    <a:pt x="2643" y="1037"/>
                    <a:pt x="2645" y="1035"/>
                    <a:pt x="2648" y="1035"/>
                  </a:cubicBezTo>
                  <a:cubicBezTo>
                    <a:pt x="2649" y="1035"/>
                    <a:pt x="2650" y="1035"/>
                    <a:pt x="2651" y="1036"/>
                  </a:cubicBezTo>
                  <a:cubicBezTo>
                    <a:pt x="2691" y="1021"/>
                    <a:pt x="2761" y="996"/>
                    <a:pt x="2809" y="959"/>
                  </a:cubicBezTo>
                  <a:lnTo>
                    <a:pt x="2816" y="959"/>
                  </a:lnTo>
                  <a:cubicBezTo>
                    <a:pt x="2831" y="952"/>
                    <a:pt x="2824" y="952"/>
                    <a:pt x="2820" y="948"/>
                  </a:cubicBezTo>
                  <a:lnTo>
                    <a:pt x="2820" y="948"/>
                  </a:lnTo>
                  <a:cubicBezTo>
                    <a:pt x="2816" y="949"/>
                    <a:pt x="2813" y="949"/>
                    <a:pt x="2812" y="949"/>
                  </a:cubicBezTo>
                  <a:cubicBezTo>
                    <a:pt x="2807" y="949"/>
                    <a:pt x="2837" y="945"/>
                    <a:pt x="2845" y="945"/>
                  </a:cubicBezTo>
                  <a:lnTo>
                    <a:pt x="2853" y="933"/>
                  </a:lnTo>
                  <a:cubicBezTo>
                    <a:pt x="2877" y="927"/>
                    <a:pt x="2879" y="926"/>
                    <a:pt x="2867" y="923"/>
                  </a:cubicBezTo>
                  <a:lnTo>
                    <a:pt x="2867" y="923"/>
                  </a:lnTo>
                  <a:cubicBezTo>
                    <a:pt x="2864" y="925"/>
                    <a:pt x="2862" y="926"/>
                    <a:pt x="2862" y="926"/>
                  </a:cubicBezTo>
                  <a:cubicBezTo>
                    <a:pt x="2861" y="926"/>
                    <a:pt x="2861" y="925"/>
                    <a:pt x="2864" y="923"/>
                  </a:cubicBezTo>
                  <a:lnTo>
                    <a:pt x="2864" y="923"/>
                  </a:lnTo>
                  <a:cubicBezTo>
                    <a:pt x="2865" y="923"/>
                    <a:pt x="2866" y="923"/>
                    <a:pt x="2867" y="923"/>
                  </a:cubicBezTo>
                  <a:lnTo>
                    <a:pt x="2867" y="923"/>
                  </a:lnTo>
                  <a:cubicBezTo>
                    <a:pt x="2869" y="922"/>
                    <a:pt x="2871" y="921"/>
                    <a:pt x="2873" y="920"/>
                  </a:cubicBezTo>
                  <a:lnTo>
                    <a:pt x="2873" y="920"/>
                  </a:lnTo>
                  <a:cubicBezTo>
                    <a:pt x="2870" y="921"/>
                    <a:pt x="2867" y="922"/>
                    <a:pt x="2864" y="923"/>
                  </a:cubicBezTo>
                  <a:cubicBezTo>
                    <a:pt x="2864" y="923"/>
                    <a:pt x="2871" y="919"/>
                    <a:pt x="2879" y="915"/>
                  </a:cubicBezTo>
                  <a:lnTo>
                    <a:pt x="2879" y="915"/>
                  </a:lnTo>
                  <a:cubicBezTo>
                    <a:pt x="2879" y="915"/>
                    <a:pt x="2876" y="917"/>
                    <a:pt x="2873" y="920"/>
                  </a:cubicBezTo>
                  <a:lnTo>
                    <a:pt x="2873" y="920"/>
                  </a:lnTo>
                  <a:cubicBezTo>
                    <a:pt x="2948" y="894"/>
                    <a:pt x="3036" y="855"/>
                    <a:pt x="3102" y="823"/>
                  </a:cubicBezTo>
                  <a:cubicBezTo>
                    <a:pt x="3102" y="823"/>
                    <a:pt x="3101" y="823"/>
                    <a:pt x="3100" y="823"/>
                  </a:cubicBezTo>
                  <a:cubicBezTo>
                    <a:pt x="3091" y="823"/>
                    <a:pt x="3068" y="838"/>
                    <a:pt x="3055" y="842"/>
                  </a:cubicBezTo>
                  <a:cubicBezTo>
                    <a:pt x="3065" y="827"/>
                    <a:pt x="3087" y="827"/>
                    <a:pt x="3106" y="816"/>
                  </a:cubicBezTo>
                  <a:lnTo>
                    <a:pt x="3117" y="820"/>
                  </a:lnTo>
                  <a:cubicBezTo>
                    <a:pt x="3121" y="816"/>
                    <a:pt x="3131" y="813"/>
                    <a:pt x="3135" y="809"/>
                  </a:cubicBezTo>
                  <a:lnTo>
                    <a:pt x="3139" y="809"/>
                  </a:lnTo>
                  <a:lnTo>
                    <a:pt x="3150" y="801"/>
                  </a:lnTo>
                  <a:cubicBezTo>
                    <a:pt x="3150" y="800"/>
                    <a:pt x="3149" y="799"/>
                    <a:pt x="3147" y="799"/>
                  </a:cubicBezTo>
                  <a:cubicBezTo>
                    <a:pt x="3144" y="799"/>
                    <a:pt x="3138" y="801"/>
                    <a:pt x="3135" y="801"/>
                  </a:cubicBezTo>
                  <a:cubicBezTo>
                    <a:pt x="3141" y="799"/>
                    <a:pt x="3142" y="796"/>
                    <a:pt x="3145" y="796"/>
                  </a:cubicBezTo>
                  <a:cubicBezTo>
                    <a:pt x="3146" y="796"/>
                    <a:pt x="3148" y="797"/>
                    <a:pt x="3150" y="798"/>
                  </a:cubicBezTo>
                  <a:cubicBezTo>
                    <a:pt x="3149" y="798"/>
                    <a:pt x="3149" y="798"/>
                    <a:pt x="3149" y="798"/>
                  </a:cubicBezTo>
                  <a:cubicBezTo>
                    <a:pt x="3149" y="798"/>
                    <a:pt x="3165" y="790"/>
                    <a:pt x="3168" y="787"/>
                  </a:cubicBezTo>
                  <a:cubicBezTo>
                    <a:pt x="3175" y="787"/>
                    <a:pt x="3183" y="787"/>
                    <a:pt x="3194" y="783"/>
                  </a:cubicBezTo>
                  <a:cubicBezTo>
                    <a:pt x="3194" y="783"/>
                    <a:pt x="3197" y="779"/>
                    <a:pt x="3197" y="776"/>
                  </a:cubicBezTo>
                  <a:cubicBezTo>
                    <a:pt x="3487" y="658"/>
                    <a:pt x="3784" y="552"/>
                    <a:pt x="4078" y="475"/>
                  </a:cubicBezTo>
                  <a:cubicBezTo>
                    <a:pt x="4085" y="471"/>
                    <a:pt x="4089" y="468"/>
                    <a:pt x="4096" y="464"/>
                  </a:cubicBezTo>
                  <a:cubicBezTo>
                    <a:pt x="4102" y="465"/>
                    <a:pt x="4106" y="466"/>
                    <a:pt x="4110" y="466"/>
                  </a:cubicBezTo>
                  <a:cubicBezTo>
                    <a:pt x="4115" y="466"/>
                    <a:pt x="4119" y="465"/>
                    <a:pt x="4125" y="460"/>
                  </a:cubicBezTo>
                  <a:lnTo>
                    <a:pt x="4129" y="460"/>
                  </a:lnTo>
                  <a:cubicBezTo>
                    <a:pt x="4155" y="446"/>
                    <a:pt x="4213" y="449"/>
                    <a:pt x="4250" y="431"/>
                  </a:cubicBezTo>
                  <a:cubicBezTo>
                    <a:pt x="4252" y="432"/>
                    <a:pt x="4254" y="432"/>
                    <a:pt x="4256" y="432"/>
                  </a:cubicBezTo>
                  <a:cubicBezTo>
                    <a:pt x="4303" y="432"/>
                    <a:pt x="4363" y="397"/>
                    <a:pt x="4411" y="397"/>
                  </a:cubicBezTo>
                  <a:cubicBezTo>
                    <a:pt x="4415" y="397"/>
                    <a:pt x="4419" y="397"/>
                    <a:pt x="4423" y="398"/>
                  </a:cubicBezTo>
                  <a:cubicBezTo>
                    <a:pt x="4426" y="394"/>
                    <a:pt x="4430" y="391"/>
                    <a:pt x="4433" y="387"/>
                  </a:cubicBezTo>
                  <a:lnTo>
                    <a:pt x="4463" y="387"/>
                  </a:lnTo>
                  <a:cubicBezTo>
                    <a:pt x="4587" y="361"/>
                    <a:pt x="4734" y="339"/>
                    <a:pt x="4870" y="317"/>
                  </a:cubicBezTo>
                  <a:lnTo>
                    <a:pt x="4870" y="317"/>
                  </a:lnTo>
                  <a:lnTo>
                    <a:pt x="4863" y="321"/>
                  </a:lnTo>
                  <a:cubicBezTo>
                    <a:pt x="4932" y="321"/>
                    <a:pt x="5013" y="292"/>
                    <a:pt x="5086" y="292"/>
                  </a:cubicBezTo>
                  <a:cubicBezTo>
                    <a:pt x="5254" y="263"/>
                    <a:pt x="5426" y="269"/>
                    <a:pt x="5598" y="256"/>
                  </a:cubicBezTo>
                  <a:lnTo>
                    <a:pt x="5598" y="256"/>
                  </a:lnTo>
                  <a:lnTo>
                    <a:pt x="5604" y="259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14" y="260"/>
                    <a:pt x="5624" y="262"/>
                    <a:pt x="5633" y="262"/>
                  </a:cubicBezTo>
                  <a:cubicBezTo>
                    <a:pt x="5640" y="259"/>
                    <a:pt x="5648" y="255"/>
                    <a:pt x="5655" y="251"/>
                  </a:cubicBezTo>
                  <a:lnTo>
                    <a:pt x="5658" y="251"/>
                  </a:lnTo>
                  <a:cubicBezTo>
                    <a:pt x="5662" y="255"/>
                    <a:pt x="5662" y="259"/>
                    <a:pt x="5665" y="262"/>
                  </a:cubicBezTo>
                  <a:cubicBezTo>
                    <a:pt x="5671" y="259"/>
                    <a:pt x="5683" y="259"/>
                    <a:pt x="5693" y="259"/>
                  </a:cubicBezTo>
                  <a:cubicBezTo>
                    <a:pt x="5703" y="259"/>
                    <a:pt x="5711" y="259"/>
                    <a:pt x="5709" y="255"/>
                  </a:cubicBezTo>
                  <a:cubicBezTo>
                    <a:pt x="5706" y="251"/>
                    <a:pt x="5702" y="251"/>
                    <a:pt x="5702" y="251"/>
                  </a:cubicBezTo>
                  <a:cubicBezTo>
                    <a:pt x="5706" y="251"/>
                    <a:pt x="5709" y="251"/>
                    <a:pt x="5714" y="255"/>
                  </a:cubicBezTo>
                  <a:lnTo>
                    <a:pt x="5731" y="255"/>
                  </a:lnTo>
                  <a:cubicBezTo>
                    <a:pt x="5736" y="255"/>
                    <a:pt x="5743" y="251"/>
                    <a:pt x="5746" y="247"/>
                  </a:cubicBezTo>
                  <a:cubicBezTo>
                    <a:pt x="5756" y="250"/>
                    <a:pt x="5770" y="256"/>
                    <a:pt x="5781" y="256"/>
                  </a:cubicBezTo>
                  <a:cubicBezTo>
                    <a:pt x="5786" y="256"/>
                    <a:pt x="5790" y="255"/>
                    <a:pt x="5794" y="251"/>
                  </a:cubicBezTo>
                  <a:cubicBezTo>
                    <a:pt x="5888" y="262"/>
                    <a:pt x="6113" y="250"/>
                    <a:pt x="6194" y="268"/>
                  </a:cubicBezTo>
                  <a:lnTo>
                    <a:pt x="6194" y="268"/>
                  </a:lnTo>
                  <a:cubicBezTo>
                    <a:pt x="6188" y="267"/>
                    <a:pt x="6183" y="266"/>
                    <a:pt x="6178" y="266"/>
                  </a:cubicBezTo>
                  <a:cubicBezTo>
                    <a:pt x="6172" y="266"/>
                    <a:pt x="6166" y="267"/>
                    <a:pt x="6164" y="270"/>
                  </a:cubicBezTo>
                  <a:cubicBezTo>
                    <a:pt x="6201" y="277"/>
                    <a:pt x="6249" y="284"/>
                    <a:pt x="6289" y="284"/>
                  </a:cubicBezTo>
                  <a:cubicBezTo>
                    <a:pt x="6278" y="281"/>
                    <a:pt x="6264" y="277"/>
                    <a:pt x="6242" y="277"/>
                  </a:cubicBezTo>
                  <a:cubicBezTo>
                    <a:pt x="6237" y="273"/>
                    <a:pt x="6234" y="273"/>
                    <a:pt x="6227" y="266"/>
                  </a:cubicBezTo>
                  <a:lnTo>
                    <a:pt x="6227" y="266"/>
                  </a:lnTo>
                  <a:cubicBezTo>
                    <a:pt x="6325" y="281"/>
                    <a:pt x="6418" y="288"/>
                    <a:pt x="6516" y="299"/>
                  </a:cubicBezTo>
                  <a:cubicBezTo>
                    <a:pt x="6520" y="303"/>
                    <a:pt x="6520" y="306"/>
                    <a:pt x="6523" y="306"/>
                  </a:cubicBezTo>
                  <a:cubicBezTo>
                    <a:pt x="6670" y="314"/>
                    <a:pt x="6821" y="354"/>
                    <a:pt x="6963" y="380"/>
                  </a:cubicBezTo>
                  <a:cubicBezTo>
                    <a:pt x="6995" y="380"/>
                    <a:pt x="7066" y="410"/>
                    <a:pt x="7104" y="410"/>
                  </a:cubicBezTo>
                  <a:cubicBezTo>
                    <a:pt x="7106" y="410"/>
                    <a:pt x="7107" y="410"/>
                    <a:pt x="7109" y="410"/>
                  </a:cubicBezTo>
                  <a:lnTo>
                    <a:pt x="7109" y="410"/>
                  </a:lnTo>
                  <a:cubicBezTo>
                    <a:pt x="7110" y="410"/>
                    <a:pt x="7112" y="411"/>
                    <a:pt x="7114" y="413"/>
                  </a:cubicBezTo>
                  <a:cubicBezTo>
                    <a:pt x="7107" y="413"/>
                    <a:pt x="7136" y="413"/>
                    <a:pt x="7139" y="416"/>
                  </a:cubicBezTo>
                  <a:cubicBezTo>
                    <a:pt x="7183" y="424"/>
                    <a:pt x="7220" y="438"/>
                    <a:pt x="7261" y="442"/>
                  </a:cubicBezTo>
                  <a:cubicBezTo>
                    <a:pt x="7257" y="438"/>
                    <a:pt x="7257" y="438"/>
                    <a:pt x="7254" y="438"/>
                  </a:cubicBezTo>
                  <a:cubicBezTo>
                    <a:pt x="7260" y="438"/>
                    <a:pt x="7264" y="438"/>
                    <a:pt x="7264" y="441"/>
                  </a:cubicBezTo>
                  <a:lnTo>
                    <a:pt x="7264" y="441"/>
                  </a:lnTo>
                  <a:cubicBezTo>
                    <a:pt x="7264" y="441"/>
                    <a:pt x="7264" y="441"/>
                    <a:pt x="7264" y="441"/>
                  </a:cubicBezTo>
                  <a:cubicBezTo>
                    <a:pt x="7263" y="441"/>
                    <a:pt x="7263" y="441"/>
                    <a:pt x="7264" y="442"/>
                  </a:cubicBezTo>
                  <a:cubicBezTo>
                    <a:pt x="7264" y="442"/>
                    <a:pt x="7264" y="442"/>
                    <a:pt x="7264" y="441"/>
                  </a:cubicBezTo>
                  <a:lnTo>
                    <a:pt x="7264" y="441"/>
                  </a:lnTo>
                  <a:cubicBezTo>
                    <a:pt x="7268" y="442"/>
                    <a:pt x="7284" y="446"/>
                    <a:pt x="7287" y="446"/>
                  </a:cubicBezTo>
                  <a:cubicBezTo>
                    <a:pt x="7287" y="446"/>
                    <a:pt x="7287" y="446"/>
                    <a:pt x="7286" y="446"/>
                  </a:cubicBezTo>
                  <a:cubicBezTo>
                    <a:pt x="7283" y="442"/>
                    <a:pt x="7283" y="442"/>
                    <a:pt x="7279" y="442"/>
                  </a:cubicBezTo>
                  <a:cubicBezTo>
                    <a:pt x="7286" y="442"/>
                    <a:pt x="7290" y="442"/>
                    <a:pt x="7290" y="446"/>
                  </a:cubicBezTo>
                  <a:cubicBezTo>
                    <a:pt x="7433" y="464"/>
                    <a:pt x="7631" y="523"/>
                    <a:pt x="7767" y="596"/>
                  </a:cubicBezTo>
                  <a:cubicBezTo>
                    <a:pt x="7764" y="596"/>
                    <a:pt x="7752" y="591"/>
                    <a:pt x="7748" y="591"/>
                  </a:cubicBezTo>
                  <a:cubicBezTo>
                    <a:pt x="7745" y="591"/>
                    <a:pt x="7745" y="592"/>
                    <a:pt x="7748" y="596"/>
                  </a:cubicBezTo>
                  <a:cubicBezTo>
                    <a:pt x="7814" y="614"/>
                    <a:pt x="7884" y="658"/>
                    <a:pt x="7950" y="669"/>
                  </a:cubicBezTo>
                  <a:cubicBezTo>
                    <a:pt x="7892" y="636"/>
                    <a:pt x="7814" y="618"/>
                    <a:pt x="7763" y="581"/>
                  </a:cubicBezTo>
                  <a:cubicBezTo>
                    <a:pt x="7769" y="581"/>
                    <a:pt x="7791" y="594"/>
                    <a:pt x="7797" y="594"/>
                  </a:cubicBezTo>
                  <a:cubicBezTo>
                    <a:pt x="7799" y="594"/>
                    <a:pt x="7799" y="594"/>
                    <a:pt x="7799" y="592"/>
                  </a:cubicBezTo>
                  <a:cubicBezTo>
                    <a:pt x="7884" y="622"/>
                    <a:pt x="7961" y="677"/>
                    <a:pt x="8046" y="710"/>
                  </a:cubicBezTo>
                  <a:cubicBezTo>
                    <a:pt x="8078" y="710"/>
                    <a:pt x="8124" y="744"/>
                    <a:pt x="8160" y="767"/>
                  </a:cubicBezTo>
                  <a:lnTo>
                    <a:pt x="8160" y="767"/>
                  </a:lnTo>
                  <a:cubicBezTo>
                    <a:pt x="8158" y="767"/>
                    <a:pt x="8156" y="767"/>
                    <a:pt x="8154" y="767"/>
                  </a:cubicBezTo>
                  <a:lnTo>
                    <a:pt x="8154" y="767"/>
                  </a:lnTo>
                  <a:cubicBezTo>
                    <a:pt x="8150" y="766"/>
                    <a:pt x="8144" y="764"/>
                    <a:pt x="8137" y="761"/>
                  </a:cubicBezTo>
                  <a:lnTo>
                    <a:pt x="8137" y="761"/>
                  </a:lnTo>
                  <a:cubicBezTo>
                    <a:pt x="8142" y="763"/>
                    <a:pt x="8147" y="765"/>
                    <a:pt x="8151" y="767"/>
                  </a:cubicBezTo>
                  <a:lnTo>
                    <a:pt x="8151" y="767"/>
                  </a:lnTo>
                  <a:cubicBezTo>
                    <a:pt x="8128" y="769"/>
                    <a:pt x="8105" y="770"/>
                    <a:pt x="8082" y="772"/>
                  </a:cubicBezTo>
                  <a:cubicBezTo>
                    <a:pt x="7719" y="798"/>
                    <a:pt x="7337" y="823"/>
                    <a:pt x="6985" y="875"/>
                  </a:cubicBezTo>
                  <a:cubicBezTo>
                    <a:pt x="6931" y="879"/>
                    <a:pt x="6872" y="897"/>
                    <a:pt x="6817" y="897"/>
                  </a:cubicBezTo>
                  <a:cubicBezTo>
                    <a:pt x="6784" y="907"/>
                    <a:pt x="6744" y="911"/>
                    <a:pt x="6716" y="915"/>
                  </a:cubicBezTo>
                  <a:lnTo>
                    <a:pt x="6716" y="915"/>
                  </a:lnTo>
                  <a:cubicBezTo>
                    <a:pt x="6719" y="914"/>
                    <a:pt x="6722" y="911"/>
                    <a:pt x="6726" y="908"/>
                  </a:cubicBezTo>
                  <a:lnTo>
                    <a:pt x="6726" y="908"/>
                  </a:lnTo>
                  <a:cubicBezTo>
                    <a:pt x="6553" y="941"/>
                    <a:pt x="6388" y="959"/>
                    <a:pt x="6227" y="1018"/>
                  </a:cubicBezTo>
                  <a:cubicBezTo>
                    <a:pt x="6223" y="1014"/>
                    <a:pt x="6220" y="1014"/>
                    <a:pt x="6220" y="1011"/>
                  </a:cubicBezTo>
                  <a:cubicBezTo>
                    <a:pt x="5904" y="1077"/>
                    <a:pt x="5582" y="1161"/>
                    <a:pt x="5284" y="1260"/>
                  </a:cubicBezTo>
                  <a:cubicBezTo>
                    <a:pt x="5296" y="1260"/>
                    <a:pt x="5281" y="1263"/>
                    <a:pt x="5281" y="1263"/>
                  </a:cubicBezTo>
                  <a:lnTo>
                    <a:pt x="5284" y="1260"/>
                  </a:lnTo>
                  <a:lnTo>
                    <a:pt x="5284" y="1260"/>
                  </a:lnTo>
                  <a:cubicBezTo>
                    <a:pt x="5244" y="1275"/>
                    <a:pt x="5164" y="1307"/>
                    <a:pt x="5115" y="1315"/>
                  </a:cubicBezTo>
                  <a:cubicBezTo>
                    <a:pt x="4939" y="1388"/>
                    <a:pt x="4771" y="1451"/>
                    <a:pt x="4599" y="1527"/>
                  </a:cubicBezTo>
                  <a:cubicBezTo>
                    <a:pt x="4521" y="1568"/>
                    <a:pt x="4411" y="1620"/>
                    <a:pt x="4323" y="1652"/>
                  </a:cubicBezTo>
                  <a:cubicBezTo>
                    <a:pt x="4173" y="1725"/>
                    <a:pt x="4019" y="1803"/>
                    <a:pt x="3876" y="1887"/>
                  </a:cubicBezTo>
                  <a:lnTo>
                    <a:pt x="3876" y="1898"/>
                  </a:lnTo>
                  <a:cubicBezTo>
                    <a:pt x="3773" y="1957"/>
                    <a:pt x="3674" y="2016"/>
                    <a:pt x="3575" y="2077"/>
                  </a:cubicBezTo>
                  <a:cubicBezTo>
                    <a:pt x="3414" y="2165"/>
                    <a:pt x="3256" y="2253"/>
                    <a:pt x="3099" y="2338"/>
                  </a:cubicBezTo>
                  <a:cubicBezTo>
                    <a:pt x="2867" y="2463"/>
                    <a:pt x="2647" y="2602"/>
                    <a:pt x="2427" y="2742"/>
                  </a:cubicBezTo>
                  <a:cubicBezTo>
                    <a:pt x="2263" y="2855"/>
                    <a:pt x="2090" y="2972"/>
                    <a:pt x="1921" y="3094"/>
                  </a:cubicBezTo>
                  <a:cubicBezTo>
                    <a:pt x="1258" y="3617"/>
                    <a:pt x="657" y="4245"/>
                    <a:pt x="283" y="5008"/>
                  </a:cubicBezTo>
                  <a:cubicBezTo>
                    <a:pt x="147" y="5355"/>
                    <a:pt x="0" y="5788"/>
                    <a:pt x="132" y="6162"/>
                  </a:cubicBezTo>
                  <a:cubicBezTo>
                    <a:pt x="227" y="6720"/>
                    <a:pt x="843" y="6966"/>
                    <a:pt x="1335" y="7050"/>
                  </a:cubicBezTo>
                  <a:cubicBezTo>
                    <a:pt x="1767" y="7134"/>
                    <a:pt x="2217" y="7152"/>
                    <a:pt x="2667" y="7152"/>
                  </a:cubicBezTo>
                  <a:cubicBezTo>
                    <a:pt x="3009" y="7152"/>
                    <a:pt x="3352" y="7142"/>
                    <a:pt x="3689" y="7142"/>
                  </a:cubicBezTo>
                  <a:cubicBezTo>
                    <a:pt x="3716" y="7142"/>
                    <a:pt x="3743" y="7142"/>
                    <a:pt x="3769" y="7142"/>
                  </a:cubicBezTo>
                  <a:cubicBezTo>
                    <a:pt x="4023" y="7130"/>
                    <a:pt x="4276" y="7101"/>
                    <a:pt x="4529" y="7083"/>
                  </a:cubicBezTo>
                  <a:cubicBezTo>
                    <a:pt x="4621" y="7064"/>
                    <a:pt x="4712" y="7064"/>
                    <a:pt x="4800" y="7046"/>
                  </a:cubicBezTo>
                  <a:cubicBezTo>
                    <a:pt x="4797" y="7046"/>
                    <a:pt x="4789" y="7042"/>
                    <a:pt x="4782" y="7042"/>
                  </a:cubicBezTo>
                  <a:cubicBezTo>
                    <a:pt x="4778" y="7046"/>
                    <a:pt x="4775" y="7046"/>
                    <a:pt x="4775" y="7050"/>
                  </a:cubicBezTo>
                  <a:cubicBezTo>
                    <a:pt x="4773" y="7049"/>
                    <a:pt x="4770" y="7048"/>
                    <a:pt x="4766" y="7048"/>
                  </a:cubicBezTo>
                  <a:cubicBezTo>
                    <a:pt x="4761" y="7048"/>
                    <a:pt x="4755" y="7049"/>
                    <a:pt x="4750" y="7050"/>
                  </a:cubicBezTo>
                  <a:lnTo>
                    <a:pt x="4750" y="7050"/>
                  </a:lnTo>
                  <a:cubicBezTo>
                    <a:pt x="4751" y="7050"/>
                    <a:pt x="4751" y="7050"/>
                    <a:pt x="4753" y="7050"/>
                  </a:cubicBezTo>
                  <a:lnTo>
                    <a:pt x="4749" y="7050"/>
                  </a:lnTo>
                  <a:cubicBezTo>
                    <a:pt x="4749" y="7050"/>
                    <a:pt x="4749" y="7050"/>
                    <a:pt x="4749" y="7051"/>
                  </a:cubicBezTo>
                  <a:lnTo>
                    <a:pt x="4749" y="7051"/>
                  </a:lnTo>
                  <a:cubicBezTo>
                    <a:pt x="4749" y="7051"/>
                    <a:pt x="4750" y="7051"/>
                    <a:pt x="4750" y="7050"/>
                  </a:cubicBezTo>
                  <a:lnTo>
                    <a:pt x="4750" y="7050"/>
                  </a:lnTo>
                  <a:cubicBezTo>
                    <a:pt x="4750" y="7051"/>
                    <a:pt x="4749" y="7051"/>
                    <a:pt x="4749" y="7051"/>
                  </a:cubicBezTo>
                  <a:cubicBezTo>
                    <a:pt x="4749" y="7051"/>
                    <a:pt x="4749" y="7051"/>
                    <a:pt x="4749" y="7051"/>
                  </a:cubicBezTo>
                  <a:lnTo>
                    <a:pt x="4749" y="7051"/>
                  </a:lnTo>
                  <a:cubicBezTo>
                    <a:pt x="4746" y="7052"/>
                    <a:pt x="4743" y="7053"/>
                    <a:pt x="4741" y="7054"/>
                  </a:cubicBezTo>
                  <a:lnTo>
                    <a:pt x="4745" y="7050"/>
                  </a:lnTo>
                  <a:lnTo>
                    <a:pt x="4749" y="7050"/>
                  </a:lnTo>
                  <a:cubicBezTo>
                    <a:pt x="4744" y="7048"/>
                    <a:pt x="4740" y="7047"/>
                    <a:pt x="4737" y="7047"/>
                  </a:cubicBezTo>
                  <a:cubicBezTo>
                    <a:pt x="4732" y="7047"/>
                    <a:pt x="4729" y="7050"/>
                    <a:pt x="4719" y="7057"/>
                  </a:cubicBezTo>
                  <a:cubicBezTo>
                    <a:pt x="4591" y="7057"/>
                    <a:pt x="4452" y="7076"/>
                    <a:pt x="4316" y="7090"/>
                  </a:cubicBezTo>
                  <a:cubicBezTo>
                    <a:pt x="4150" y="7098"/>
                    <a:pt x="3979" y="7111"/>
                    <a:pt x="3809" y="7111"/>
                  </a:cubicBezTo>
                  <a:cubicBezTo>
                    <a:pt x="3747" y="7111"/>
                    <a:pt x="3685" y="7109"/>
                    <a:pt x="3623" y="7105"/>
                  </a:cubicBezTo>
                  <a:cubicBezTo>
                    <a:pt x="3712" y="7085"/>
                    <a:pt x="3788" y="7083"/>
                    <a:pt x="3876" y="7083"/>
                  </a:cubicBezTo>
                  <a:cubicBezTo>
                    <a:pt x="3901" y="7083"/>
                    <a:pt x="3926" y="7083"/>
                    <a:pt x="3953" y="7083"/>
                  </a:cubicBezTo>
                  <a:cubicBezTo>
                    <a:pt x="3880" y="7090"/>
                    <a:pt x="3828" y="7094"/>
                    <a:pt x="3766" y="7098"/>
                  </a:cubicBezTo>
                  <a:cubicBezTo>
                    <a:pt x="3759" y="7094"/>
                    <a:pt x="3751" y="7093"/>
                    <a:pt x="3743" y="7093"/>
                  </a:cubicBezTo>
                  <a:cubicBezTo>
                    <a:pt x="3727" y="7093"/>
                    <a:pt x="3709" y="7099"/>
                    <a:pt x="3696" y="7101"/>
                  </a:cubicBezTo>
                  <a:cubicBezTo>
                    <a:pt x="3718" y="7102"/>
                    <a:pt x="3740" y="7102"/>
                    <a:pt x="3762" y="7102"/>
                  </a:cubicBezTo>
                  <a:cubicBezTo>
                    <a:pt x="3915" y="7102"/>
                    <a:pt x="4064" y="7092"/>
                    <a:pt x="4221" y="7079"/>
                  </a:cubicBezTo>
                  <a:cubicBezTo>
                    <a:pt x="4213" y="7079"/>
                    <a:pt x="4210" y="7076"/>
                    <a:pt x="4210" y="7076"/>
                  </a:cubicBezTo>
                  <a:cubicBezTo>
                    <a:pt x="4265" y="7068"/>
                    <a:pt x="4323" y="7061"/>
                    <a:pt x="4378" y="7057"/>
                  </a:cubicBezTo>
                  <a:cubicBezTo>
                    <a:pt x="4382" y="7053"/>
                    <a:pt x="4388" y="7053"/>
                    <a:pt x="4395" y="7053"/>
                  </a:cubicBezTo>
                  <a:cubicBezTo>
                    <a:pt x="4401" y="7053"/>
                    <a:pt x="4408" y="7053"/>
                    <a:pt x="4411" y="7050"/>
                  </a:cubicBezTo>
                  <a:cubicBezTo>
                    <a:pt x="4543" y="7035"/>
                    <a:pt x="4687" y="7032"/>
                    <a:pt x="4819" y="7013"/>
                  </a:cubicBezTo>
                  <a:lnTo>
                    <a:pt x="4829" y="7017"/>
                  </a:lnTo>
                  <a:cubicBezTo>
                    <a:pt x="5010" y="6991"/>
                    <a:pt x="5181" y="6984"/>
                    <a:pt x="5362" y="6962"/>
                  </a:cubicBezTo>
                  <a:cubicBezTo>
                    <a:pt x="5379" y="6951"/>
                    <a:pt x="5406" y="6962"/>
                    <a:pt x="5428" y="6947"/>
                  </a:cubicBezTo>
                  <a:lnTo>
                    <a:pt x="5431" y="6951"/>
                  </a:lnTo>
                  <a:cubicBezTo>
                    <a:pt x="5441" y="6949"/>
                    <a:pt x="5447" y="6948"/>
                    <a:pt x="5451" y="6948"/>
                  </a:cubicBezTo>
                  <a:cubicBezTo>
                    <a:pt x="5459" y="6948"/>
                    <a:pt x="5460" y="6951"/>
                    <a:pt x="5467" y="6951"/>
                  </a:cubicBezTo>
                  <a:lnTo>
                    <a:pt x="5445" y="6958"/>
                  </a:lnTo>
                  <a:cubicBezTo>
                    <a:pt x="5472" y="6958"/>
                    <a:pt x="5511" y="6954"/>
                    <a:pt x="5541" y="6944"/>
                  </a:cubicBezTo>
                  <a:lnTo>
                    <a:pt x="5545" y="6944"/>
                  </a:lnTo>
                  <a:cubicBezTo>
                    <a:pt x="5658" y="6925"/>
                    <a:pt x="5780" y="6907"/>
                    <a:pt x="5890" y="6900"/>
                  </a:cubicBezTo>
                  <a:cubicBezTo>
                    <a:pt x="5890" y="6900"/>
                    <a:pt x="5893" y="6896"/>
                    <a:pt x="5897" y="6896"/>
                  </a:cubicBezTo>
                  <a:cubicBezTo>
                    <a:pt x="5900" y="6896"/>
                    <a:pt x="5900" y="6892"/>
                    <a:pt x="5900" y="6888"/>
                  </a:cubicBezTo>
                  <a:cubicBezTo>
                    <a:pt x="5904" y="6891"/>
                    <a:pt x="5909" y="6892"/>
                    <a:pt x="5915" y="6892"/>
                  </a:cubicBezTo>
                  <a:cubicBezTo>
                    <a:pt x="5926" y="6892"/>
                    <a:pt x="5940" y="6889"/>
                    <a:pt x="5951" y="6889"/>
                  </a:cubicBezTo>
                  <a:cubicBezTo>
                    <a:pt x="5956" y="6889"/>
                    <a:pt x="5960" y="6889"/>
                    <a:pt x="5963" y="6892"/>
                  </a:cubicBezTo>
                  <a:cubicBezTo>
                    <a:pt x="5849" y="6910"/>
                    <a:pt x="5717" y="6951"/>
                    <a:pt x="5604" y="6958"/>
                  </a:cubicBezTo>
                  <a:cubicBezTo>
                    <a:pt x="5570" y="6966"/>
                    <a:pt x="5548" y="6976"/>
                    <a:pt x="5511" y="6980"/>
                  </a:cubicBezTo>
                  <a:cubicBezTo>
                    <a:pt x="5574" y="6980"/>
                    <a:pt x="5636" y="6958"/>
                    <a:pt x="5695" y="6958"/>
                  </a:cubicBezTo>
                  <a:cubicBezTo>
                    <a:pt x="5794" y="6932"/>
                    <a:pt x="5900" y="6929"/>
                    <a:pt x="5995" y="6892"/>
                  </a:cubicBezTo>
                  <a:cubicBezTo>
                    <a:pt x="6105" y="6874"/>
                    <a:pt x="6223" y="6863"/>
                    <a:pt x="6340" y="6834"/>
                  </a:cubicBezTo>
                  <a:cubicBezTo>
                    <a:pt x="6344" y="6837"/>
                    <a:pt x="6347" y="6837"/>
                    <a:pt x="6347" y="6841"/>
                  </a:cubicBezTo>
                  <a:cubicBezTo>
                    <a:pt x="6689" y="6775"/>
                    <a:pt x="7029" y="6683"/>
                    <a:pt x="7359" y="6584"/>
                  </a:cubicBezTo>
                  <a:cubicBezTo>
                    <a:pt x="7623" y="6485"/>
                    <a:pt x="7906" y="6394"/>
                    <a:pt x="8178" y="6287"/>
                  </a:cubicBezTo>
                  <a:lnTo>
                    <a:pt x="8178" y="6287"/>
                  </a:lnTo>
                  <a:cubicBezTo>
                    <a:pt x="8112" y="6328"/>
                    <a:pt x="8049" y="6350"/>
                    <a:pt x="7980" y="6379"/>
                  </a:cubicBezTo>
                  <a:cubicBezTo>
                    <a:pt x="7997" y="6364"/>
                    <a:pt x="8009" y="6357"/>
                    <a:pt x="8019" y="6350"/>
                  </a:cubicBezTo>
                  <a:lnTo>
                    <a:pt x="8019" y="6350"/>
                  </a:lnTo>
                  <a:cubicBezTo>
                    <a:pt x="7961" y="6379"/>
                    <a:pt x="7906" y="6404"/>
                    <a:pt x="7840" y="6426"/>
                  </a:cubicBezTo>
                  <a:cubicBezTo>
                    <a:pt x="8203" y="6342"/>
                    <a:pt x="8540" y="6115"/>
                    <a:pt x="8882" y="5957"/>
                  </a:cubicBezTo>
                  <a:cubicBezTo>
                    <a:pt x="9031" y="5873"/>
                    <a:pt x="9190" y="5788"/>
                    <a:pt x="9332" y="5697"/>
                  </a:cubicBezTo>
                  <a:cubicBezTo>
                    <a:pt x="9461" y="5612"/>
                    <a:pt x="9589" y="5531"/>
                    <a:pt x="9703" y="5426"/>
                  </a:cubicBezTo>
                  <a:lnTo>
                    <a:pt x="9703" y="5426"/>
                  </a:lnTo>
                  <a:cubicBezTo>
                    <a:pt x="9662" y="5440"/>
                    <a:pt x="9633" y="5477"/>
                    <a:pt x="9596" y="5509"/>
                  </a:cubicBezTo>
                  <a:cubicBezTo>
                    <a:pt x="9593" y="5506"/>
                    <a:pt x="9589" y="5506"/>
                    <a:pt x="9586" y="5506"/>
                  </a:cubicBezTo>
                  <a:cubicBezTo>
                    <a:pt x="9515" y="5553"/>
                    <a:pt x="9449" y="5587"/>
                    <a:pt x="9380" y="5634"/>
                  </a:cubicBezTo>
                  <a:cubicBezTo>
                    <a:pt x="9373" y="5594"/>
                    <a:pt x="9559" y="5514"/>
                    <a:pt x="9596" y="5455"/>
                  </a:cubicBezTo>
                  <a:cubicBezTo>
                    <a:pt x="9596" y="5451"/>
                    <a:pt x="9596" y="5448"/>
                    <a:pt x="9593" y="5443"/>
                  </a:cubicBezTo>
                  <a:cubicBezTo>
                    <a:pt x="9622" y="5418"/>
                    <a:pt x="9647" y="5404"/>
                    <a:pt x="9669" y="5374"/>
                  </a:cubicBezTo>
                  <a:cubicBezTo>
                    <a:pt x="9688" y="5367"/>
                    <a:pt x="9706" y="5348"/>
                    <a:pt x="9718" y="5326"/>
                  </a:cubicBezTo>
                  <a:cubicBezTo>
                    <a:pt x="9725" y="5326"/>
                    <a:pt x="9732" y="5316"/>
                    <a:pt x="9735" y="5308"/>
                  </a:cubicBezTo>
                  <a:cubicBezTo>
                    <a:pt x="9835" y="5245"/>
                    <a:pt x="9894" y="5135"/>
                    <a:pt x="9977" y="5062"/>
                  </a:cubicBezTo>
                  <a:cubicBezTo>
                    <a:pt x="10099" y="4915"/>
                    <a:pt x="10219" y="4761"/>
                    <a:pt x="10300" y="4585"/>
                  </a:cubicBezTo>
                  <a:cubicBezTo>
                    <a:pt x="10359" y="4483"/>
                    <a:pt x="10400" y="4358"/>
                    <a:pt x="10436" y="4241"/>
                  </a:cubicBezTo>
                  <a:cubicBezTo>
                    <a:pt x="10436" y="4238"/>
                    <a:pt x="10436" y="4233"/>
                    <a:pt x="10432" y="4230"/>
                  </a:cubicBezTo>
                  <a:cubicBezTo>
                    <a:pt x="10451" y="4186"/>
                    <a:pt x="10462" y="4145"/>
                    <a:pt x="10466" y="4098"/>
                  </a:cubicBezTo>
                  <a:cubicBezTo>
                    <a:pt x="10493" y="3996"/>
                    <a:pt x="10504" y="3865"/>
                    <a:pt x="10520" y="3762"/>
                  </a:cubicBezTo>
                  <a:lnTo>
                    <a:pt x="10520" y="3762"/>
                  </a:lnTo>
                  <a:cubicBezTo>
                    <a:pt x="10521" y="3773"/>
                    <a:pt x="10523" y="3786"/>
                    <a:pt x="10525" y="3786"/>
                  </a:cubicBezTo>
                  <a:cubicBezTo>
                    <a:pt x="10526" y="3786"/>
                    <a:pt x="10528" y="3779"/>
                    <a:pt x="10528" y="3761"/>
                  </a:cubicBezTo>
                  <a:cubicBezTo>
                    <a:pt x="10532" y="3761"/>
                    <a:pt x="10532" y="3746"/>
                    <a:pt x="10535" y="3742"/>
                  </a:cubicBezTo>
                  <a:lnTo>
                    <a:pt x="10535" y="3742"/>
                  </a:lnTo>
                  <a:cubicBezTo>
                    <a:pt x="10535" y="3749"/>
                    <a:pt x="10535" y="3754"/>
                    <a:pt x="10532" y="3757"/>
                  </a:cubicBezTo>
                  <a:lnTo>
                    <a:pt x="10532" y="3771"/>
                  </a:lnTo>
                  <a:lnTo>
                    <a:pt x="10539" y="3771"/>
                  </a:lnTo>
                  <a:cubicBezTo>
                    <a:pt x="10535" y="3834"/>
                    <a:pt x="10535" y="3878"/>
                    <a:pt x="10532" y="3940"/>
                  </a:cubicBezTo>
                  <a:cubicBezTo>
                    <a:pt x="10561" y="3746"/>
                    <a:pt x="10572" y="3541"/>
                    <a:pt x="10532" y="3350"/>
                  </a:cubicBezTo>
                  <a:cubicBezTo>
                    <a:pt x="10535" y="3331"/>
                    <a:pt x="10535" y="3317"/>
                    <a:pt x="10528" y="3299"/>
                  </a:cubicBezTo>
                  <a:cubicBezTo>
                    <a:pt x="10520" y="3211"/>
                    <a:pt x="10488" y="3123"/>
                    <a:pt x="10473" y="3038"/>
                  </a:cubicBezTo>
                  <a:cubicBezTo>
                    <a:pt x="10451" y="2987"/>
                    <a:pt x="10444" y="2910"/>
                    <a:pt x="10414" y="2862"/>
                  </a:cubicBezTo>
                  <a:cubicBezTo>
                    <a:pt x="10362" y="2701"/>
                    <a:pt x="10297" y="2545"/>
                    <a:pt x="10221" y="2396"/>
                  </a:cubicBezTo>
                  <a:lnTo>
                    <a:pt x="10221" y="2396"/>
                  </a:lnTo>
                  <a:cubicBezTo>
                    <a:pt x="10256" y="2354"/>
                    <a:pt x="10290" y="2311"/>
                    <a:pt x="10322" y="2268"/>
                  </a:cubicBezTo>
                  <a:lnTo>
                    <a:pt x="10322" y="2268"/>
                  </a:lnTo>
                  <a:lnTo>
                    <a:pt x="10312" y="2275"/>
                  </a:lnTo>
                  <a:cubicBezTo>
                    <a:pt x="10344" y="2231"/>
                    <a:pt x="10396" y="2170"/>
                    <a:pt x="10410" y="2129"/>
                  </a:cubicBezTo>
                  <a:lnTo>
                    <a:pt x="10410" y="2129"/>
                  </a:lnTo>
                  <a:cubicBezTo>
                    <a:pt x="10410" y="2130"/>
                    <a:pt x="10409" y="2130"/>
                    <a:pt x="10409" y="2130"/>
                  </a:cubicBezTo>
                  <a:cubicBezTo>
                    <a:pt x="10406" y="2130"/>
                    <a:pt x="10414" y="2121"/>
                    <a:pt x="10414" y="2121"/>
                  </a:cubicBezTo>
                  <a:lnTo>
                    <a:pt x="10414" y="2121"/>
                  </a:lnTo>
                  <a:lnTo>
                    <a:pt x="10410" y="2129"/>
                  </a:lnTo>
                  <a:cubicBezTo>
                    <a:pt x="10414" y="2121"/>
                    <a:pt x="10429" y="2096"/>
                    <a:pt x="10440" y="2089"/>
                  </a:cubicBezTo>
                  <a:cubicBezTo>
                    <a:pt x="10454" y="2063"/>
                    <a:pt x="10480" y="2038"/>
                    <a:pt x="10480" y="2023"/>
                  </a:cubicBezTo>
                  <a:lnTo>
                    <a:pt x="10480" y="2023"/>
                  </a:lnTo>
                  <a:cubicBezTo>
                    <a:pt x="10479" y="2024"/>
                    <a:pt x="10479" y="2024"/>
                    <a:pt x="10479" y="2024"/>
                  </a:cubicBezTo>
                  <a:cubicBezTo>
                    <a:pt x="10478" y="2024"/>
                    <a:pt x="10534" y="1934"/>
                    <a:pt x="10517" y="1931"/>
                  </a:cubicBezTo>
                  <a:cubicBezTo>
                    <a:pt x="10520" y="1920"/>
                    <a:pt x="10532" y="1901"/>
                    <a:pt x="10532" y="1901"/>
                  </a:cubicBezTo>
                  <a:cubicBezTo>
                    <a:pt x="10532" y="1872"/>
                    <a:pt x="10561" y="1810"/>
                    <a:pt x="10579" y="1777"/>
                  </a:cubicBezTo>
                  <a:cubicBezTo>
                    <a:pt x="10579" y="1766"/>
                    <a:pt x="10586" y="1740"/>
                    <a:pt x="10583" y="1740"/>
                  </a:cubicBezTo>
                  <a:cubicBezTo>
                    <a:pt x="10586" y="1734"/>
                    <a:pt x="10603" y="1693"/>
                    <a:pt x="10598" y="1693"/>
                  </a:cubicBezTo>
                  <a:cubicBezTo>
                    <a:pt x="10597" y="1693"/>
                    <a:pt x="10595" y="1694"/>
                    <a:pt x="10594" y="1696"/>
                  </a:cubicBezTo>
                  <a:cubicBezTo>
                    <a:pt x="10593" y="1698"/>
                    <a:pt x="10592" y="1698"/>
                    <a:pt x="10592" y="1698"/>
                  </a:cubicBezTo>
                  <a:cubicBezTo>
                    <a:pt x="10592" y="1698"/>
                    <a:pt x="10595" y="1692"/>
                    <a:pt x="10598" y="1689"/>
                  </a:cubicBezTo>
                  <a:cubicBezTo>
                    <a:pt x="10612" y="1571"/>
                    <a:pt x="10608" y="1334"/>
                    <a:pt x="10473" y="1227"/>
                  </a:cubicBezTo>
                  <a:lnTo>
                    <a:pt x="10473" y="1219"/>
                  </a:lnTo>
                  <a:cubicBezTo>
                    <a:pt x="10447" y="1194"/>
                    <a:pt x="10418" y="1172"/>
                    <a:pt x="10392" y="1157"/>
                  </a:cubicBezTo>
                  <a:cubicBezTo>
                    <a:pt x="10282" y="1058"/>
                    <a:pt x="10128" y="996"/>
                    <a:pt x="9985" y="948"/>
                  </a:cubicBezTo>
                  <a:cubicBezTo>
                    <a:pt x="9618" y="823"/>
                    <a:pt x="9204" y="787"/>
                    <a:pt x="8816" y="768"/>
                  </a:cubicBezTo>
                  <a:cubicBezTo>
                    <a:pt x="8741" y="766"/>
                    <a:pt x="8665" y="764"/>
                    <a:pt x="8588" y="762"/>
                  </a:cubicBezTo>
                  <a:lnTo>
                    <a:pt x="8588" y="762"/>
                  </a:lnTo>
                  <a:cubicBezTo>
                    <a:pt x="8556" y="745"/>
                    <a:pt x="8525" y="728"/>
                    <a:pt x="8496" y="713"/>
                  </a:cubicBezTo>
                  <a:cubicBezTo>
                    <a:pt x="7640" y="229"/>
                    <a:pt x="6669" y="0"/>
                    <a:pt x="56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470719" y="954884"/>
              <a:ext cx="28130" cy="33544"/>
            </a:xfrm>
            <a:custGeom>
              <a:avLst/>
              <a:gdLst/>
              <a:ahLst/>
              <a:cxnLst/>
              <a:rect l="l" t="t" r="r" b="b"/>
              <a:pathLst>
                <a:path w="478" h="570" extrusionOk="0">
                  <a:moveTo>
                    <a:pt x="279" y="253"/>
                  </a:moveTo>
                  <a:lnTo>
                    <a:pt x="279" y="253"/>
                  </a:lnTo>
                  <a:cubicBezTo>
                    <a:pt x="276" y="258"/>
                    <a:pt x="272" y="265"/>
                    <a:pt x="269" y="265"/>
                  </a:cubicBezTo>
                  <a:cubicBezTo>
                    <a:pt x="272" y="261"/>
                    <a:pt x="276" y="258"/>
                    <a:pt x="279" y="253"/>
                  </a:cubicBezTo>
                  <a:close/>
                  <a:moveTo>
                    <a:pt x="232" y="302"/>
                  </a:moveTo>
                  <a:cubicBezTo>
                    <a:pt x="228" y="305"/>
                    <a:pt x="225" y="309"/>
                    <a:pt x="220" y="312"/>
                  </a:cubicBezTo>
                  <a:cubicBezTo>
                    <a:pt x="225" y="309"/>
                    <a:pt x="228" y="302"/>
                    <a:pt x="232" y="302"/>
                  </a:cubicBezTo>
                  <a:close/>
                  <a:moveTo>
                    <a:pt x="217" y="324"/>
                  </a:moveTo>
                  <a:cubicBezTo>
                    <a:pt x="213" y="327"/>
                    <a:pt x="210" y="331"/>
                    <a:pt x="206" y="334"/>
                  </a:cubicBezTo>
                  <a:cubicBezTo>
                    <a:pt x="210" y="331"/>
                    <a:pt x="213" y="324"/>
                    <a:pt x="217" y="324"/>
                  </a:cubicBezTo>
                  <a:close/>
                  <a:moveTo>
                    <a:pt x="181" y="363"/>
                  </a:moveTo>
                  <a:lnTo>
                    <a:pt x="176" y="368"/>
                  </a:lnTo>
                  <a:lnTo>
                    <a:pt x="173" y="371"/>
                  </a:lnTo>
                  <a:lnTo>
                    <a:pt x="173" y="368"/>
                  </a:lnTo>
                  <a:cubicBezTo>
                    <a:pt x="176" y="363"/>
                    <a:pt x="176" y="363"/>
                    <a:pt x="181" y="363"/>
                  </a:cubicBezTo>
                  <a:close/>
                  <a:moveTo>
                    <a:pt x="159" y="393"/>
                  </a:moveTo>
                  <a:lnTo>
                    <a:pt x="159" y="393"/>
                  </a:lnTo>
                  <a:cubicBezTo>
                    <a:pt x="154" y="397"/>
                    <a:pt x="151" y="404"/>
                    <a:pt x="147" y="404"/>
                  </a:cubicBezTo>
                  <a:cubicBezTo>
                    <a:pt x="151" y="400"/>
                    <a:pt x="154" y="397"/>
                    <a:pt x="159" y="393"/>
                  </a:cubicBezTo>
                  <a:close/>
                  <a:moveTo>
                    <a:pt x="125" y="437"/>
                  </a:moveTo>
                  <a:cubicBezTo>
                    <a:pt x="124" y="439"/>
                    <a:pt x="122" y="441"/>
                    <a:pt x="120" y="442"/>
                  </a:cubicBezTo>
                  <a:lnTo>
                    <a:pt x="120" y="442"/>
                  </a:lnTo>
                  <a:cubicBezTo>
                    <a:pt x="122" y="439"/>
                    <a:pt x="123" y="437"/>
                    <a:pt x="125" y="437"/>
                  </a:cubicBezTo>
                  <a:close/>
                  <a:moveTo>
                    <a:pt x="477" y="1"/>
                  </a:moveTo>
                  <a:cubicBezTo>
                    <a:pt x="455" y="30"/>
                    <a:pt x="433" y="60"/>
                    <a:pt x="408" y="89"/>
                  </a:cubicBezTo>
                  <a:cubicBezTo>
                    <a:pt x="415" y="77"/>
                    <a:pt x="418" y="70"/>
                    <a:pt x="426" y="52"/>
                  </a:cubicBezTo>
                  <a:lnTo>
                    <a:pt x="426" y="52"/>
                  </a:lnTo>
                  <a:cubicBezTo>
                    <a:pt x="364" y="133"/>
                    <a:pt x="305" y="214"/>
                    <a:pt x="242" y="287"/>
                  </a:cubicBezTo>
                  <a:cubicBezTo>
                    <a:pt x="198" y="324"/>
                    <a:pt x="166" y="378"/>
                    <a:pt x="125" y="419"/>
                  </a:cubicBezTo>
                  <a:cubicBezTo>
                    <a:pt x="126" y="421"/>
                    <a:pt x="127" y="421"/>
                    <a:pt x="129" y="421"/>
                  </a:cubicBezTo>
                  <a:cubicBezTo>
                    <a:pt x="133" y="421"/>
                    <a:pt x="138" y="415"/>
                    <a:pt x="140" y="415"/>
                  </a:cubicBezTo>
                  <a:cubicBezTo>
                    <a:pt x="137" y="419"/>
                    <a:pt x="133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8" y="425"/>
                    <a:pt x="116" y="441"/>
                    <a:pt x="117" y="444"/>
                  </a:cubicBezTo>
                  <a:lnTo>
                    <a:pt x="117" y="444"/>
                  </a:lnTo>
                  <a:cubicBezTo>
                    <a:pt x="116" y="444"/>
                    <a:pt x="115" y="444"/>
                    <a:pt x="115" y="444"/>
                  </a:cubicBezTo>
                  <a:cubicBezTo>
                    <a:pt x="103" y="451"/>
                    <a:pt x="81" y="481"/>
                    <a:pt x="59" y="507"/>
                  </a:cubicBezTo>
                  <a:cubicBezTo>
                    <a:pt x="54" y="510"/>
                    <a:pt x="31" y="529"/>
                    <a:pt x="36" y="529"/>
                  </a:cubicBezTo>
                  <a:cubicBezTo>
                    <a:pt x="37" y="529"/>
                    <a:pt x="40" y="528"/>
                    <a:pt x="44" y="525"/>
                  </a:cubicBezTo>
                  <a:lnTo>
                    <a:pt x="44" y="525"/>
                  </a:lnTo>
                  <a:cubicBezTo>
                    <a:pt x="41" y="529"/>
                    <a:pt x="41" y="532"/>
                    <a:pt x="34" y="532"/>
                  </a:cubicBezTo>
                  <a:cubicBezTo>
                    <a:pt x="34" y="532"/>
                    <a:pt x="8" y="561"/>
                    <a:pt x="0" y="569"/>
                  </a:cubicBezTo>
                  <a:cubicBezTo>
                    <a:pt x="56" y="529"/>
                    <a:pt x="110" y="466"/>
                    <a:pt x="154" y="419"/>
                  </a:cubicBezTo>
                  <a:cubicBezTo>
                    <a:pt x="257" y="283"/>
                    <a:pt x="393" y="143"/>
                    <a:pt x="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1130210" y="1088062"/>
              <a:ext cx="45609" cy="3001"/>
            </a:xfrm>
            <a:custGeom>
              <a:avLst/>
              <a:gdLst/>
              <a:ahLst/>
              <a:cxnLst/>
              <a:rect l="l" t="t" r="r" b="b"/>
              <a:pathLst>
                <a:path w="775" h="51" extrusionOk="0">
                  <a:moveTo>
                    <a:pt x="774" y="0"/>
                  </a:moveTo>
                  <a:cubicBezTo>
                    <a:pt x="521" y="26"/>
                    <a:pt x="261" y="22"/>
                    <a:pt x="0" y="44"/>
                  </a:cubicBezTo>
                  <a:cubicBezTo>
                    <a:pt x="2" y="46"/>
                    <a:pt x="9" y="46"/>
                    <a:pt x="16" y="46"/>
                  </a:cubicBezTo>
                  <a:cubicBezTo>
                    <a:pt x="24" y="46"/>
                    <a:pt x="32" y="46"/>
                    <a:pt x="37" y="48"/>
                  </a:cubicBezTo>
                  <a:cubicBezTo>
                    <a:pt x="92" y="48"/>
                    <a:pt x="150" y="40"/>
                    <a:pt x="208" y="40"/>
                  </a:cubicBezTo>
                  <a:cubicBezTo>
                    <a:pt x="220" y="40"/>
                    <a:pt x="231" y="40"/>
                    <a:pt x="242" y="41"/>
                  </a:cubicBezTo>
                  <a:cubicBezTo>
                    <a:pt x="226" y="47"/>
                    <a:pt x="239" y="50"/>
                    <a:pt x="255" y="50"/>
                  </a:cubicBezTo>
                  <a:cubicBezTo>
                    <a:pt x="269" y="50"/>
                    <a:pt x="284" y="47"/>
                    <a:pt x="286" y="41"/>
                  </a:cubicBezTo>
                  <a:cubicBezTo>
                    <a:pt x="275" y="37"/>
                    <a:pt x="290" y="37"/>
                    <a:pt x="290" y="37"/>
                  </a:cubicBezTo>
                  <a:lnTo>
                    <a:pt x="290" y="37"/>
                  </a:lnTo>
                  <a:lnTo>
                    <a:pt x="286" y="41"/>
                  </a:lnTo>
                  <a:cubicBezTo>
                    <a:pt x="429" y="29"/>
                    <a:pt x="653" y="33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1213542" y="1086532"/>
              <a:ext cx="22069" cy="4943"/>
            </a:xfrm>
            <a:custGeom>
              <a:avLst/>
              <a:gdLst/>
              <a:ahLst/>
              <a:cxnLst/>
              <a:rect l="l" t="t" r="r" b="b"/>
              <a:pathLst>
                <a:path w="375" h="84" extrusionOk="0">
                  <a:moveTo>
                    <a:pt x="48" y="77"/>
                  </a:moveTo>
                  <a:lnTo>
                    <a:pt x="44" y="81"/>
                  </a:lnTo>
                  <a:lnTo>
                    <a:pt x="41" y="77"/>
                  </a:lnTo>
                  <a:close/>
                  <a:moveTo>
                    <a:pt x="334" y="1"/>
                  </a:moveTo>
                  <a:lnTo>
                    <a:pt x="322" y="4"/>
                  </a:lnTo>
                  <a:lnTo>
                    <a:pt x="322" y="11"/>
                  </a:lnTo>
                  <a:cubicBezTo>
                    <a:pt x="234" y="33"/>
                    <a:pt x="151" y="52"/>
                    <a:pt x="66" y="74"/>
                  </a:cubicBezTo>
                  <a:lnTo>
                    <a:pt x="63" y="70"/>
                  </a:lnTo>
                  <a:cubicBezTo>
                    <a:pt x="44" y="70"/>
                    <a:pt x="29" y="77"/>
                    <a:pt x="0" y="77"/>
                  </a:cubicBezTo>
                  <a:cubicBezTo>
                    <a:pt x="8" y="82"/>
                    <a:pt x="22" y="84"/>
                    <a:pt x="38" y="84"/>
                  </a:cubicBezTo>
                  <a:cubicBezTo>
                    <a:pt x="104" y="84"/>
                    <a:pt x="222" y="55"/>
                    <a:pt x="275" y="37"/>
                  </a:cubicBezTo>
                  <a:lnTo>
                    <a:pt x="239" y="37"/>
                  </a:lnTo>
                  <a:cubicBezTo>
                    <a:pt x="271" y="33"/>
                    <a:pt x="290" y="30"/>
                    <a:pt x="308" y="26"/>
                  </a:cubicBezTo>
                  <a:cubicBezTo>
                    <a:pt x="312" y="23"/>
                    <a:pt x="315" y="19"/>
                    <a:pt x="315" y="15"/>
                  </a:cubicBezTo>
                  <a:cubicBezTo>
                    <a:pt x="320" y="16"/>
                    <a:pt x="324" y="16"/>
                    <a:pt x="328" y="16"/>
                  </a:cubicBezTo>
                  <a:cubicBezTo>
                    <a:pt x="346" y="16"/>
                    <a:pt x="359" y="10"/>
                    <a:pt x="374" y="4"/>
                  </a:cubicBezTo>
                  <a:cubicBezTo>
                    <a:pt x="373" y="4"/>
                    <a:pt x="371" y="4"/>
                    <a:pt x="369" y="4"/>
                  </a:cubicBezTo>
                  <a:cubicBezTo>
                    <a:pt x="362" y="4"/>
                    <a:pt x="351" y="6"/>
                    <a:pt x="343" y="6"/>
                  </a:cubicBezTo>
                  <a:cubicBezTo>
                    <a:pt x="338" y="6"/>
                    <a:pt x="334" y="5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11227" y="1033214"/>
              <a:ext cx="7945" cy="22304"/>
            </a:xfrm>
            <a:custGeom>
              <a:avLst/>
              <a:gdLst/>
              <a:ahLst/>
              <a:cxnLst/>
              <a:rect l="l" t="t" r="r" b="b"/>
              <a:pathLst>
                <a:path w="135" h="379" extrusionOk="0">
                  <a:moveTo>
                    <a:pt x="14" y="66"/>
                  </a:moveTo>
                  <a:lnTo>
                    <a:pt x="14" y="70"/>
                  </a:lnTo>
                  <a:lnTo>
                    <a:pt x="14" y="70"/>
                  </a:lnTo>
                  <a:cubicBezTo>
                    <a:pt x="14" y="69"/>
                    <a:pt x="14" y="68"/>
                    <a:pt x="14" y="67"/>
                  </a:cubicBezTo>
                  <a:lnTo>
                    <a:pt x="14" y="67"/>
                  </a:lnTo>
                  <a:cubicBezTo>
                    <a:pt x="14" y="67"/>
                    <a:pt x="14" y="67"/>
                    <a:pt x="14" y="66"/>
                  </a:cubicBezTo>
                  <a:close/>
                  <a:moveTo>
                    <a:pt x="13" y="68"/>
                  </a:moveTo>
                  <a:cubicBezTo>
                    <a:pt x="14" y="69"/>
                    <a:pt x="14" y="70"/>
                    <a:pt x="14" y="72"/>
                  </a:cubicBezTo>
                  <a:lnTo>
                    <a:pt x="14" y="72"/>
                  </a:lnTo>
                  <a:lnTo>
                    <a:pt x="14" y="78"/>
                  </a:lnTo>
                  <a:lnTo>
                    <a:pt x="14" y="81"/>
                  </a:lnTo>
                  <a:cubicBezTo>
                    <a:pt x="14" y="78"/>
                    <a:pt x="11" y="72"/>
                    <a:pt x="13" y="68"/>
                  </a:cubicBezTo>
                  <a:close/>
                  <a:moveTo>
                    <a:pt x="20" y="99"/>
                  </a:moveTo>
                  <a:cubicBezTo>
                    <a:pt x="27" y="128"/>
                    <a:pt x="34" y="145"/>
                    <a:pt x="36" y="162"/>
                  </a:cubicBezTo>
                  <a:lnTo>
                    <a:pt x="40" y="173"/>
                  </a:lnTo>
                  <a:lnTo>
                    <a:pt x="36" y="166"/>
                  </a:lnTo>
                  <a:cubicBezTo>
                    <a:pt x="36" y="166"/>
                    <a:pt x="34" y="163"/>
                    <a:pt x="20" y="99"/>
                  </a:cubicBezTo>
                  <a:close/>
                  <a:moveTo>
                    <a:pt x="8" y="0"/>
                  </a:moveTo>
                  <a:lnTo>
                    <a:pt x="8" y="0"/>
                  </a:lnTo>
                  <a:cubicBezTo>
                    <a:pt x="7" y="0"/>
                    <a:pt x="7" y="14"/>
                    <a:pt x="11" y="52"/>
                  </a:cubicBezTo>
                  <a:cubicBezTo>
                    <a:pt x="5" y="17"/>
                    <a:pt x="2" y="4"/>
                    <a:pt x="1" y="4"/>
                  </a:cubicBezTo>
                  <a:lnTo>
                    <a:pt x="1" y="4"/>
                  </a:lnTo>
                  <a:cubicBezTo>
                    <a:pt x="0" y="4"/>
                    <a:pt x="1" y="19"/>
                    <a:pt x="3" y="34"/>
                  </a:cubicBezTo>
                  <a:cubicBezTo>
                    <a:pt x="21" y="154"/>
                    <a:pt x="55" y="272"/>
                    <a:pt x="128" y="379"/>
                  </a:cubicBezTo>
                  <a:cubicBezTo>
                    <a:pt x="128" y="374"/>
                    <a:pt x="131" y="371"/>
                    <a:pt x="135" y="367"/>
                  </a:cubicBezTo>
                  <a:cubicBezTo>
                    <a:pt x="73" y="264"/>
                    <a:pt x="33" y="154"/>
                    <a:pt x="14" y="34"/>
                  </a:cubicBezTo>
                  <a:cubicBezTo>
                    <a:pt x="12" y="16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304996" y="862960"/>
              <a:ext cx="22716" cy="12594"/>
            </a:xfrm>
            <a:custGeom>
              <a:avLst/>
              <a:gdLst/>
              <a:ahLst/>
              <a:cxnLst/>
              <a:rect l="l" t="t" r="r" b="b"/>
              <a:pathLst>
                <a:path w="386" h="214" extrusionOk="0">
                  <a:moveTo>
                    <a:pt x="386" y="1"/>
                  </a:moveTo>
                  <a:lnTo>
                    <a:pt x="386" y="1"/>
                  </a:lnTo>
                  <a:cubicBezTo>
                    <a:pt x="272" y="55"/>
                    <a:pt x="125" y="140"/>
                    <a:pt x="0" y="214"/>
                  </a:cubicBezTo>
                  <a:cubicBezTo>
                    <a:pt x="125" y="151"/>
                    <a:pt x="264" y="82"/>
                    <a:pt x="3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276748" y="878497"/>
              <a:ext cx="21598" cy="10828"/>
            </a:xfrm>
            <a:custGeom>
              <a:avLst/>
              <a:gdLst/>
              <a:ahLst/>
              <a:cxnLst/>
              <a:rect l="l" t="t" r="r" b="b"/>
              <a:pathLst>
                <a:path w="367" h="184" extrusionOk="0">
                  <a:moveTo>
                    <a:pt x="367" y="1"/>
                  </a:moveTo>
                  <a:cubicBezTo>
                    <a:pt x="246" y="67"/>
                    <a:pt x="121" y="121"/>
                    <a:pt x="1" y="184"/>
                  </a:cubicBezTo>
                  <a:cubicBezTo>
                    <a:pt x="96" y="162"/>
                    <a:pt x="206" y="82"/>
                    <a:pt x="297" y="48"/>
                  </a:cubicBezTo>
                  <a:cubicBezTo>
                    <a:pt x="309" y="41"/>
                    <a:pt x="367" y="16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1111201" y="1090357"/>
              <a:ext cx="19303" cy="1412"/>
            </a:xfrm>
            <a:custGeom>
              <a:avLst/>
              <a:gdLst/>
              <a:ahLst/>
              <a:cxnLst/>
              <a:rect l="l" t="t" r="r" b="b"/>
              <a:pathLst>
                <a:path w="328" h="24" extrusionOk="0">
                  <a:moveTo>
                    <a:pt x="262" y="0"/>
                  </a:moveTo>
                  <a:cubicBezTo>
                    <a:pt x="213" y="0"/>
                    <a:pt x="163" y="7"/>
                    <a:pt x="118" y="9"/>
                  </a:cubicBezTo>
                  <a:cubicBezTo>
                    <a:pt x="77" y="9"/>
                    <a:pt x="37" y="9"/>
                    <a:pt x="1" y="16"/>
                  </a:cubicBezTo>
                  <a:lnTo>
                    <a:pt x="1" y="24"/>
                  </a:lnTo>
                  <a:cubicBezTo>
                    <a:pt x="43" y="16"/>
                    <a:pt x="90" y="16"/>
                    <a:pt x="136" y="16"/>
                  </a:cubicBezTo>
                  <a:cubicBezTo>
                    <a:pt x="182" y="16"/>
                    <a:pt x="228" y="16"/>
                    <a:pt x="268" y="9"/>
                  </a:cubicBezTo>
                  <a:cubicBezTo>
                    <a:pt x="273" y="11"/>
                    <a:pt x="278" y="11"/>
                    <a:pt x="282" y="11"/>
                  </a:cubicBezTo>
                  <a:cubicBezTo>
                    <a:pt x="296" y="11"/>
                    <a:pt x="311" y="5"/>
                    <a:pt x="327" y="5"/>
                  </a:cubicBezTo>
                  <a:cubicBezTo>
                    <a:pt x="306" y="2"/>
                    <a:pt x="284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1299170" y="792634"/>
              <a:ext cx="20774" cy="5885"/>
            </a:xfrm>
            <a:custGeom>
              <a:avLst/>
              <a:gdLst/>
              <a:ahLst/>
              <a:cxnLst/>
              <a:rect l="l" t="t" r="r" b="b"/>
              <a:pathLst>
                <a:path w="353" h="100" extrusionOk="0">
                  <a:moveTo>
                    <a:pt x="353" y="1"/>
                  </a:moveTo>
                  <a:lnTo>
                    <a:pt x="353" y="1"/>
                  </a:lnTo>
                  <a:cubicBezTo>
                    <a:pt x="231" y="15"/>
                    <a:pt x="121" y="59"/>
                    <a:pt x="1" y="96"/>
                  </a:cubicBezTo>
                  <a:cubicBezTo>
                    <a:pt x="4" y="96"/>
                    <a:pt x="8" y="99"/>
                    <a:pt x="11" y="99"/>
                  </a:cubicBezTo>
                  <a:cubicBezTo>
                    <a:pt x="74" y="77"/>
                    <a:pt x="151" y="55"/>
                    <a:pt x="214" y="33"/>
                  </a:cubicBezTo>
                  <a:cubicBezTo>
                    <a:pt x="261" y="30"/>
                    <a:pt x="309" y="15"/>
                    <a:pt x="3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1047584" y="1090416"/>
              <a:ext cx="12712" cy="883"/>
            </a:xfrm>
            <a:custGeom>
              <a:avLst/>
              <a:gdLst/>
              <a:ahLst/>
              <a:cxnLst/>
              <a:rect l="l" t="t" r="r" b="b"/>
              <a:pathLst>
                <a:path w="216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10"/>
                    <a:pt x="72" y="11"/>
                    <a:pt x="110" y="11"/>
                  </a:cubicBezTo>
                  <a:cubicBezTo>
                    <a:pt x="119" y="11"/>
                    <a:pt x="129" y="11"/>
                    <a:pt x="138" y="11"/>
                  </a:cubicBezTo>
                  <a:cubicBezTo>
                    <a:pt x="166" y="11"/>
                    <a:pt x="193" y="11"/>
                    <a:pt x="216" y="15"/>
                  </a:cubicBezTo>
                  <a:cubicBezTo>
                    <a:pt x="210" y="3"/>
                    <a:pt x="164" y="1"/>
                    <a:pt x="114" y="1"/>
                  </a:cubicBezTo>
                  <a:cubicBezTo>
                    <a:pt x="86" y="1"/>
                    <a:pt x="56" y="2"/>
                    <a:pt x="32" y="2"/>
                  </a:cubicBezTo>
                  <a:cubicBezTo>
                    <a:pt x="20" y="2"/>
                    <a:pt x="9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1293108" y="696120"/>
              <a:ext cx="13241" cy="3119"/>
            </a:xfrm>
            <a:custGeom>
              <a:avLst/>
              <a:gdLst/>
              <a:ahLst/>
              <a:cxnLst/>
              <a:rect l="l" t="t" r="r" b="b"/>
              <a:pathLst>
                <a:path w="225" h="53" extrusionOk="0">
                  <a:moveTo>
                    <a:pt x="1" y="1"/>
                  </a:moveTo>
                  <a:lnTo>
                    <a:pt x="1" y="1"/>
                  </a:lnTo>
                  <a:cubicBezTo>
                    <a:pt x="75" y="45"/>
                    <a:pt x="141" y="30"/>
                    <a:pt x="224" y="52"/>
                  </a:cubicBezTo>
                  <a:cubicBezTo>
                    <a:pt x="185" y="38"/>
                    <a:pt x="151" y="34"/>
                    <a:pt x="111" y="30"/>
                  </a:cubicBezTo>
                  <a:cubicBezTo>
                    <a:pt x="70" y="19"/>
                    <a:pt x="45" y="16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1166050" y="703300"/>
              <a:ext cx="6532" cy="2413"/>
            </a:xfrm>
            <a:custGeom>
              <a:avLst/>
              <a:gdLst/>
              <a:ahLst/>
              <a:cxnLst/>
              <a:rect l="l" t="t" r="r" b="b"/>
              <a:pathLst>
                <a:path w="111" h="41" extrusionOk="0">
                  <a:moveTo>
                    <a:pt x="107" y="0"/>
                  </a:moveTo>
                  <a:cubicBezTo>
                    <a:pt x="85" y="4"/>
                    <a:pt x="63" y="11"/>
                    <a:pt x="33" y="18"/>
                  </a:cubicBezTo>
                  <a:cubicBezTo>
                    <a:pt x="44" y="26"/>
                    <a:pt x="22" y="33"/>
                    <a:pt x="0" y="40"/>
                  </a:cubicBezTo>
                  <a:cubicBezTo>
                    <a:pt x="3" y="40"/>
                    <a:pt x="6" y="40"/>
                    <a:pt x="9" y="40"/>
                  </a:cubicBezTo>
                  <a:cubicBezTo>
                    <a:pt x="56" y="40"/>
                    <a:pt x="59" y="7"/>
                    <a:pt x="110" y="7"/>
                  </a:cubicBezTo>
                  <a:cubicBezTo>
                    <a:pt x="110" y="4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1055528" y="1092476"/>
              <a:ext cx="5238" cy="883"/>
            </a:xfrm>
            <a:custGeom>
              <a:avLst/>
              <a:gdLst/>
              <a:ahLst/>
              <a:cxnLst/>
              <a:rect l="l" t="t" r="r" b="b"/>
              <a:pathLst>
                <a:path w="89" h="15" extrusionOk="0">
                  <a:moveTo>
                    <a:pt x="70" y="1"/>
                  </a:moveTo>
                  <a:cubicBezTo>
                    <a:pt x="57" y="1"/>
                    <a:pt x="49" y="3"/>
                    <a:pt x="41" y="6"/>
                  </a:cubicBezTo>
                  <a:cubicBezTo>
                    <a:pt x="41" y="6"/>
                    <a:pt x="37" y="2"/>
                    <a:pt x="33" y="2"/>
                  </a:cubicBezTo>
                  <a:lnTo>
                    <a:pt x="11" y="2"/>
                  </a:lnTo>
                  <a:cubicBezTo>
                    <a:pt x="19" y="6"/>
                    <a:pt x="23" y="6"/>
                    <a:pt x="26" y="10"/>
                  </a:cubicBezTo>
                  <a:lnTo>
                    <a:pt x="1" y="10"/>
                  </a:lnTo>
                  <a:cubicBezTo>
                    <a:pt x="11" y="14"/>
                    <a:pt x="21" y="15"/>
                    <a:pt x="32" y="15"/>
                  </a:cubicBezTo>
                  <a:cubicBezTo>
                    <a:pt x="46" y="15"/>
                    <a:pt x="60" y="13"/>
                    <a:pt x="73" y="13"/>
                  </a:cubicBezTo>
                  <a:cubicBezTo>
                    <a:pt x="77" y="13"/>
                    <a:pt x="81" y="13"/>
                    <a:pt x="85" y="13"/>
                  </a:cubicBezTo>
                  <a:cubicBezTo>
                    <a:pt x="89" y="10"/>
                    <a:pt x="89" y="6"/>
                    <a:pt x="89" y="2"/>
                  </a:cubicBezTo>
                  <a:cubicBezTo>
                    <a:pt x="81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1085307" y="1093888"/>
              <a:ext cx="7356" cy="471"/>
            </a:xfrm>
            <a:custGeom>
              <a:avLst/>
              <a:gdLst/>
              <a:ahLst/>
              <a:cxnLst/>
              <a:rect l="l" t="t" r="r" b="b"/>
              <a:pathLst>
                <a:path w="125" h="8" extrusionOk="0">
                  <a:moveTo>
                    <a:pt x="45" y="0"/>
                  </a:moveTo>
                  <a:cubicBezTo>
                    <a:pt x="30" y="4"/>
                    <a:pt x="30" y="4"/>
                    <a:pt x="1" y="8"/>
                  </a:cubicBezTo>
                  <a:lnTo>
                    <a:pt x="55" y="8"/>
                  </a:lnTo>
                  <a:cubicBezTo>
                    <a:pt x="48" y="4"/>
                    <a:pt x="48" y="0"/>
                    <a:pt x="45" y="0"/>
                  </a:cubicBezTo>
                  <a:close/>
                  <a:moveTo>
                    <a:pt x="63" y="0"/>
                  </a:moveTo>
                  <a:cubicBezTo>
                    <a:pt x="63" y="4"/>
                    <a:pt x="59" y="4"/>
                    <a:pt x="55" y="8"/>
                  </a:cubicBezTo>
                  <a:lnTo>
                    <a:pt x="125" y="8"/>
                  </a:lnTo>
                  <a:lnTo>
                    <a:pt x="125" y="0"/>
                  </a:lnTo>
                  <a:cubicBezTo>
                    <a:pt x="108" y="0"/>
                    <a:pt x="93" y="2"/>
                    <a:pt x="80" y="2"/>
                  </a:cubicBezTo>
                  <a:cubicBezTo>
                    <a:pt x="74" y="2"/>
                    <a:pt x="68" y="1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1299170" y="875495"/>
              <a:ext cx="5061" cy="2884"/>
            </a:xfrm>
            <a:custGeom>
              <a:avLst/>
              <a:gdLst/>
              <a:ahLst/>
              <a:cxnLst/>
              <a:rect l="l" t="t" r="r" b="b"/>
              <a:pathLst>
                <a:path w="86" h="49" extrusionOk="0">
                  <a:moveTo>
                    <a:pt x="85" y="1"/>
                  </a:moveTo>
                  <a:lnTo>
                    <a:pt x="85" y="1"/>
                  </a:lnTo>
                  <a:cubicBezTo>
                    <a:pt x="52" y="18"/>
                    <a:pt x="30" y="26"/>
                    <a:pt x="1" y="48"/>
                  </a:cubicBezTo>
                  <a:cubicBezTo>
                    <a:pt x="10" y="48"/>
                    <a:pt x="40" y="29"/>
                    <a:pt x="50" y="29"/>
                  </a:cubicBezTo>
                  <a:cubicBezTo>
                    <a:pt x="51" y="29"/>
                    <a:pt x="51" y="29"/>
                    <a:pt x="52" y="30"/>
                  </a:cubicBezTo>
                  <a:cubicBezTo>
                    <a:pt x="63" y="23"/>
                    <a:pt x="70" y="15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1113320" y="1092240"/>
              <a:ext cx="5355" cy="824"/>
            </a:xfrm>
            <a:custGeom>
              <a:avLst/>
              <a:gdLst/>
              <a:ahLst/>
              <a:cxnLst/>
              <a:rect l="l" t="t" r="r" b="b"/>
              <a:pathLst>
                <a:path w="91" h="14" extrusionOk="0">
                  <a:moveTo>
                    <a:pt x="76" y="0"/>
                  </a:moveTo>
                  <a:cubicBezTo>
                    <a:pt x="65" y="0"/>
                    <a:pt x="47" y="2"/>
                    <a:pt x="38" y="2"/>
                  </a:cubicBezTo>
                  <a:cubicBezTo>
                    <a:pt x="41" y="10"/>
                    <a:pt x="12" y="6"/>
                    <a:pt x="1" y="10"/>
                  </a:cubicBezTo>
                  <a:cubicBezTo>
                    <a:pt x="7" y="13"/>
                    <a:pt x="18" y="14"/>
                    <a:pt x="31" y="14"/>
                  </a:cubicBezTo>
                  <a:cubicBezTo>
                    <a:pt x="51" y="14"/>
                    <a:pt x="74" y="11"/>
                    <a:pt x="85" y="6"/>
                  </a:cubicBezTo>
                  <a:cubicBezTo>
                    <a:pt x="90" y="1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1047995" y="1093064"/>
              <a:ext cx="4767" cy="1059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24" y="0"/>
                  </a:moveTo>
                  <a:cubicBezTo>
                    <a:pt x="14" y="0"/>
                    <a:pt x="5" y="1"/>
                    <a:pt x="0" y="3"/>
                  </a:cubicBezTo>
                  <a:cubicBezTo>
                    <a:pt x="11" y="7"/>
                    <a:pt x="26" y="3"/>
                    <a:pt x="26" y="10"/>
                  </a:cubicBezTo>
                  <a:cubicBezTo>
                    <a:pt x="33" y="10"/>
                    <a:pt x="44" y="14"/>
                    <a:pt x="51" y="18"/>
                  </a:cubicBezTo>
                  <a:cubicBezTo>
                    <a:pt x="81" y="7"/>
                    <a:pt x="50" y="0"/>
                    <a:pt x="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1329831" y="858664"/>
              <a:ext cx="3472" cy="329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59" y="1"/>
                  </a:moveTo>
                  <a:lnTo>
                    <a:pt x="59" y="1"/>
                  </a:lnTo>
                  <a:cubicBezTo>
                    <a:pt x="33" y="23"/>
                    <a:pt x="11" y="33"/>
                    <a:pt x="1" y="55"/>
                  </a:cubicBezTo>
                  <a:cubicBezTo>
                    <a:pt x="26" y="33"/>
                    <a:pt x="48" y="23"/>
                    <a:pt x="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1288753" y="696355"/>
              <a:ext cx="4002" cy="824"/>
            </a:xfrm>
            <a:custGeom>
              <a:avLst/>
              <a:gdLst/>
              <a:ahLst/>
              <a:cxnLst/>
              <a:rect l="l" t="t" r="r" b="b"/>
              <a:pathLst>
                <a:path w="68" h="14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9"/>
                    <a:pt x="26" y="13"/>
                    <a:pt x="49" y="13"/>
                  </a:cubicBezTo>
                  <a:cubicBezTo>
                    <a:pt x="56" y="13"/>
                    <a:pt x="63" y="13"/>
                    <a:pt x="68" y="12"/>
                  </a:cubicBezTo>
                  <a:cubicBezTo>
                    <a:pt x="53" y="8"/>
                    <a:pt x="46" y="4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228608" y="717953"/>
              <a:ext cx="5708" cy="942"/>
            </a:xfrm>
            <a:custGeom>
              <a:avLst/>
              <a:gdLst/>
              <a:ahLst/>
              <a:cxnLst/>
              <a:rect l="l" t="t" r="r" b="b"/>
              <a:pathLst>
                <a:path w="97" h="16" extrusionOk="0">
                  <a:moveTo>
                    <a:pt x="66" y="0"/>
                  </a:moveTo>
                  <a:lnTo>
                    <a:pt x="66" y="0"/>
                  </a:lnTo>
                  <a:cubicBezTo>
                    <a:pt x="0" y="15"/>
                    <a:pt x="63" y="11"/>
                    <a:pt x="96" y="15"/>
                  </a:cubicBezTo>
                  <a:cubicBezTo>
                    <a:pt x="85" y="11"/>
                    <a:pt x="78" y="8"/>
                    <a:pt x="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1324417" y="702711"/>
              <a:ext cx="3708" cy="1059"/>
            </a:xfrm>
            <a:custGeom>
              <a:avLst/>
              <a:gdLst/>
              <a:ahLst/>
              <a:cxnLst/>
              <a:rect l="l" t="t" r="r" b="b"/>
              <a:pathLst>
                <a:path w="63" h="18" extrusionOk="0">
                  <a:moveTo>
                    <a:pt x="6" y="1"/>
                  </a:moveTo>
                  <a:cubicBezTo>
                    <a:pt x="3" y="1"/>
                    <a:pt x="1" y="1"/>
                    <a:pt x="0" y="3"/>
                  </a:cubicBezTo>
                  <a:lnTo>
                    <a:pt x="59" y="17"/>
                  </a:lnTo>
                  <a:lnTo>
                    <a:pt x="63" y="17"/>
                  </a:lnTo>
                  <a:lnTo>
                    <a:pt x="44" y="6"/>
                  </a:lnTo>
                  <a:cubicBezTo>
                    <a:pt x="43" y="7"/>
                    <a:pt x="42" y="7"/>
                    <a:pt x="40" y="7"/>
                  </a:cubicBezTo>
                  <a:cubicBezTo>
                    <a:pt x="32" y="7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1264860" y="693354"/>
              <a:ext cx="3296" cy="706"/>
            </a:xfrm>
            <a:custGeom>
              <a:avLst/>
              <a:gdLst/>
              <a:ahLst/>
              <a:cxnLst/>
              <a:rect l="l" t="t" r="r" b="b"/>
              <a:pathLst>
                <a:path w="56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0"/>
                    <a:pt x="22" y="12"/>
                    <a:pt x="33" y="12"/>
                  </a:cubicBezTo>
                  <a:cubicBezTo>
                    <a:pt x="39" y="12"/>
                    <a:pt x="45" y="11"/>
                    <a:pt x="52" y="11"/>
                  </a:cubicBezTo>
                  <a:cubicBezTo>
                    <a:pt x="56" y="4"/>
                    <a:pt x="15" y="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1478487" y="993961"/>
              <a:ext cx="3296" cy="2648"/>
            </a:xfrm>
            <a:custGeom>
              <a:avLst/>
              <a:gdLst/>
              <a:ahLst/>
              <a:cxnLst/>
              <a:rect l="l" t="t" r="r" b="b"/>
              <a:pathLst>
                <a:path w="56" h="45" extrusionOk="0">
                  <a:moveTo>
                    <a:pt x="54" y="0"/>
                  </a:moveTo>
                  <a:cubicBezTo>
                    <a:pt x="41" y="0"/>
                    <a:pt x="5" y="38"/>
                    <a:pt x="0" y="44"/>
                  </a:cubicBezTo>
                  <a:cubicBezTo>
                    <a:pt x="19" y="29"/>
                    <a:pt x="34" y="19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1055058" y="1091887"/>
              <a:ext cx="3766" cy="530"/>
            </a:xfrm>
            <a:custGeom>
              <a:avLst/>
              <a:gdLst/>
              <a:ahLst/>
              <a:cxnLst/>
              <a:rect l="l" t="t" r="r" b="b"/>
              <a:pathLst>
                <a:path w="64" h="9" extrusionOk="0">
                  <a:moveTo>
                    <a:pt x="23" y="0"/>
                  </a:moveTo>
                  <a:cubicBezTo>
                    <a:pt x="16" y="0"/>
                    <a:pt x="11" y="2"/>
                    <a:pt x="1" y="5"/>
                  </a:cubicBezTo>
                  <a:cubicBezTo>
                    <a:pt x="19" y="5"/>
                    <a:pt x="38" y="5"/>
                    <a:pt x="63" y="8"/>
                  </a:cubicBezTo>
                  <a:cubicBezTo>
                    <a:pt x="41" y="3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1245204" y="899624"/>
              <a:ext cx="2236" cy="589"/>
            </a:xfrm>
            <a:custGeom>
              <a:avLst/>
              <a:gdLst/>
              <a:ahLst/>
              <a:cxnLst/>
              <a:rect l="l" t="t" r="r" b="b"/>
              <a:pathLst>
                <a:path w="38" h="10" extrusionOk="0">
                  <a:moveTo>
                    <a:pt x="38" y="1"/>
                  </a:moveTo>
                  <a:cubicBezTo>
                    <a:pt x="16" y="1"/>
                    <a:pt x="19" y="1"/>
                    <a:pt x="1" y="9"/>
                  </a:cubicBezTo>
                  <a:cubicBezTo>
                    <a:pt x="9" y="9"/>
                    <a:pt x="14" y="9"/>
                    <a:pt x="17" y="9"/>
                  </a:cubicBezTo>
                  <a:cubicBezTo>
                    <a:pt x="23" y="9"/>
                    <a:pt x="26" y="8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1011920" y="1088121"/>
              <a:ext cx="3119" cy="765"/>
            </a:xfrm>
            <a:custGeom>
              <a:avLst/>
              <a:gdLst/>
              <a:ahLst/>
              <a:cxnLst/>
              <a:rect l="l" t="t" r="r" b="b"/>
              <a:pathLst>
                <a:path w="53" h="13" extrusionOk="0">
                  <a:moveTo>
                    <a:pt x="10" y="1"/>
                  </a:moveTo>
                  <a:cubicBezTo>
                    <a:pt x="6" y="1"/>
                    <a:pt x="3" y="1"/>
                    <a:pt x="1" y="3"/>
                  </a:cubicBezTo>
                  <a:cubicBezTo>
                    <a:pt x="13" y="7"/>
                    <a:pt x="36" y="12"/>
                    <a:pt x="46" y="12"/>
                  </a:cubicBezTo>
                  <a:cubicBezTo>
                    <a:pt x="52" y="12"/>
                    <a:pt x="53" y="11"/>
                    <a:pt x="45" y="6"/>
                  </a:cubicBezTo>
                  <a:cubicBezTo>
                    <a:pt x="40" y="6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058353" y="1091946"/>
              <a:ext cx="3531" cy="471"/>
            </a:xfrm>
            <a:custGeom>
              <a:avLst/>
              <a:gdLst/>
              <a:ahLst/>
              <a:cxnLst/>
              <a:rect l="l" t="t" r="r" b="b"/>
              <a:pathLst>
                <a:path w="60" h="8" extrusionOk="0">
                  <a:moveTo>
                    <a:pt x="7" y="0"/>
                  </a:moveTo>
                  <a:cubicBezTo>
                    <a:pt x="7" y="0"/>
                    <a:pt x="4" y="0"/>
                    <a:pt x="0" y="4"/>
                  </a:cubicBezTo>
                  <a:cubicBezTo>
                    <a:pt x="19" y="4"/>
                    <a:pt x="37" y="4"/>
                    <a:pt x="59" y="7"/>
                  </a:cubicBezTo>
                  <a:cubicBezTo>
                    <a:pt x="50" y="2"/>
                    <a:pt x="43" y="1"/>
                    <a:pt x="35" y="1"/>
                  </a:cubicBezTo>
                  <a:cubicBezTo>
                    <a:pt x="31" y="1"/>
                    <a:pt x="27" y="2"/>
                    <a:pt x="22" y="2"/>
                  </a:cubicBezTo>
                  <a:cubicBezTo>
                    <a:pt x="18" y="2"/>
                    <a:pt x="13" y="1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1151337" y="1025916"/>
              <a:ext cx="3531" cy="1118"/>
            </a:xfrm>
            <a:custGeom>
              <a:avLst/>
              <a:gdLst/>
              <a:ahLst/>
              <a:cxnLst/>
              <a:rect l="l" t="t" r="r" b="b"/>
              <a:pathLst>
                <a:path w="60" h="19" extrusionOk="0">
                  <a:moveTo>
                    <a:pt x="59" y="0"/>
                  </a:moveTo>
                  <a:cubicBezTo>
                    <a:pt x="41" y="4"/>
                    <a:pt x="19" y="7"/>
                    <a:pt x="1" y="14"/>
                  </a:cubicBezTo>
                  <a:lnTo>
                    <a:pt x="1" y="19"/>
                  </a:lnTo>
                  <a:cubicBezTo>
                    <a:pt x="19" y="11"/>
                    <a:pt x="59" y="14"/>
                    <a:pt x="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1205538" y="695061"/>
              <a:ext cx="2001" cy="706"/>
            </a:xfrm>
            <a:custGeom>
              <a:avLst/>
              <a:gdLst/>
              <a:ahLst/>
              <a:cxnLst/>
              <a:rect l="l" t="t" r="r" b="b"/>
              <a:pathLst>
                <a:path w="34" h="12" extrusionOk="0">
                  <a:moveTo>
                    <a:pt x="11" y="1"/>
                  </a:moveTo>
                  <a:lnTo>
                    <a:pt x="1" y="8"/>
                  </a:lnTo>
                  <a:lnTo>
                    <a:pt x="33" y="12"/>
                  </a:lnTo>
                  <a:cubicBezTo>
                    <a:pt x="26" y="8"/>
                    <a:pt x="33" y="1"/>
                    <a:pt x="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1334774" y="705183"/>
              <a:ext cx="2413" cy="824"/>
            </a:xfrm>
            <a:custGeom>
              <a:avLst/>
              <a:gdLst/>
              <a:ahLst/>
              <a:cxnLst/>
              <a:rect l="l" t="t" r="r" b="b"/>
              <a:pathLst>
                <a:path w="41" h="14" extrusionOk="0">
                  <a:moveTo>
                    <a:pt x="5" y="0"/>
                  </a:moveTo>
                  <a:cubicBezTo>
                    <a:pt x="4" y="0"/>
                    <a:pt x="2" y="1"/>
                    <a:pt x="0" y="1"/>
                  </a:cubicBezTo>
                  <a:cubicBezTo>
                    <a:pt x="7" y="7"/>
                    <a:pt x="21" y="13"/>
                    <a:pt x="33" y="13"/>
                  </a:cubicBezTo>
                  <a:cubicBezTo>
                    <a:pt x="36" y="13"/>
                    <a:pt x="38" y="13"/>
                    <a:pt x="41" y="12"/>
                  </a:cubicBezTo>
                  <a:cubicBezTo>
                    <a:pt x="29" y="9"/>
                    <a:pt x="16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1286046" y="695296"/>
              <a:ext cx="3237" cy="883"/>
            </a:xfrm>
            <a:custGeom>
              <a:avLst/>
              <a:gdLst/>
              <a:ahLst/>
              <a:cxnLst/>
              <a:rect l="l" t="t" r="r" b="b"/>
              <a:pathLst>
                <a:path w="55" h="15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8"/>
                    <a:pt x="22" y="11"/>
                    <a:pt x="29" y="15"/>
                  </a:cubicBezTo>
                  <a:cubicBezTo>
                    <a:pt x="36" y="15"/>
                    <a:pt x="44" y="11"/>
                    <a:pt x="55" y="11"/>
                  </a:cubicBezTo>
                  <a:cubicBezTo>
                    <a:pt x="41" y="8"/>
                    <a:pt x="26" y="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1330302" y="1049809"/>
              <a:ext cx="2942" cy="824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37" y="1"/>
                  </a:moveTo>
                  <a:cubicBezTo>
                    <a:pt x="25" y="4"/>
                    <a:pt x="15" y="9"/>
                    <a:pt x="3" y="9"/>
                  </a:cubicBezTo>
                  <a:cubicBezTo>
                    <a:pt x="1" y="12"/>
                    <a:pt x="2" y="14"/>
                    <a:pt x="6" y="14"/>
                  </a:cubicBezTo>
                  <a:cubicBezTo>
                    <a:pt x="18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1042817" y="1090416"/>
              <a:ext cx="2825" cy="294"/>
            </a:xfrm>
            <a:custGeom>
              <a:avLst/>
              <a:gdLst/>
              <a:ahLst/>
              <a:cxnLst/>
              <a:rect l="l" t="t" r="r" b="b"/>
              <a:pathLst>
                <a:path w="48" h="5" extrusionOk="0">
                  <a:moveTo>
                    <a:pt x="48" y="1"/>
                  </a:moveTo>
                  <a:cubicBezTo>
                    <a:pt x="33" y="1"/>
                    <a:pt x="19" y="1"/>
                    <a:pt x="0" y="4"/>
                  </a:cubicBezTo>
                  <a:cubicBezTo>
                    <a:pt x="33" y="4"/>
                    <a:pt x="33" y="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1061531" y="1091063"/>
              <a:ext cx="2648" cy="706"/>
            </a:xfrm>
            <a:custGeom>
              <a:avLst/>
              <a:gdLst/>
              <a:ahLst/>
              <a:cxnLst/>
              <a:rect l="l" t="t" r="r" b="b"/>
              <a:pathLst>
                <a:path w="45" h="12" extrusionOk="0">
                  <a:moveTo>
                    <a:pt x="19" y="0"/>
                  </a:moveTo>
                  <a:cubicBezTo>
                    <a:pt x="12" y="0"/>
                    <a:pt x="9" y="4"/>
                    <a:pt x="1" y="4"/>
                  </a:cubicBezTo>
                  <a:cubicBezTo>
                    <a:pt x="12" y="8"/>
                    <a:pt x="23" y="8"/>
                    <a:pt x="45" y="12"/>
                  </a:cubicBezTo>
                  <a:cubicBezTo>
                    <a:pt x="34" y="8"/>
                    <a:pt x="27" y="4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1075184" y="731312"/>
              <a:ext cx="4119" cy="1824"/>
            </a:xfrm>
            <a:custGeom>
              <a:avLst/>
              <a:gdLst/>
              <a:ahLst/>
              <a:cxnLst/>
              <a:rect l="l" t="t" r="r" b="b"/>
              <a:pathLst>
                <a:path w="70" h="31" extrusionOk="0">
                  <a:moveTo>
                    <a:pt x="70" y="1"/>
                  </a:moveTo>
                  <a:lnTo>
                    <a:pt x="70" y="1"/>
                  </a:lnTo>
                  <a:cubicBezTo>
                    <a:pt x="48" y="8"/>
                    <a:pt x="29" y="12"/>
                    <a:pt x="0" y="30"/>
                  </a:cubicBezTo>
                  <a:cubicBezTo>
                    <a:pt x="33" y="16"/>
                    <a:pt x="51" y="8"/>
                    <a:pt x="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1469189" y="986840"/>
              <a:ext cx="2236" cy="1766"/>
            </a:xfrm>
            <a:custGeom>
              <a:avLst/>
              <a:gdLst/>
              <a:ahLst/>
              <a:cxnLst/>
              <a:rect l="l" t="t" r="r" b="b"/>
              <a:pathLst>
                <a:path w="38" h="30" extrusionOk="0">
                  <a:moveTo>
                    <a:pt x="35" y="0"/>
                  </a:moveTo>
                  <a:cubicBezTo>
                    <a:pt x="28" y="0"/>
                    <a:pt x="14" y="16"/>
                    <a:pt x="1" y="30"/>
                  </a:cubicBezTo>
                  <a:cubicBezTo>
                    <a:pt x="16" y="18"/>
                    <a:pt x="26" y="11"/>
                    <a:pt x="38" y="1"/>
                  </a:cubicBezTo>
                  <a:cubicBezTo>
                    <a:pt x="37" y="0"/>
                    <a:pt x="36" y="0"/>
                    <a:pt x="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1050761" y="1092123"/>
              <a:ext cx="2472" cy="412"/>
            </a:xfrm>
            <a:custGeom>
              <a:avLst/>
              <a:gdLst/>
              <a:ahLst/>
              <a:cxnLst/>
              <a:rect l="l" t="t" r="r" b="b"/>
              <a:pathLst>
                <a:path w="42" h="7" extrusionOk="0">
                  <a:moveTo>
                    <a:pt x="41" y="1"/>
                  </a:moveTo>
                  <a:lnTo>
                    <a:pt x="41" y="1"/>
                  </a:lnTo>
                  <a:cubicBezTo>
                    <a:pt x="26" y="4"/>
                    <a:pt x="16" y="4"/>
                    <a:pt x="1" y="4"/>
                  </a:cubicBezTo>
                  <a:cubicBezTo>
                    <a:pt x="11" y="6"/>
                    <a:pt x="18" y="7"/>
                    <a:pt x="22" y="7"/>
                  </a:cubicBezTo>
                  <a:cubicBezTo>
                    <a:pt x="29" y="7"/>
                    <a:pt x="33" y="5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1103845" y="1091711"/>
              <a:ext cx="2648" cy="294"/>
            </a:xfrm>
            <a:custGeom>
              <a:avLst/>
              <a:gdLst/>
              <a:ahLst/>
              <a:cxnLst/>
              <a:rect l="l" t="t" r="r" b="b"/>
              <a:pathLst>
                <a:path w="45" h="5" extrusionOk="0">
                  <a:moveTo>
                    <a:pt x="1" y="1"/>
                  </a:moveTo>
                  <a:lnTo>
                    <a:pt x="1" y="4"/>
                  </a:lnTo>
                  <a:lnTo>
                    <a:pt x="45" y="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1107140" y="1091299"/>
              <a:ext cx="1942" cy="471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8" y="0"/>
                  </a:moveTo>
                  <a:cubicBezTo>
                    <a:pt x="4" y="4"/>
                    <a:pt x="0" y="4"/>
                    <a:pt x="18" y="8"/>
                  </a:cubicBezTo>
                  <a:cubicBezTo>
                    <a:pt x="33" y="0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1175289" y="702182"/>
              <a:ext cx="1589" cy="29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0" y="0"/>
                  </a:moveTo>
                  <a:cubicBezTo>
                    <a:pt x="16" y="0"/>
                    <a:pt x="10" y="1"/>
                    <a:pt x="1" y="4"/>
                  </a:cubicBezTo>
                  <a:lnTo>
                    <a:pt x="26" y="4"/>
                  </a:lnTo>
                  <a:cubicBezTo>
                    <a:pt x="26" y="2"/>
                    <a:pt x="25" y="0"/>
                    <a:pt x="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1032635" y="1098596"/>
              <a:ext cx="2236" cy="294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1" y="1"/>
                  </a:moveTo>
                  <a:lnTo>
                    <a:pt x="38" y="5"/>
                  </a:lnTo>
                  <a:lnTo>
                    <a:pt x="38" y="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1081423" y="729370"/>
              <a:ext cx="2001" cy="942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30" y="1"/>
                  </a:moveTo>
                  <a:lnTo>
                    <a:pt x="1" y="1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1243732" y="860724"/>
              <a:ext cx="1295" cy="1412"/>
            </a:xfrm>
            <a:custGeom>
              <a:avLst/>
              <a:gdLst/>
              <a:ahLst/>
              <a:cxnLst/>
              <a:rect l="l" t="t" r="r" b="b"/>
              <a:pathLst>
                <a:path w="22" h="24" extrusionOk="0">
                  <a:moveTo>
                    <a:pt x="15" y="0"/>
                  </a:moveTo>
                  <a:cubicBezTo>
                    <a:pt x="14" y="0"/>
                    <a:pt x="13" y="1"/>
                    <a:pt x="12" y="2"/>
                  </a:cubicBezTo>
                  <a:cubicBezTo>
                    <a:pt x="7" y="10"/>
                    <a:pt x="0" y="20"/>
                    <a:pt x="0" y="24"/>
                  </a:cubicBezTo>
                  <a:cubicBezTo>
                    <a:pt x="6" y="21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1339953" y="853250"/>
              <a:ext cx="1824" cy="1354"/>
            </a:xfrm>
            <a:custGeom>
              <a:avLst/>
              <a:gdLst/>
              <a:ahLst/>
              <a:cxnLst/>
              <a:rect l="l" t="t" r="r" b="b"/>
              <a:pathLst>
                <a:path w="31" h="23" extrusionOk="0">
                  <a:moveTo>
                    <a:pt x="27" y="0"/>
                  </a:moveTo>
                  <a:lnTo>
                    <a:pt x="0" y="22"/>
                  </a:lnTo>
                  <a:lnTo>
                    <a:pt x="5" y="2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1481960" y="992725"/>
              <a:ext cx="942" cy="647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3" y="0"/>
                  </a:moveTo>
                  <a:cubicBezTo>
                    <a:pt x="12" y="0"/>
                    <a:pt x="10" y="1"/>
                    <a:pt x="7" y="3"/>
                  </a:cubicBezTo>
                  <a:cubicBezTo>
                    <a:pt x="4" y="6"/>
                    <a:pt x="0" y="11"/>
                    <a:pt x="4" y="11"/>
                  </a:cubicBezTo>
                  <a:lnTo>
                    <a:pt x="15" y="3"/>
                  </a:lnTo>
                  <a:cubicBezTo>
                    <a:pt x="15" y="1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1083835" y="728311"/>
              <a:ext cx="1766" cy="942"/>
            </a:xfrm>
            <a:custGeom>
              <a:avLst/>
              <a:gdLst/>
              <a:ahLst/>
              <a:cxnLst/>
              <a:rect l="l" t="t" r="r" b="b"/>
              <a:pathLst>
                <a:path w="30" h="16" extrusionOk="0">
                  <a:moveTo>
                    <a:pt x="29" y="1"/>
                  </a:moveTo>
                  <a:cubicBezTo>
                    <a:pt x="22" y="4"/>
                    <a:pt x="14" y="8"/>
                    <a:pt x="0" y="15"/>
                  </a:cubicBezTo>
                  <a:cubicBezTo>
                    <a:pt x="14" y="11"/>
                    <a:pt x="18" y="8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1308056" y="699416"/>
              <a:ext cx="1766" cy="471"/>
            </a:xfrm>
            <a:custGeom>
              <a:avLst/>
              <a:gdLst/>
              <a:ahLst/>
              <a:cxnLst/>
              <a:rect l="l" t="t" r="r" b="b"/>
              <a:pathLst>
                <a:path w="30" h="8" extrusionOk="0">
                  <a:moveTo>
                    <a:pt x="0" y="0"/>
                  </a:moveTo>
                  <a:cubicBezTo>
                    <a:pt x="14" y="7"/>
                    <a:pt x="19" y="7"/>
                    <a:pt x="29" y="7"/>
                  </a:cubicBezTo>
                  <a:cubicBezTo>
                    <a:pt x="22" y="4"/>
                    <a:pt x="11" y="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1181351" y="70047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9" y="0"/>
                  </a:moveTo>
                  <a:cubicBezTo>
                    <a:pt x="11" y="0"/>
                    <a:pt x="8" y="0"/>
                    <a:pt x="1" y="4"/>
                  </a:cubicBezTo>
                  <a:lnTo>
                    <a:pt x="4" y="4"/>
                  </a:lnTo>
                  <a:cubicBezTo>
                    <a:pt x="11" y="4"/>
                    <a:pt x="15" y="0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1173347" y="702829"/>
              <a:ext cx="1354" cy="530"/>
            </a:xfrm>
            <a:custGeom>
              <a:avLst/>
              <a:gdLst/>
              <a:ahLst/>
              <a:cxnLst/>
              <a:rect l="l" t="t" r="r" b="b"/>
              <a:pathLst>
                <a:path w="23" h="9" extrusionOk="0">
                  <a:moveTo>
                    <a:pt x="23" y="1"/>
                  </a:moveTo>
                  <a:cubicBezTo>
                    <a:pt x="15" y="1"/>
                    <a:pt x="8" y="1"/>
                    <a:pt x="1" y="4"/>
                  </a:cubicBezTo>
                  <a:lnTo>
                    <a:pt x="5" y="8"/>
                  </a:lnTo>
                  <a:cubicBezTo>
                    <a:pt x="15" y="4"/>
                    <a:pt x="19" y="4"/>
                    <a:pt x="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1090486" y="952942"/>
              <a:ext cx="706" cy="824"/>
            </a:xfrm>
            <a:custGeom>
              <a:avLst/>
              <a:gdLst/>
              <a:ahLst/>
              <a:cxnLst/>
              <a:rect l="l" t="t" r="r" b="b"/>
              <a:pathLst>
                <a:path w="12" h="14" extrusionOk="0">
                  <a:moveTo>
                    <a:pt x="4" y="0"/>
                  </a:moveTo>
                  <a:lnTo>
                    <a:pt x="1" y="12"/>
                  </a:lnTo>
                  <a:cubicBezTo>
                    <a:pt x="2" y="13"/>
                    <a:pt x="3" y="13"/>
                    <a:pt x="3" y="13"/>
                  </a:cubicBezTo>
                  <a:cubicBezTo>
                    <a:pt x="5" y="13"/>
                    <a:pt x="6" y="12"/>
                    <a:pt x="8" y="12"/>
                  </a:cubicBezTo>
                  <a:cubicBezTo>
                    <a:pt x="8" y="5"/>
                    <a:pt x="11" y="0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1074772" y="1094535"/>
              <a:ext cx="1530" cy="59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0" y="0"/>
                  </a:move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1362434" y="713128"/>
              <a:ext cx="883" cy="589"/>
            </a:xfrm>
            <a:custGeom>
              <a:avLst/>
              <a:gdLst/>
              <a:ahLst/>
              <a:cxnLst/>
              <a:rect l="l" t="t" r="r" b="b"/>
              <a:pathLst>
                <a:path w="15" h="10" extrusionOk="0">
                  <a:moveTo>
                    <a:pt x="2" y="1"/>
                  </a:moveTo>
                  <a:cubicBezTo>
                    <a:pt x="0" y="1"/>
                    <a:pt x="0" y="2"/>
                    <a:pt x="4" y="5"/>
                  </a:cubicBezTo>
                  <a:cubicBezTo>
                    <a:pt x="7" y="5"/>
                    <a:pt x="11" y="9"/>
                    <a:pt x="14" y="9"/>
                  </a:cubicBezTo>
                  <a:cubicBezTo>
                    <a:pt x="11" y="5"/>
                    <a:pt x="11" y="2"/>
                    <a:pt x="11" y="2"/>
                  </a:cubicBezTo>
                  <a:cubicBezTo>
                    <a:pt x="7" y="2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1076656" y="1094300"/>
              <a:ext cx="1766" cy="177"/>
            </a:xfrm>
            <a:custGeom>
              <a:avLst/>
              <a:gdLst/>
              <a:ahLst/>
              <a:cxnLst/>
              <a:rect l="l" t="t" r="r" b="b"/>
              <a:pathLst>
                <a:path w="30" h="3" extrusionOk="0">
                  <a:moveTo>
                    <a:pt x="1" y="1"/>
                  </a:moveTo>
                  <a:cubicBezTo>
                    <a:pt x="6" y="2"/>
                    <a:pt x="10" y="2"/>
                    <a:pt x="13" y="2"/>
                  </a:cubicBezTo>
                  <a:cubicBezTo>
                    <a:pt x="19" y="2"/>
                    <a:pt x="23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1287929" y="1066876"/>
              <a:ext cx="2060" cy="530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34" y="1"/>
                  </a:moveTo>
                  <a:cubicBezTo>
                    <a:pt x="31" y="2"/>
                    <a:pt x="29" y="3"/>
                    <a:pt x="27" y="3"/>
                  </a:cubicBezTo>
                  <a:lnTo>
                    <a:pt x="27" y="3"/>
                  </a:lnTo>
                  <a:cubicBezTo>
                    <a:pt x="30" y="3"/>
                    <a:pt x="32" y="2"/>
                    <a:pt x="34" y="1"/>
                  </a:cubicBezTo>
                  <a:close/>
                  <a:moveTo>
                    <a:pt x="27" y="3"/>
                  </a:moveTo>
                  <a:cubicBezTo>
                    <a:pt x="21" y="5"/>
                    <a:pt x="14" y="6"/>
                    <a:pt x="1" y="8"/>
                  </a:cubicBezTo>
                  <a:cubicBezTo>
                    <a:pt x="15" y="8"/>
                    <a:pt x="20" y="6"/>
                    <a:pt x="27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1064591" y="1091063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8"/>
                  </a:lnTo>
                  <a:lnTo>
                    <a:pt x="8" y="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1337128" y="855427"/>
              <a:ext cx="1589" cy="1118"/>
            </a:xfrm>
            <a:custGeom>
              <a:avLst/>
              <a:gdLst/>
              <a:ahLst/>
              <a:cxnLst/>
              <a:rect l="l" t="t" r="r" b="b"/>
              <a:pathLst>
                <a:path w="27" h="19" extrusionOk="0">
                  <a:moveTo>
                    <a:pt x="26" y="0"/>
                  </a:moveTo>
                  <a:cubicBezTo>
                    <a:pt x="23" y="4"/>
                    <a:pt x="16" y="7"/>
                    <a:pt x="1" y="19"/>
                  </a:cubicBezTo>
                  <a:cubicBezTo>
                    <a:pt x="16" y="12"/>
                    <a:pt x="19" y="7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1482842" y="991548"/>
              <a:ext cx="1530" cy="1354"/>
            </a:xfrm>
            <a:custGeom>
              <a:avLst/>
              <a:gdLst/>
              <a:ahLst/>
              <a:cxnLst/>
              <a:rect l="l" t="t" r="r" b="b"/>
              <a:pathLst>
                <a:path w="26" h="23" extrusionOk="0">
                  <a:moveTo>
                    <a:pt x="26" y="1"/>
                  </a:moveTo>
                  <a:lnTo>
                    <a:pt x="26" y="1"/>
                  </a:lnTo>
                  <a:cubicBezTo>
                    <a:pt x="11" y="9"/>
                    <a:pt x="11" y="12"/>
                    <a:pt x="0" y="23"/>
                  </a:cubicBezTo>
                  <a:cubicBezTo>
                    <a:pt x="7" y="19"/>
                    <a:pt x="14" y="12"/>
                    <a:pt x="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1525980" y="911276"/>
              <a:ext cx="471" cy="2060"/>
            </a:xfrm>
            <a:custGeom>
              <a:avLst/>
              <a:gdLst/>
              <a:ahLst/>
              <a:cxnLst/>
              <a:rect l="l" t="t" r="r" b="b"/>
              <a:pathLst>
                <a:path w="8" h="35" extrusionOk="0">
                  <a:moveTo>
                    <a:pt x="8" y="1"/>
                  </a:moveTo>
                  <a:cubicBezTo>
                    <a:pt x="4" y="9"/>
                    <a:pt x="4" y="16"/>
                    <a:pt x="0" y="34"/>
                  </a:cubicBezTo>
                  <a:cubicBezTo>
                    <a:pt x="8" y="19"/>
                    <a:pt x="4" y="12"/>
                    <a:pt x="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1215661" y="83100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5" y="1"/>
                  </a:moveTo>
                  <a:lnTo>
                    <a:pt x="0" y="4"/>
                  </a:lnTo>
                  <a:lnTo>
                    <a:pt x="5" y="9"/>
                  </a:lnTo>
                  <a:lnTo>
                    <a:pt x="8" y="4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1305467" y="794988"/>
              <a:ext cx="1530" cy="530"/>
            </a:xfrm>
            <a:custGeom>
              <a:avLst/>
              <a:gdLst/>
              <a:ahLst/>
              <a:cxnLst/>
              <a:rect l="l" t="t" r="r" b="b"/>
              <a:pathLst>
                <a:path w="26" h="9" extrusionOk="0">
                  <a:moveTo>
                    <a:pt x="22" y="0"/>
                  </a:moveTo>
                  <a:lnTo>
                    <a:pt x="0" y="5"/>
                  </a:lnTo>
                  <a:lnTo>
                    <a:pt x="0" y="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1298110" y="798637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0" y="1"/>
                  </a:moveTo>
                  <a:lnTo>
                    <a:pt x="4" y="9"/>
                  </a:lnTo>
                  <a:lnTo>
                    <a:pt x="7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1481724" y="993313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1477840" y="996550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0"/>
                  </a:moveTo>
                  <a:lnTo>
                    <a:pt x="4" y="7"/>
                  </a:ln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942888" y="832535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8" y="0"/>
                  </a:moveTo>
                  <a:cubicBezTo>
                    <a:pt x="4" y="0"/>
                    <a:pt x="4" y="5"/>
                    <a:pt x="4" y="5"/>
                  </a:cubicBezTo>
                  <a:lnTo>
                    <a:pt x="8" y="0"/>
                  </a:lnTo>
                  <a:close/>
                  <a:moveTo>
                    <a:pt x="4" y="5"/>
                  </a:moveTo>
                  <a:cubicBezTo>
                    <a:pt x="1" y="5"/>
                    <a:pt x="1" y="8"/>
                    <a:pt x="1" y="8"/>
                  </a:cubicBezTo>
                  <a:lnTo>
                    <a:pt x="4" y="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479547" y="990253"/>
              <a:ext cx="765" cy="530"/>
            </a:xfrm>
            <a:custGeom>
              <a:avLst/>
              <a:gdLst/>
              <a:ahLst/>
              <a:cxnLst/>
              <a:rect l="l" t="t" r="r" b="b"/>
              <a:pathLst>
                <a:path w="13" h="9" extrusionOk="0">
                  <a:moveTo>
                    <a:pt x="12" y="1"/>
                  </a:moveTo>
                  <a:lnTo>
                    <a:pt x="1" y="9"/>
                  </a:lnTo>
                  <a:lnTo>
                    <a:pt x="9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1478487" y="991371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8" y="0"/>
                  </a:moveTo>
                  <a:lnTo>
                    <a:pt x="0" y="12"/>
                  </a:lnTo>
                  <a:lnTo>
                    <a:pt x="5" y="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475486" y="994137"/>
              <a:ext cx="706" cy="765"/>
            </a:xfrm>
            <a:custGeom>
              <a:avLst/>
              <a:gdLst/>
              <a:ahLst/>
              <a:cxnLst/>
              <a:rect l="l" t="t" r="r" b="b"/>
              <a:pathLst>
                <a:path w="12" h="13" extrusionOk="0">
                  <a:moveTo>
                    <a:pt x="12" y="1"/>
                  </a:moveTo>
                  <a:lnTo>
                    <a:pt x="0" y="12"/>
                  </a:lnTo>
                  <a:lnTo>
                    <a:pt x="7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1378795" y="1051339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8" y="0"/>
                  </a:moveTo>
                  <a:lnTo>
                    <a:pt x="0" y="5"/>
                  </a:lnTo>
                  <a:cubicBezTo>
                    <a:pt x="0" y="5"/>
                    <a:pt x="15" y="0"/>
                    <a:pt x="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1366907" y="1056106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1155869" y="1025681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1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7" y="2"/>
                    <a:pt x="10" y="1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1149630" y="1026975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8" y="1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1148100" y="102738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" y="1"/>
                  </a:move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1148983" y="1026975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8" y="1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1512797" y="922752"/>
              <a:ext cx="294" cy="706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0"/>
                  </a:moveTo>
                  <a:lnTo>
                    <a:pt x="1" y="1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1502263" y="949941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4" y="0"/>
                  </a:move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1487786" y="971951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8" y="0"/>
                  </a:move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974373" y="802992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1478487" y="794988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0" y="0"/>
                  </a:moveTo>
                  <a:lnTo>
                    <a:pt x="0" y="5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1230550" y="1088709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4" y="0"/>
                    <a:pt x="1" y="4"/>
                  </a:cubicBezTo>
                  <a:lnTo>
                    <a:pt x="8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1499674" y="951000"/>
              <a:ext cx="235" cy="706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4"/>
                    <a:pt x="0" y="8"/>
                    <a:pt x="0" y="11"/>
                  </a:cubicBezTo>
                  <a:cubicBezTo>
                    <a:pt x="0" y="11"/>
                    <a:pt x="4" y="4"/>
                    <a:pt x="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1469660" y="989194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1217191" y="1090416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1526627" y="874848"/>
              <a:ext cx="294" cy="942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1" y="0"/>
                  </a:moveTo>
                  <a:lnTo>
                    <a:pt x="4" y="15"/>
                  </a:lnTo>
                  <a:lnTo>
                    <a:pt x="4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1471778" y="985780"/>
              <a:ext cx="765" cy="647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0"/>
                  </a:moveTo>
                  <a:lnTo>
                    <a:pt x="4" y="7"/>
                  </a:lnTo>
                  <a:lnTo>
                    <a:pt x="1" y="11"/>
                  </a:lnTo>
                  <a:cubicBezTo>
                    <a:pt x="4" y="7"/>
                    <a:pt x="12" y="4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1467894" y="989429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lnTo>
                    <a:pt x="4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1466188" y="990959"/>
              <a:ext cx="706" cy="647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4" y="4"/>
                  </a:lnTo>
                  <a:lnTo>
                    <a:pt x="1" y="11"/>
                  </a:lnTo>
                  <a:lnTo>
                    <a:pt x="4" y="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1468365" y="988899"/>
              <a:ext cx="471" cy="589"/>
            </a:xfrm>
            <a:custGeom>
              <a:avLst/>
              <a:gdLst/>
              <a:ahLst/>
              <a:cxnLst/>
              <a:rect l="l" t="t" r="r" b="b"/>
              <a:pathLst>
                <a:path w="8" h="10" extrusionOk="0">
                  <a:moveTo>
                    <a:pt x="7" y="1"/>
                  </a:moveTo>
                  <a:cubicBezTo>
                    <a:pt x="6" y="1"/>
                    <a:pt x="6" y="1"/>
                    <a:pt x="4" y="2"/>
                  </a:cubicBezTo>
                  <a:lnTo>
                    <a:pt x="1" y="5"/>
                  </a:lnTo>
                  <a:lnTo>
                    <a:pt x="1" y="10"/>
                  </a:lnTo>
                  <a:cubicBezTo>
                    <a:pt x="1" y="6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1466600" y="990430"/>
              <a:ext cx="589" cy="589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7" y="1"/>
                  </a:moveTo>
                  <a:cubicBezTo>
                    <a:pt x="6" y="1"/>
                    <a:pt x="5" y="1"/>
                    <a:pt x="4" y="1"/>
                  </a:cubicBezTo>
                  <a:lnTo>
                    <a:pt x="1" y="9"/>
                  </a:lnTo>
                  <a:cubicBezTo>
                    <a:pt x="1" y="9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1465128" y="992019"/>
              <a:ext cx="235" cy="471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4"/>
                  </a:lnTo>
                  <a:lnTo>
                    <a:pt x="0" y="8"/>
                  </a:lnTo>
                  <a:cubicBezTo>
                    <a:pt x="0" y="8"/>
                    <a:pt x="0" y="4"/>
                    <a:pt x="4" y="4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1456242" y="999139"/>
              <a:ext cx="294" cy="235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1252972" y="692942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9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1156339" y="703300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4"/>
                  </a:lnTo>
                  <a:lnTo>
                    <a:pt x="7" y="7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1233139" y="693354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1" y="0"/>
                  </a:moveTo>
                  <a:cubicBezTo>
                    <a:pt x="3" y="0"/>
                    <a:pt x="7" y="2"/>
                    <a:pt x="10" y="2"/>
                  </a:cubicBezTo>
                  <a:cubicBezTo>
                    <a:pt x="12" y="2"/>
                    <a:pt x="14" y="2"/>
                    <a:pt x="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1526392" y="910452"/>
              <a:ext cx="294" cy="883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5" y="1"/>
                  </a:moveTo>
                  <a:lnTo>
                    <a:pt x="1" y="8"/>
                  </a:lnTo>
                  <a:lnTo>
                    <a:pt x="1" y="15"/>
                  </a:lnTo>
                  <a:cubicBezTo>
                    <a:pt x="5" y="11"/>
                    <a:pt x="5" y="8"/>
                    <a:pt x="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1146806" y="705889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3" y="0"/>
                    <a:pt x="7" y="2"/>
                    <a:pt x="11" y="2"/>
                  </a:cubicBezTo>
                  <a:cubicBezTo>
                    <a:pt x="13" y="2"/>
                    <a:pt x="14" y="2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1196475" y="696355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1289047" y="69594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1335010" y="704771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1211129" y="1090004"/>
              <a:ext cx="471" cy="0"/>
            </a:xfrm>
            <a:custGeom>
              <a:avLst/>
              <a:gdLst/>
              <a:ahLst/>
              <a:cxnLst/>
              <a:rect l="l" t="t" r="r" b="b"/>
              <a:pathLst>
                <a:path w="8" extrusionOk="0">
                  <a:moveTo>
                    <a:pt x="8" y="0"/>
                  </a:moveTo>
                  <a:lnTo>
                    <a:pt x="4" y="0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1092898" y="724192"/>
              <a:ext cx="647" cy="530"/>
            </a:xfrm>
            <a:custGeom>
              <a:avLst/>
              <a:gdLst/>
              <a:ahLst/>
              <a:cxnLst/>
              <a:rect l="l" t="t" r="r" b="b"/>
              <a:pathLst>
                <a:path w="11" h="9" extrusionOk="0">
                  <a:moveTo>
                    <a:pt x="11" y="1"/>
                  </a:moveTo>
                  <a:lnTo>
                    <a:pt x="0" y="5"/>
                  </a:lnTo>
                  <a:lnTo>
                    <a:pt x="4" y="8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1204656" y="69553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6" y="0"/>
                  </a:moveTo>
                  <a:cubicBezTo>
                    <a:pt x="11" y="4"/>
                    <a:pt x="1" y="4"/>
                    <a:pt x="8" y="4"/>
                  </a:cubicBezTo>
                  <a:lnTo>
                    <a:pt x="16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1267920" y="694001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4"/>
                  </a:lnTo>
                  <a:lnTo>
                    <a:pt x="11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1276983" y="694825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0" y="1"/>
                  </a:moveTo>
                  <a:cubicBezTo>
                    <a:pt x="2" y="1"/>
                    <a:pt x="5" y="3"/>
                    <a:pt x="7" y="3"/>
                  </a:cubicBezTo>
                  <a:cubicBezTo>
                    <a:pt x="8" y="3"/>
                    <a:pt x="10" y="2"/>
                    <a:pt x="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1289695" y="695943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1209658" y="109000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1055528" y="74255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1337835" y="705889"/>
              <a:ext cx="647" cy="35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0" y="0"/>
                  </a:moveTo>
                  <a:cubicBezTo>
                    <a:pt x="0" y="3"/>
                    <a:pt x="4" y="5"/>
                    <a:pt x="7" y="5"/>
                  </a:cubicBezTo>
                  <a:cubicBezTo>
                    <a:pt x="8" y="5"/>
                    <a:pt x="10" y="5"/>
                    <a:pt x="11" y="4"/>
                  </a:cubicBez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1217838" y="108847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1216308" y="1088709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1089426" y="72613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1090898" y="725486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1092192" y="725074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1309763" y="699592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7" y="1"/>
                  </a:moveTo>
                  <a:lnTo>
                    <a:pt x="0" y="4"/>
                  </a:lnTo>
                  <a:lnTo>
                    <a:pt x="12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1311234" y="699828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9" y="0"/>
                  </a:moveTo>
                  <a:lnTo>
                    <a:pt x="1" y="4"/>
                  </a:lnTo>
                  <a:lnTo>
                    <a:pt x="12" y="4"/>
                  </a:lnTo>
                  <a:cubicBezTo>
                    <a:pt x="12" y="4"/>
                    <a:pt x="9" y="4"/>
                    <a:pt x="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1328065" y="703712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1225606" y="108694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1071712" y="734373"/>
              <a:ext cx="942" cy="471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1306761" y="699180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4" y="3"/>
                    <a:pt x="6" y="4"/>
                  </a:cubicBezTo>
                  <a:lnTo>
                    <a:pt x="6" y="4"/>
                  </a:lnTo>
                  <a:lnTo>
                    <a:pt x="0" y="0"/>
                  </a:lnTo>
                  <a:close/>
                  <a:moveTo>
                    <a:pt x="6" y="4"/>
                  </a:moveTo>
                  <a:lnTo>
                    <a:pt x="7" y="4"/>
                  </a:lnTo>
                  <a:lnTo>
                    <a:pt x="14" y="4"/>
                  </a:lnTo>
                  <a:cubicBezTo>
                    <a:pt x="12" y="4"/>
                    <a:pt x="9" y="4"/>
                    <a:pt x="6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1310410" y="69982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4" y="4"/>
                  </a:lnTo>
                  <a:lnTo>
                    <a:pt x="15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1323828" y="702711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2" y="1"/>
                  </a:moveTo>
                  <a:cubicBezTo>
                    <a:pt x="1" y="1"/>
                    <a:pt x="1" y="1"/>
                    <a:pt x="3" y="3"/>
                  </a:cubicBezTo>
                  <a:lnTo>
                    <a:pt x="10" y="3"/>
                  </a:lnTo>
                  <a:cubicBezTo>
                    <a:pt x="10" y="3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1190237" y="1092123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cubicBezTo>
                    <a:pt x="4" y="4"/>
                    <a:pt x="7" y="4"/>
                    <a:pt x="11" y="4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1189531" y="1092123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1183293" y="70000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cubicBezTo>
                    <a:pt x="12" y="1"/>
                    <a:pt x="4" y="1"/>
                    <a:pt x="0" y="5"/>
                  </a:cubicBezTo>
                  <a:lnTo>
                    <a:pt x="4" y="5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1178349" y="70129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0" y="5"/>
                  </a:lnTo>
                  <a:lnTo>
                    <a:pt x="8" y="5"/>
                  </a:lnTo>
                  <a:cubicBezTo>
                    <a:pt x="8" y="5"/>
                    <a:pt x="8" y="1"/>
                    <a:pt x="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1179644" y="701122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1" y="0"/>
                  </a:moveTo>
                  <a:lnTo>
                    <a:pt x="0" y="4"/>
                  </a:lnTo>
                  <a:cubicBezTo>
                    <a:pt x="4" y="4"/>
                    <a:pt x="11" y="4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1175289" y="109212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1362434" y="1046631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cubicBezTo>
                    <a:pt x="7" y="2"/>
                    <a:pt x="6" y="2"/>
                    <a:pt x="6" y="2"/>
                  </a:cubicBezTo>
                  <a:cubicBezTo>
                    <a:pt x="5" y="2"/>
                    <a:pt x="4" y="2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1160871" y="706301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7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1158929" y="706948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1160224" y="70671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cubicBezTo>
                    <a:pt x="11" y="1"/>
                    <a:pt x="0" y="1"/>
                    <a:pt x="7" y="4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1087720" y="959886"/>
              <a:ext cx="235" cy="647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7"/>
                  </a:lnTo>
                  <a:lnTo>
                    <a:pt x="0" y="11"/>
                  </a:ln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1156751" y="70777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0" y="1"/>
                  </a:moveTo>
                  <a:cubicBezTo>
                    <a:pt x="2" y="2"/>
                    <a:pt x="3" y="3"/>
                    <a:pt x="4" y="3"/>
                  </a:cubicBezTo>
                  <a:cubicBezTo>
                    <a:pt x="6" y="3"/>
                    <a:pt x="9" y="1"/>
                    <a:pt x="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1089603" y="955119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cubicBezTo>
                    <a:pt x="4" y="0"/>
                    <a:pt x="4" y="4"/>
                    <a:pt x="1" y="7"/>
                  </a:cubicBezTo>
                  <a:lnTo>
                    <a:pt x="8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1340424" y="1053929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1090015" y="954472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9" y="1"/>
                  </a:moveTo>
                  <a:lnTo>
                    <a:pt x="5" y="4"/>
                  </a:lnTo>
                  <a:lnTo>
                    <a:pt x="1" y="11"/>
                  </a:lnTo>
                  <a:cubicBezTo>
                    <a:pt x="5" y="8"/>
                    <a:pt x="9" y="4"/>
                    <a:pt x="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1338894" y="1054164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cubicBezTo>
                    <a:pt x="1" y="4"/>
                    <a:pt x="15" y="1"/>
                    <a:pt x="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922820" y="1024386"/>
              <a:ext cx="59" cy="883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1206833" y="108564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1205068" y="108600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1" y="0"/>
                  </a:moveTo>
                  <a:cubicBezTo>
                    <a:pt x="7" y="0"/>
                    <a:pt x="3" y="2"/>
                    <a:pt x="1" y="2"/>
                  </a:cubicBezTo>
                  <a:cubicBezTo>
                    <a:pt x="2" y="3"/>
                    <a:pt x="3" y="4"/>
                    <a:pt x="5" y="4"/>
                  </a:cubicBezTo>
                  <a:cubicBezTo>
                    <a:pt x="9" y="4"/>
                    <a:pt x="13" y="2"/>
                    <a:pt x="16" y="2"/>
                  </a:cubicBezTo>
                  <a:cubicBezTo>
                    <a:pt x="14" y="1"/>
                    <a:pt x="13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1050173" y="109388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0" y="4"/>
                  </a:lnTo>
                  <a:lnTo>
                    <a:pt x="1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1079245" y="1094300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1"/>
                  </a:moveTo>
                  <a:cubicBezTo>
                    <a:pt x="1" y="3"/>
                    <a:pt x="2" y="4"/>
                    <a:pt x="4" y="4"/>
                  </a:cubicBezTo>
                  <a:cubicBezTo>
                    <a:pt x="6" y="4"/>
                    <a:pt x="8" y="3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978964" y="912394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1078362" y="1094065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5"/>
                  </a:lnTo>
                  <a:lnTo>
                    <a:pt x="16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1052468" y="1093241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1093310" y="1094065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7" y="1"/>
                  </a:moveTo>
                  <a:lnTo>
                    <a:pt x="1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1053174" y="109300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0" y="1"/>
                  </a:moveTo>
                  <a:lnTo>
                    <a:pt x="0" y="4"/>
                  </a:lnTo>
                  <a:cubicBezTo>
                    <a:pt x="4" y="4"/>
                    <a:pt x="19" y="4"/>
                    <a:pt x="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1051880" y="1093005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1052468" y="1092593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0"/>
                  </a:moveTo>
                  <a:cubicBezTo>
                    <a:pt x="5" y="4"/>
                    <a:pt x="9" y="4"/>
                    <a:pt x="12" y="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1054646" y="1092593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2" y="1"/>
                    <a:pt x="4" y="2"/>
                    <a:pt x="6" y="2"/>
                  </a:cubicBezTo>
                  <a:cubicBezTo>
                    <a:pt x="9" y="2"/>
                    <a:pt x="13" y="0"/>
                    <a:pt x="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1009743" y="108782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4"/>
                  </a:lnTo>
                  <a:lnTo>
                    <a:pt x="16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1329595" y="739963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5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1146570" y="1090651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8" y="0"/>
                  </a:moveTo>
                  <a:lnTo>
                    <a:pt x="1" y="4"/>
                  </a:lnTo>
                  <a:lnTo>
                    <a:pt x="12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1065239" y="109277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4" y="1"/>
                  </a:moveTo>
                  <a:lnTo>
                    <a:pt x="0" y="5"/>
                  </a:lnTo>
                  <a:lnTo>
                    <a:pt x="12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1015804" y="1088709"/>
              <a:ext cx="765" cy="0"/>
            </a:xfrm>
            <a:custGeom>
              <a:avLst/>
              <a:gdLst/>
              <a:ahLst/>
              <a:cxnLst/>
              <a:rect l="l" t="t" r="r" b="b"/>
              <a:pathLst>
                <a:path w="13" extrusionOk="0">
                  <a:moveTo>
                    <a:pt x="8" y="0"/>
                  </a:move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981082" y="1081118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0" y="1"/>
                  </a:moveTo>
                  <a:cubicBezTo>
                    <a:pt x="4" y="5"/>
                    <a:pt x="8" y="5"/>
                    <a:pt x="12" y="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1252972" y="1074880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cubicBezTo>
                    <a:pt x="9" y="1"/>
                    <a:pt x="4" y="1"/>
                    <a:pt x="1" y="4"/>
                  </a:cubicBezTo>
                  <a:lnTo>
                    <a:pt x="9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1020983" y="1088886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cubicBezTo>
                    <a:pt x="4" y="1"/>
                    <a:pt x="4" y="5"/>
                    <a:pt x="4" y="5"/>
                  </a:cubicBezTo>
                  <a:cubicBezTo>
                    <a:pt x="8" y="5"/>
                    <a:pt x="8" y="1"/>
                    <a:pt x="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1087425" y="1092358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1" y="0"/>
                  </a:moveTo>
                  <a:lnTo>
                    <a:pt x="5" y="4"/>
                  </a:lnTo>
                  <a:lnTo>
                    <a:pt x="9" y="4"/>
                  </a:lnTo>
                  <a:cubicBezTo>
                    <a:pt x="9" y="0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1351194" y="845482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lnTo>
                    <a:pt x="0" y="5"/>
                  </a:lnTo>
                  <a:lnTo>
                    <a:pt x="0" y="8"/>
                  </a:lnTo>
                  <a:cubicBezTo>
                    <a:pt x="0" y="8"/>
                    <a:pt x="7" y="5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1349899" y="846541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4" y="4"/>
                  </a:lnTo>
                  <a:lnTo>
                    <a:pt x="0" y="9"/>
                  </a:lnTo>
                  <a:cubicBezTo>
                    <a:pt x="4" y="4"/>
                    <a:pt x="12" y="1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1348781" y="847424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9" y="1"/>
                    <a:pt x="9" y="4"/>
                    <a:pt x="4" y="4"/>
                  </a:cubicBezTo>
                  <a:lnTo>
                    <a:pt x="1" y="8"/>
                  </a:lnTo>
                  <a:lnTo>
                    <a:pt x="9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1091780" y="1092123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1"/>
                  </a:moveTo>
                  <a:cubicBezTo>
                    <a:pt x="3" y="3"/>
                    <a:pt x="5" y="4"/>
                    <a:pt x="8" y="4"/>
                  </a:cubicBezTo>
                  <a:cubicBezTo>
                    <a:pt x="11" y="4"/>
                    <a:pt x="13" y="3"/>
                    <a:pt x="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1352253" y="844422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1207069" y="108241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4" y="5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1338894" y="85519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cubicBezTo>
                    <a:pt x="4" y="4"/>
                    <a:pt x="4" y="4"/>
                    <a:pt x="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1069123" y="1091475"/>
              <a:ext cx="530" cy="294"/>
            </a:xfrm>
            <a:custGeom>
              <a:avLst/>
              <a:gdLst/>
              <a:ahLst/>
              <a:cxnLst/>
              <a:rect l="l" t="t" r="r" b="b"/>
              <a:pathLst>
                <a:path w="9" h="5" extrusionOk="0">
                  <a:moveTo>
                    <a:pt x="4" y="1"/>
                  </a:moveTo>
                  <a:cubicBezTo>
                    <a:pt x="0" y="1"/>
                    <a:pt x="0" y="5"/>
                    <a:pt x="0" y="5"/>
                  </a:cubicBezTo>
                  <a:lnTo>
                    <a:pt x="8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1067416" y="1091475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0" y="1"/>
                  </a:moveTo>
                  <a:cubicBezTo>
                    <a:pt x="3" y="1"/>
                    <a:pt x="7" y="2"/>
                    <a:pt x="10" y="2"/>
                  </a:cubicBezTo>
                  <a:cubicBezTo>
                    <a:pt x="12" y="2"/>
                    <a:pt x="14" y="2"/>
                    <a:pt x="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1066121" y="1091475"/>
              <a:ext cx="471" cy="59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1343425" y="851308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cubicBezTo>
                    <a:pt x="4" y="1"/>
                    <a:pt x="0" y="4"/>
                    <a:pt x="0" y="8"/>
                  </a:cubicBezTo>
                  <a:lnTo>
                    <a:pt x="4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1342307" y="852191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4" y="1"/>
                    <a:pt x="4" y="1"/>
                    <a:pt x="1" y="4"/>
                  </a:cubicBezTo>
                  <a:lnTo>
                    <a:pt x="1" y="8"/>
                  </a:lnTo>
                  <a:lnTo>
                    <a:pt x="4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1216720" y="830416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1209835" y="83447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4" y="1"/>
                    <a:pt x="1" y="4"/>
                  </a:cubicBez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1210482" y="834300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5" y="0"/>
                  </a:moveTo>
                  <a:lnTo>
                    <a:pt x="0" y="4"/>
                  </a:lnTo>
                  <a:cubicBezTo>
                    <a:pt x="5" y="4"/>
                    <a:pt x="8" y="4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1308233" y="79457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1" y="0"/>
                    <a:pt x="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1329831" y="105028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1" y="1"/>
                    <a:pt x="1" y="4"/>
                  </a:cubicBez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1066533" y="842480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2" y="0"/>
                  </a:moveTo>
                  <a:lnTo>
                    <a:pt x="4" y="4"/>
                  </a:lnTo>
                  <a:lnTo>
                    <a:pt x="0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1075361" y="83706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12" y="1"/>
                  </a:moveTo>
                  <a:lnTo>
                    <a:pt x="4" y="4"/>
                  </a:lnTo>
                  <a:lnTo>
                    <a:pt x="1" y="8"/>
                  </a:lnTo>
                  <a:cubicBezTo>
                    <a:pt x="4" y="8"/>
                    <a:pt x="8" y="4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1168168" y="887795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5" y="0"/>
                  </a:moveTo>
                  <a:lnTo>
                    <a:pt x="1" y="7"/>
                  </a:lnTo>
                  <a:cubicBezTo>
                    <a:pt x="5" y="4"/>
                    <a:pt x="5" y="0"/>
                    <a:pt x="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1169286" y="886912"/>
              <a:ext cx="235" cy="294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0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1302171" y="95988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9" y="0"/>
                  </a:moveTo>
                  <a:lnTo>
                    <a:pt x="1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1287105" y="107682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0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6" y="2"/>
                    <a:pt x="9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1286223" y="1076822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" y="0"/>
                  </a:moveTo>
                  <a:lnTo>
                    <a:pt x="1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1294874" y="107399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1264860" y="108070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1286635" y="1075291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1128268" y="1095183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0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1319238" y="948823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0" y="9"/>
                  </a:lnTo>
                  <a:lnTo>
                    <a:pt x="12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263;p4"/>
          <p:cNvSpPr/>
          <p:nvPr/>
        </p:nvSpPr>
        <p:spPr>
          <a:xfrm flipH="1">
            <a:off x="513055" y="1070953"/>
            <a:ext cx="466824" cy="572701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4"/>
          <p:cNvGrpSpPr/>
          <p:nvPr/>
        </p:nvGrpSpPr>
        <p:grpSpPr>
          <a:xfrm rot="-59391" flipH="1">
            <a:off x="177668" y="4282387"/>
            <a:ext cx="785421" cy="1262117"/>
            <a:chOff x="9795550" y="5354933"/>
            <a:chExt cx="574935" cy="923881"/>
          </a:xfrm>
        </p:grpSpPr>
        <p:sp>
          <p:nvSpPr>
            <p:cNvPr id="265" name="Google Shape;265;p4"/>
            <p:cNvSpPr/>
            <p:nvPr/>
          </p:nvSpPr>
          <p:spPr>
            <a:xfrm>
              <a:off x="9795550" y="5549927"/>
              <a:ext cx="367472" cy="728887"/>
            </a:xfrm>
            <a:custGeom>
              <a:avLst/>
              <a:gdLst/>
              <a:ahLst/>
              <a:cxnLst/>
              <a:rect l="l" t="t" r="r" b="b"/>
              <a:pathLst>
                <a:path w="3539" h="7020" extrusionOk="0">
                  <a:moveTo>
                    <a:pt x="3469" y="1"/>
                  </a:moveTo>
                  <a:lnTo>
                    <a:pt x="0" y="6986"/>
                  </a:lnTo>
                  <a:lnTo>
                    <a:pt x="66" y="7019"/>
                  </a:lnTo>
                  <a:lnTo>
                    <a:pt x="3539" y="33"/>
                  </a:lnTo>
                  <a:lnTo>
                    <a:pt x="34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9928043" y="5533938"/>
              <a:ext cx="129067" cy="271515"/>
            </a:xfrm>
            <a:custGeom>
              <a:avLst/>
              <a:gdLst/>
              <a:ahLst/>
              <a:cxnLst/>
              <a:rect l="l" t="t" r="r" b="b"/>
              <a:pathLst>
                <a:path w="1243" h="2615" extrusionOk="0">
                  <a:moveTo>
                    <a:pt x="129" y="1"/>
                  </a:moveTo>
                  <a:cubicBezTo>
                    <a:pt x="0" y="1159"/>
                    <a:pt x="943" y="2615"/>
                    <a:pt x="943" y="2615"/>
                  </a:cubicBezTo>
                  <a:cubicBezTo>
                    <a:pt x="1243" y="943"/>
                    <a:pt x="129" y="1"/>
                    <a:pt x="1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10130522" y="5354933"/>
              <a:ext cx="147861" cy="246804"/>
            </a:xfrm>
            <a:custGeom>
              <a:avLst/>
              <a:gdLst/>
              <a:ahLst/>
              <a:cxnLst/>
              <a:rect l="l" t="t" r="r" b="b"/>
              <a:pathLst>
                <a:path w="1424" h="2377" extrusionOk="0">
                  <a:moveTo>
                    <a:pt x="1354" y="1"/>
                  </a:moveTo>
                  <a:lnTo>
                    <a:pt x="1354" y="1"/>
                  </a:lnTo>
                  <a:cubicBezTo>
                    <a:pt x="419" y="694"/>
                    <a:pt x="1" y="2377"/>
                    <a:pt x="1" y="2377"/>
                  </a:cubicBezTo>
                  <a:cubicBezTo>
                    <a:pt x="1424" y="1456"/>
                    <a:pt x="1354" y="1"/>
                    <a:pt x="13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9874672" y="5649605"/>
              <a:ext cx="128859" cy="271619"/>
            </a:xfrm>
            <a:custGeom>
              <a:avLst/>
              <a:gdLst/>
              <a:ahLst/>
              <a:cxnLst/>
              <a:rect l="l" t="t" r="r" b="b"/>
              <a:pathLst>
                <a:path w="1241" h="2616" extrusionOk="0">
                  <a:moveTo>
                    <a:pt x="129" y="1"/>
                  </a:moveTo>
                  <a:lnTo>
                    <a:pt x="129" y="1"/>
                  </a:lnTo>
                  <a:cubicBezTo>
                    <a:pt x="0" y="1157"/>
                    <a:pt x="943" y="2616"/>
                    <a:pt x="943" y="2616"/>
                  </a:cubicBezTo>
                  <a:cubicBezTo>
                    <a:pt x="1240" y="944"/>
                    <a:pt x="129" y="1"/>
                    <a:pt x="1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10073413" y="5656458"/>
              <a:ext cx="275474" cy="81818"/>
            </a:xfrm>
            <a:custGeom>
              <a:avLst/>
              <a:gdLst/>
              <a:ahLst/>
              <a:cxnLst/>
              <a:rect l="l" t="t" r="r" b="b"/>
              <a:pathLst>
                <a:path w="2653" h="788" extrusionOk="0">
                  <a:moveTo>
                    <a:pt x="2307" y="0"/>
                  </a:moveTo>
                  <a:cubicBezTo>
                    <a:pt x="1225" y="0"/>
                    <a:pt x="0" y="702"/>
                    <a:pt x="0" y="702"/>
                  </a:cubicBezTo>
                  <a:cubicBezTo>
                    <a:pt x="256" y="762"/>
                    <a:pt x="496" y="787"/>
                    <a:pt x="719" y="787"/>
                  </a:cubicBezTo>
                  <a:cubicBezTo>
                    <a:pt x="1939" y="787"/>
                    <a:pt x="2652" y="27"/>
                    <a:pt x="2652" y="27"/>
                  </a:cubicBezTo>
                  <a:cubicBezTo>
                    <a:pt x="2540" y="8"/>
                    <a:pt x="2425" y="0"/>
                    <a:pt x="23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9984322" y="5849376"/>
              <a:ext cx="275786" cy="81818"/>
            </a:xfrm>
            <a:custGeom>
              <a:avLst/>
              <a:gdLst/>
              <a:ahLst/>
              <a:cxnLst/>
              <a:rect l="l" t="t" r="r" b="b"/>
              <a:pathLst>
                <a:path w="2656" h="788" extrusionOk="0">
                  <a:moveTo>
                    <a:pt x="2304" y="1"/>
                  </a:moveTo>
                  <a:cubicBezTo>
                    <a:pt x="1221" y="1"/>
                    <a:pt x="0" y="703"/>
                    <a:pt x="0" y="703"/>
                  </a:cubicBezTo>
                  <a:cubicBezTo>
                    <a:pt x="255" y="762"/>
                    <a:pt x="493" y="787"/>
                    <a:pt x="715" y="787"/>
                  </a:cubicBezTo>
                  <a:cubicBezTo>
                    <a:pt x="1939" y="787"/>
                    <a:pt x="2656" y="28"/>
                    <a:pt x="2656" y="28"/>
                  </a:cubicBezTo>
                  <a:cubicBezTo>
                    <a:pt x="2541" y="9"/>
                    <a:pt x="2423" y="1"/>
                    <a:pt x="2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9820989" y="5769634"/>
              <a:ext cx="129171" cy="271619"/>
            </a:xfrm>
            <a:custGeom>
              <a:avLst/>
              <a:gdLst/>
              <a:ahLst/>
              <a:cxnLst/>
              <a:rect l="l" t="t" r="r" b="b"/>
              <a:pathLst>
                <a:path w="1244" h="2616" extrusionOk="0">
                  <a:moveTo>
                    <a:pt x="129" y="1"/>
                  </a:moveTo>
                  <a:lnTo>
                    <a:pt x="129" y="1"/>
                  </a:lnTo>
                  <a:cubicBezTo>
                    <a:pt x="1" y="1159"/>
                    <a:pt x="943" y="2615"/>
                    <a:pt x="943" y="2615"/>
                  </a:cubicBezTo>
                  <a:cubicBezTo>
                    <a:pt x="1243" y="943"/>
                    <a:pt x="129" y="1"/>
                    <a:pt x="1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9964905" y="5444851"/>
              <a:ext cx="118891" cy="261236"/>
            </a:xfrm>
            <a:custGeom>
              <a:avLst/>
              <a:gdLst/>
              <a:ahLst/>
              <a:cxnLst/>
              <a:rect l="l" t="t" r="r" b="b"/>
              <a:pathLst>
                <a:path w="1145" h="2516" extrusionOk="0">
                  <a:moveTo>
                    <a:pt x="488" y="1"/>
                  </a:moveTo>
                  <a:lnTo>
                    <a:pt x="488" y="1"/>
                  </a:lnTo>
                  <a:cubicBezTo>
                    <a:pt x="1" y="1145"/>
                    <a:pt x="1116" y="2516"/>
                    <a:pt x="1116" y="2516"/>
                  </a:cubicBezTo>
                  <a:cubicBezTo>
                    <a:pt x="1116" y="2516"/>
                    <a:pt x="1145" y="859"/>
                    <a:pt x="4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10120658" y="5543075"/>
              <a:ext cx="249827" cy="105387"/>
            </a:xfrm>
            <a:custGeom>
              <a:avLst/>
              <a:gdLst/>
              <a:ahLst/>
              <a:cxnLst/>
              <a:rect l="l" t="t" r="r" b="b"/>
              <a:pathLst>
                <a:path w="2406" h="1015" extrusionOk="0">
                  <a:moveTo>
                    <a:pt x="2406" y="1"/>
                  </a:moveTo>
                  <a:cubicBezTo>
                    <a:pt x="2405" y="1"/>
                    <a:pt x="760" y="195"/>
                    <a:pt x="0" y="961"/>
                  </a:cubicBezTo>
                  <a:cubicBezTo>
                    <a:pt x="135" y="998"/>
                    <a:pt x="270" y="1014"/>
                    <a:pt x="403" y="1014"/>
                  </a:cubicBezTo>
                  <a:cubicBezTo>
                    <a:pt x="1453" y="1014"/>
                    <a:pt x="2406" y="1"/>
                    <a:pt x="2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10033851" y="5765584"/>
              <a:ext cx="266337" cy="63025"/>
            </a:xfrm>
            <a:custGeom>
              <a:avLst/>
              <a:gdLst/>
              <a:ahLst/>
              <a:cxnLst/>
              <a:rect l="l" t="t" r="r" b="b"/>
              <a:pathLst>
                <a:path w="2565" h="607" extrusionOk="0">
                  <a:moveTo>
                    <a:pt x="1953" y="0"/>
                  </a:moveTo>
                  <a:cubicBezTo>
                    <a:pt x="1390" y="0"/>
                    <a:pt x="560" y="68"/>
                    <a:pt x="0" y="417"/>
                  </a:cubicBezTo>
                  <a:cubicBezTo>
                    <a:pt x="254" y="554"/>
                    <a:pt x="527" y="606"/>
                    <a:pt x="798" y="606"/>
                  </a:cubicBezTo>
                  <a:cubicBezTo>
                    <a:pt x="1696" y="606"/>
                    <a:pt x="2564" y="28"/>
                    <a:pt x="2564" y="28"/>
                  </a:cubicBezTo>
                  <a:cubicBezTo>
                    <a:pt x="2564" y="28"/>
                    <a:pt x="2313" y="0"/>
                    <a:pt x="19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10033125" y="5356179"/>
              <a:ext cx="110065" cy="269958"/>
            </a:xfrm>
            <a:custGeom>
              <a:avLst/>
              <a:gdLst/>
              <a:ahLst/>
              <a:cxnLst/>
              <a:rect l="l" t="t" r="r" b="b"/>
              <a:pathLst>
                <a:path w="1060" h="2600" extrusionOk="0">
                  <a:moveTo>
                    <a:pt x="543" y="0"/>
                  </a:moveTo>
                  <a:lnTo>
                    <a:pt x="543" y="0"/>
                  </a:lnTo>
                  <a:cubicBezTo>
                    <a:pt x="0" y="1254"/>
                    <a:pt x="858" y="2600"/>
                    <a:pt x="858" y="2600"/>
                  </a:cubicBezTo>
                  <a:cubicBezTo>
                    <a:pt x="858" y="2600"/>
                    <a:pt x="1060" y="77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4"/>
          <p:cNvGrpSpPr/>
          <p:nvPr/>
        </p:nvGrpSpPr>
        <p:grpSpPr>
          <a:xfrm rot="2400480" flipH="1">
            <a:off x="508624" y="4088489"/>
            <a:ext cx="832821" cy="1201561"/>
            <a:chOff x="10657901" y="5342473"/>
            <a:chExt cx="640143" cy="923673"/>
          </a:xfrm>
        </p:grpSpPr>
        <p:sp>
          <p:nvSpPr>
            <p:cNvPr id="277" name="Google Shape;277;p4"/>
            <p:cNvSpPr/>
            <p:nvPr/>
          </p:nvSpPr>
          <p:spPr>
            <a:xfrm>
              <a:off x="10705457" y="5551381"/>
              <a:ext cx="414405" cy="714766"/>
            </a:xfrm>
            <a:custGeom>
              <a:avLst/>
              <a:gdLst/>
              <a:ahLst/>
              <a:cxnLst/>
              <a:rect l="l" t="t" r="r" b="b"/>
              <a:pathLst>
                <a:path w="3991" h="6884" extrusionOk="0">
                  <a:moveTo>
                    <a:pt x="3880" y="1"/>
                  </a:moveTo>
                  <a:cubicBezTo>
                    <a:pt x="3880" y="9"/>
                    <a:pt x="3870" y="664"/>
                    <a:pt x="3103" y="1490"/>
                  </a:cubicBezTo>
                  <a:cubicBezTo>
                    <a:pt x="2296" y="2359"/>
                    <a:pt x="2113" y="3166"/>
                    <a:pt x="1809" y="4504"/>
                  </a:cubicBezTo>
                  <a:cubicBezTo>
                    <a:pt x="1512" y="5809"/>
                    <a:pt x="16" y="6781"/>
                    <a:pt x="1" y="6792"/>
                  </a:cubicBezTo>
                  <a:lnTo>
                    <a:pt x="60" y="6884"/>
                  </a:lnTo>
                  <a:cubicBezTo>
                    <a:pt x="122" y="6843"/>
                    <a:pt x="1607" y="5879"/>
                    <a:pt x="1915" y="4530"/>
                  </a:cubicBezTo>
                  <a:cubicBezTo>
                    <a:pt x="2216" y="3210"/>
                    <a:pt x="2396" y="2411"/>
                    <a:pt x="3184" y="1563"/>
                  </a:cubicBezTo>
                  <a:cubicBezTo>
                    <a:pt x="3980" y="705"/>
                    <a:pt x="3990" y="31"/>
                    <a:pt x="3990" y="1"/>
                  </a:cubicBezTo>
                  <a:close/>
                </a:path>
              </a:pathLst>
            </a:custGeom>
            <a:solidFill>
              <a:srgbClr val="7B7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11037938" y="5342473"/>
              <a:ext cx="190433" cy="285221"/>
            </a:xfrm>
            <a:custGeom>
              <a:avLst/>
              <a:gdLst/>
              <a:ahLst/>
              <a:cxnLst/>
              <a:rect l="l" t="t" r="r" b="b"/>
              <a:pathLst>
                <a:path w="1834" h="2747" extrusionOk="0">
                  <a:moveTo>
                    <a:pt x="1834" y="0"/>
                  </a:moveTo>
                  <a:lnTo>
                    <a:pt x="917" y="916"/>
                  </a:lnTo>
                  <a:cubicBezTo>
                    <a:pt x="1" y="1830"/>
                    <a:pt x="551" y="2747"/>
                    <a:pt x="551" y="2747"/>
                  </a:cubicBezTo>
                  <a:cubicBezTo>
                    <a:pt x="1834" y="2380"/>
                    <a:pt x="1834" y="0"/>
                    <a:pt x="1834" y="0"/>
                  </a:cubicBezTo>
                  <a:close/>
                </a:path>
              </a:pathLst>
            </a:custGeom>
            <a:solidFill>
              <a:srgbClr val="7B7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10962138" y="5678989"/>
              <a:ext cx="335906" cy="142247"/>
            </a:xfrm>
            <a:custGeom>
              <a:avLst/>
              <a:gdLst/>
              <a:ahLst/>
              <a:cxnLst/>
              <a:rect l="l" t="t" r="r" b="b"/>
              <a:pathLst>
                <a:path w="3235" h="1370" extrusionOk="0">
                  <a:moveTo>
                    <a:pt x="2609" y="1"/>
                  </a:moveTo>
                  <a:cubicBezTo>
                    <a:pt x="2328" y="1"/>
                    <a:pt x="1998" y="65"/>
                    <a:pt x="1709" y="239"/>
                  </a:cubicBezTo>
                  <a:cubicBezTo>
                    <a:pt x="1097" y="602"/>
                    <a:pt x="0" y="1277"/>
                    <a:pt x="0" y="1277"/>
                  </a:cubicBezTo>
                  <a:cubicBezTo>
                    <a:pt x="135" y="1336"/>
                    <a:pt x="355" y="1370"/>
                    <a:pt x="620" y="1370"/>
                  </a:cubicBezTo>
                  <a:cubicBezTo>
                    <a:pt x="1435" y="1370"/>
                    <a:pt x="2681" y="1051"/>
                    <a:pt x="3234" y="177"/>
                  </a:cubicBezTo>
                  <a:cubicBezTo>
                    <a:pt x="3171" y="80"/>
                    <a:pt x="2921" y="1"/>
                    <a:pt x="2609" y="1"/>
                  </a:cubicBezTo>
                  <a:close/>
                </a:path>
              </a:pathLst>
            </a:custGeom>
            <a:solidFill>
              <a:srgbClr val="7B7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10841793" y="5583050"/>
              <a:ext cx="101447" cy="329764"/>
            </a:xfrm>
            <a:custGeom>
              <a:avLst/>
              <a:gdLst/>
              <a:ahLst/>
              <a:cxnLst/>
              <a:rect l="l" t="t" r="r" b="b"/>
              <a:pathLst>
                <a:path w="977" h="3176" extrusionOk="0">
                  <a:moveTo>
                    <a:pt x="609" y="0"/>
                  </a:moveTo>
                  <a:cubicBezTo>
                    <a:pt x="609" y="0"/>
                    <a:pt x="1" y="308"/>
                    <a:pt x="1" y="1284"/>
                  </a:cubicBezTo>
                  <a:cubicBezTo>
                    <a:pt x="1" y="2260"/>
                    <a:pt x="856" y="3176"/>
                    <a:pt x="856" y="3176"/>
                  </a:cubicBezTo>
                  <a:cubicBezTo>
                    <a:pt x="976" y="1955"/>
                    <a:pt x="609" y="0"/>
                    <a:pt x="609" y="0"/>
                  </a:cubicBezTo>
                  <a:close/>
                </a:path>
              </a:pathLst>
            </a:custGeom>
            <a:solidFill>
              <a:srgbClr val="7B7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10898591" y="5903575"/>
              <a:ext cx="342344" cy="123765"/>
            </a:xfrm>
            <a:custGeom>
              <a:avLst/>
              <a:gdLst/>
              <a:ahLst/>
              <a:cxnLst/>
              <a:rect l="l" t="t" r="r" b="b"/>
              <a:pathLst>
                <a:path w="3297" h="1192" extrusionOk="0">
                  <a:moveTo>
                    <a:pt x="2741" y="1"/>
                  </a:moveTo>
                  <a:cubicBezTo>
                    <a:pt x="1731" y="1"/>
                    <a:pt x="0" y="1127"/>
                    <a:pt x="0" y="1127"/>
                  </a:cubicBezTo>
                  <a:cubicBezTo>
                    <a:pt x="0" y="1127"/>
                    <a:pt x="285" y="1191"/>
                    <a:pt x="715" y="1191"/>
                  </a:cubicBezTo>
                  <a:cubicBezTo>
                    <a:pt x="1395" y="1191"/>
                    <a:pt x="2437" y="1032"/>
                    <a:pt x="3296" y="210"/>
                  </a:cubicBezTo>
                  <a:cubicBezTo>
                    <a:pt x="3170" y="61"/>
                    <a:pt x="2975" y="1"/>
                    <a:pt x="2741" y="1"/>
                  </a:cubicBezTo>
                  <a:close/>
                </a:path>
              </a:pathLst>
            </a:custGeom>
            <a:solidFill>
              <a:srgbClr val="7B7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10657901" y="5805040"/>
              <a:ext cx="215665" cy="348453"/>
            </a:xfrm>
            <a:custGeom>
              <a:avLst/>
              <a:gdLst/>
              <a:ahLst/>
              <a:cxnLst/>
              <a:rect l="l" t="t" r="r" b="b"/>
              <a:pathLst>
                <a:path w="2077" h="3356" extrusionOk="0">
                  <a:moveTo>
                    <a:pt x="488" y="0"/>
                  </a:moveTo>
                  <a:lnTo>
                    <a:pt x="488" y="0"/>
                  </a:lnTo>
                  <a:cubicBezTo>
                    <a:pt x="0" y="1830"/>
                    <a:pt x="1588" y="3356"/>
                    <a:pt x="1588" y="3356"/>
                  </a:cubicBezTo>
                  <a:cubicBezTo>
                    <a:pt x="1588" y="3356"/>
                    <a:pt x="2076" y="1772"/>
                    <a:pt x="488" y="0"/>
                  </a:cubicBezTo>
                  <a:close/>
                </a:path>
              </a:pathLst>
            </a:custGeom>
            <a:solidFill>
              <a:srgbClr val="7B7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10742734" y="6153081"/>
              <a:ext cx="305586" cy="101857"/>
            </a:xfrm>
            <a:custGeom>
              <a:avLst/>
              <a:gdLst/>
              <a:ahLst/>
              <a:cxnLst/>
              <a:rect l="l" t="t" r="r" b="b"/>
              <a:pathLst>
                <a:path w="2943" h="981" extrusionOk="0">
                  <a:moveTo>
                    <a:pt x="2271" y="0"/>
                  </a:moveTo>
                  <a:cubicBezTo>
                    <a:pt x="1168" y="0"/>
                    <a:pt x="1" y="858"/>
                    <a:pt x="1" y="858"/>
                  </a:cubicBezTo>
                  <a:cubicBezTo>
                    <a:pt x="1" y="858"/>
                    <a:pt x="407" y="981"/>
                    <a:pt x="950" y="981"/>
                  </a:cubicBezTo>
                  <a:cubicBezTo>
                    <a:pt x="1572" y="981"/>
                    <a:pt x="2372" y="820"/>
                    <a:pt x="2942" y="128"/>
                  </a:cubicBezTo>
                  <a:cubicBezTo>
                    <a:pt x="2729" y="37"/>
                    <a:pt x="2501" y="0"/>
                    <a:pt x="2271" y="0"/>
                  </a:cubicBezTo>
                  <a:close/>
                </a:path>
              </a:pathLst>
            </a:custGeom>
            <a:solidFill>
              <a:srgbClr val="7B7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4"/>
          <p:cNvGrpSpPr/>
          <p:nvPr/>
        </p:nvGrpSpPr>
        <p:grpSpPr>
          <a:xfrm flipH="1">
            <a:off x="8428891" y="1639295"/>
            <a:ext cx="457898" cy="456314"/>
            <a:chOff x="2304594" y="2493825"/>
            <a:chExt cx="579837" cy="577832"/>
          </a:xfrm>
        </p:grpSpPr>
        <p:sp>
          <p:nvSpPr>
            <p:cNvPr id="285" name="Google Shape;285;p4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4"/>
          <p:cNvSpPr/>
          <p:nvPr/>
        </p:nvSpPr>
        <p:spPr>
          <a:xfrm>
            <a:off x="8134339" y="1017719"/>
            <a:ext cx="282522" cy="463886"/>
          </a:xfrm>
          <a:custGeom>
            <a:avLst/>
            <a:gdLst/>
            <a:ahLst/>
            <a:cxnLst/>
            <a:rect l="l" t="t" r="r" b="b"/>
            <a:pathLst>
              <a:path w="9560" h="15697" extrusionOk="0">
                <a:moveTo>
                  <a:pt x="2216" y="0"/>
                </a:moveTo>
                <a:cubicBezTo>
                  <a:pt x="2164" y="0"/>
                  <a:pt x="2120" y="37"/>
                  <a:pt x="2106" y="84"/>
                </a:cubicBezTo>
                <a:lnTo>
                  <a:pt x="16" y="8944"/>
                </a:lnTo>
                <a:cubicBezTo>
                  <a:pt x="1" y="9013"/>
                  <a:pt x="52" y="9079"/>
                  <a:pt x="126" y="9079"/>
                </a:cubicBezTo>
                <a:lnTo>
                  <a:pt x="3905" y="9079"/>
                </a:lnTo>
                <a:cubicBezTo>
                  <a:pt x="3979" y="9079"/>
                  <a:pt x="4034" y="9149"/>
                  <a:pt x="4015" y="9219"/>
                </a:cubicBezTo>
                <a:lnTo>
                  <a:pt x="2409" y="15559"/>
                </a:lnTo>
                <a:cubicBezTo>
                  <a:pt x="2390" y="15638"/>
                  <a:pt x="2456" y="15697"/>
                  <a:pt x="2523" y="15697"/>
                </a:cubicBezTo>
                <a:cubicBezTo>
                  <a:pt x="2556" y="15697"/>
                  <a:pt x="2589" y="15683"/>
                  <a:pt x="2612" y="15651"/>
                </a:cubicBezTo>
                <a:lnTo>
                  <a:pt x="9509" y="5893"/>
                </a:lnTo>
                <a:cubicBezTo>
                  <a:pt x="9560" y="5819"/>
                  <a:pt x="9509" y="5716"/>
                  <a:pt x="9417" y="5716"/>
                </a:cubicBezTo>
                <a:lnTo>
                  <a:pt x="4485" y="5716"/>
                </a:lnTo>
                <a:cubicBezTo>
                  <a:pt x="4394" y="5716"/>
                  <a:pt x="4342" y="5614"/>
                  <a:pt x="4394" y="5540"/>
                </a:cubicBezTo>
                <a:lnTo>
                  <a:pt x="8082" y="176"/>
                </a:lnTo>
                <a:cubicBezTo>
                  <a:pt x="8134" y="99"/>
                  <a:pt x="8079" y="0"/>
                  <a:pt x="79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6" name="Google Shape;306;p4"/>
          <p:cNvGrpSpPr/>
          <p:nvPr/>
        </p:nvGrpSpPr>
        <p:grpSpPr>
          <a:xfrm flipH="1">
            <a:off x="8199941" y="4275695"/>
            <a:ext cx="457898" cy="456314"/>
            <a:chOff x="2304594" y="2493825"/>
            <a:chExt cx="579837" cy="577832"/>
          </a:xfrm>
        </p:grpSpPr>
        <p:sp>
          <p:nvSpPr>
            <p:cNvPr id="307" name="Google Shape;307;p4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9D1-0EB2-4F85-B3D4-6C023514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32816"/>
            <a:ext cx="7886700" cy="898265"/>
          </a:xfrm>
        </p:spPr>
        <p:txBody>
          <a:bodyPr anchor="b"/>
          <a:lstStyle>
            <a:lvl1pPr>
              <a:defRPr sz="4500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5DBC6-1891-4D4E-9B5A-BDCEB78A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951322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D2E-EA4D-44AC-A4BD-0C5AA17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23A92-51DF-4C54-8C80-1CB70C89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92B16-E765-430F-BC89-DE8C3294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6D3A46D-7F78-4A59-A12D-5EE07C50BFCD}"/>
              </a:ext>
            </a:extLst>
          </p:cNvPr>
          <p:cNvSpPr/>
          <p:nvPr userDrawn="1"/>
        </p:nvSpPr>
        <p:spPr>
          <a:xfrm>
            <a:off x="3655801" y="735424"/>
            <a:ext cx="4002914" cy="4408076"/>
          </a:xfrm>
          <a:custGeom>
            <a:avLst/>
            <a:gdLst>
              <a:gd name="connsiteX0" fmla="*/ 2668564 w 5337219"/>
              <a:gd name="connsiteY0" fmla="*/ 4 h 5877435"/>
              <a:gd name="connsiteX1" fmla="*/ 5298463 w 5337219"/>
              <a:gd name="connsiteY1" fmla="*/ 2313679 h 5877435"/>
              <a:gd name="connsiteX2" fmla="*/ 4814532 w 5337219"/>
              <a:gd name="connsiteY2" fmla="*/ 5839447 h 5877435"/>
              <a:gd name="connsiteX3" fmla="*/ 4792182 w 5337219"/>
              <a:gd name="connsiteY3" fmla="*/ 5877435 h 5877435"/>
              <a:gd name="connsiteX4" fmla="*/ 2010121 w 5337219"/>
              <a:gd name="connsiteY4" fmla="*/ 5877435 h 5877435"/>
              <a:gd name="connsiteX5" fmla="*/ 1990508 w 5337219"/>
              <a:gd name="connsiteY5" fmla="*/ 5861996 h 5877435"/>
              <a:gd name="connsiteX6" fmla="*/ 13028 w 5337219"/>
              <a:gd name="connsiteY6" fmla="*/ 2845602 h 5877435"/>
              <a:gd name="connsiteX7" fmla="*/ 2397045 w 5337219"/>
              <a:gd name="connsiteY7" fmla="*/ 13894 h 5877435"/>
              <a:gd name="connsiteX8" fmla="*/ 2668564 w 5337219"/>
              <a:gd name="connsiteY8" fmla="*/ 4 h 5877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7219" h="5877435">
                <a:moveTo>
                  <a:pt x="2668564" y="4"/>
                </a:moveTo>
                <a:cubicBezTo>
                  <a:pt x="4014395" y="-2472"/>
                  <a:pt x="5165470" y="985268"/>
                  <a:pt x="5298463" y="2313679"/>
                </a:cubicBezTo>
                <a:cubicBezTo>
                  <a:pt x="5395814" y="3287847"/>
                  <a:pt x="5335779" y="4887236"/>
                  <a:pt x="4814532" y="5839447"/>
                </a:cubicBezTo>
                <a:lnTo>
                  <a:pt x="4792182" y="5877435"/>
                </a:lnTo>
                <a:lnTo>
                  <a:pt x="2010121" y="5877435"/>
                </a:lnTo>
                <a:lnTo>
                  <a:pt x="1990508" y="5861996"/>
                </a:lnTo>
                <a:cubicBezTo>
                  <a:pt x="984465" y="5040513"/>
                  <a:pt x="101529" y="3731409"/>
                  <a:pt x="13028" y="2845602"/>
                </a:cubicBezTo>
                <a:cubicBezTo>
                  <a:pt x="-131154" y="1428631"/>
                  <a:pt x="937953" y="160764"/>
                  <a:pt x="2397045" y="13894"/>
                </a:cubicBezTo>
                <a:cubicBezTo>
                  <a:pt x="2488255" y="4735"/>
                  <a:pt x="2578842" y="169"/>
                  <a:pt x="2668564" y="4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3E765F1-E837-4960-9A2B-971A41844935}"/>
              </a:ext>
            </a:extLst>
          </p:cNvPr>
          <p:cNvSpPr/>
          <p:nvPr userDrawn="1"/>
        </p:nvSpPr>
        <p:spPr>
          <a:xfrm>
            <a:off x="2872728" y="1537346"/>
            <a:ext cx="5921672" cy="3606153"/>
          </a:xfrm>
          <a:custGeom>
            <a:avLst/>
            <a:gdLst>
              <a:gd name="connsiteX0" fmla="*/ 5369884 w 7895563"/>
              <a:gd name="connsiteY0" fmla="*/ 1078 h 4808204"/>
              <a:gd name="connsiteX1" fmla="*/ 7862727 w 7895563"/>
              <a:gd name="connsiteY1" fmla="*/ 1675871 h 4808204"/>
              <a:gd name="connsiteX2" fmla="*/ 5732088 w 7895563"/>
              <a:gd name="connsiteY2" fmla="*/ 4760070 h 4808204"/>
              <a:gd name="connsiteX3" fmla="*/ 5620342 w 7895563"/>
              <a:gd name="connsiteY3" fmla="*/ 4808204 h 4808204"/>
              <a:gd name="connsiteX4" fmla="*/ 549240 w 7895563"/>
              <a:gd name="connsiteY4" fmla="*/ 4808204 h 4808204"/>
              <a:gd name="connsiteX5" fmla="*/ 486839 w 7895563"/>
              <a:gd name="connsiteY5" fmla="*/ 4767416 h 4808204"/>
              <a:gd name="connsiteX6" fmla="*/ 98819 w 7895563"/>
              <a:gd name="connsiteY6" fmla="*/ 4313512 h 4808204"/>
              <a:gd name="connsiteX7" fmla="*/ 3527321 w 7895563"/>
              <a:gd name="connsiteY7" fmla="*/ 325893 h 4808204"/>
              <a:gd name="connsiteX8" fmla="*/ 5369884 w 7895563"/>
              <a:gd name="connsiteY8" fmla="*/ 1078 h 4808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895563" h="4808204">
                <a:moveTo>
                  <a:pt x="5369884" y="1078"/>
                </a:moveTo>
                <a:cubicBezTo>
                  <a:pt x="7190903" y="-38494"/>
                  <a:pt x="7755976" y="1021217"/>
                  <a:pt x="7862727" y="1675871"/>
                </a:cubicBezTo>
                <a:cubicBezTo>
                  <a:pt x="8103812" y="3154214"/>
                  <a:pt x="6979491" y="4179076"/>
                  <a:pt x="5732088" y="4760070"/>
                </a:cubicBezTo>
                <a:lnTo>
                  <a:pt x="5620342" y="4808204"/>
                </a:lnTo>
                <a:lnTo>
                  <a:pt x="549240" y="4808204"/>
                </a:lnTo>
                <a:lnTo>
                  <a:pt x="486839" y="4767416"/>
                </a:lnTo>
                <a:cubicBezTo>
                  <a:pt x="312414" y="4637640"/>
                  <a:pt x="179004" y="4486459"/>
                  <a:pt x="98819" y="4313512"/>
                </a:cubicBezTo>
                <a:cubicBezTo>
                  <a:pt x="-492886" y="3040495"/>
                  <a:pt x="1689731" y="875246"/>
                  <a:pt x="3527321" y="325893"/>
                </a:cubicBezTo>
                <a:cubicBezTo>
                  <a:pt x="4251648" y="109422"/>
                  <a:pt x="4859999" y="12158"/>
                  <a:pt x="5369884" y="1078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5" name="Figure">
            <a:extLst>
              <a:ext uri="{FF2B5EF4-FFF2-40B4-BE49-F238E27FC236}">
                <a16:creationId xmlns:a16="http://schemas.microsoft.com/office/drawing/2014/main" id="{7B0794A8-5CB9-4466-B2A1-B736C2408414}"/>
              </a:ext>
            </a:extLst>
          </p:cNvPr>
          <p:cNvSpPr/>
          <p:nvPr userDrawn="1"/>
        </p:nvSpPr>
        <p:spPr>
          <a:xfrm>
            <a:off x="2406633" y="1238981"/>
            <a:ext cx="5834255" cy="40115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116" extrusionOk="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7" name="Figure">
            <a:extLst>
              <a:ext uri="{FF2B5EF4-FFF2-40B4-BE49-F238E27FC236}">
                <a16:creationId xmlns:a16="http://schemas.microsoft.com/office/drawing/2014/main" id="{B833C6E6-D2AD-4F4D-A36B-8F197824B45A}"/>
              </a:ext>
            </a:extLst>
          </p:cNvPr>
          <p:cNvSpPr/>
          <p:nvPr userDrawn="1"/>
        </p:nvSpPr>
        <p:spPr>
          <a:xfrm>
            <a:off x="7739317" y="940649"/>
            <a:ext cx="503912" cy="479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3" name="Figure">
            <a:extLst>
              <a:ext uri="{FF2B5EF4-FFF2-40B4-BE49-F238E27FC236}">
                <a16:creationId xmlns:a16="http://schemas.microsoft.com/office/drawing/2014/main" id="{43D2B85A-0851-443A-B2F7-A5A2AC52A21C}"/>
              </a:ext>
            </a:extLst>
          </p:cNvPr>
          <p:cNvSpPr/>
          <p:nvPr userDrawn="1"/>
        </p:nvSpPr>
        <p:spPr>
          <a:xfrm>
            <a:off x="2033718" y="3588344"/>
            <a:ext cx="729952" cy="7437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169291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w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9D1-0EB2-4F85-B3D4-6C023514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32816"/>
            <a:ext cx="7886700" cy="898265"/>
          </a:xfrm>
        </p:spPr>
        <p:txBody>
          <a:bodyPr anchor="b"/>
          <a:lstStyle>
            <a:lvl1pPr>
              <a:defRPr sz="4500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5DBC6-1891-4D4E-9B5A-BDCEB78A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951322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D2E-EA4D-44AC-A4BD-0C5AA17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23A92-51DF-4C54-8C80-1CB70C89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92B16-E765-430F-BC89-DE8C3294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CA2A693-AE58-4C41-825A-D32BC0811ACB}"/>
              </a:ext>
            </a:extLst>
          </p:cNvPr>
          <p:cNvSpPr/>
          <p:nvPr userDrawn="1"/>
        </p:nvSpPr>
        <p:spPr>
          <a:xfrm>
            <a:off x="3655801" y="735424"/>
            <a:ext cx="4002914" cy="4408076"/>
          </a:xfrm>
          <a:custGeom>
            <a:avLst/>
            <a:gdLst>
              <a:gd name="connsiteX0" fmla="*/ 2668564 w 5337219"/>
              <a:gd name="connsiteY0" fmla="*/ 4 h 5877435"/>
              <a:gd name="connsiteX1" fmla="*/ 5298463 w 5337219"/>
              <a:gd name="connsiteY1" fmla="*/ 2313679 h 5877435"/>
              <a:gd name="connsiteX2" fmla="*/ 4814532 w 5337219"/>
              <a:gd name="connsiteY2" fmla="*/ 5839447 h 5877435"/>
              <a:gd name="connsiteX3" fmla="*/ 4792182 w 5337219"/>
              <a:gd name="connsiteY3" fmla="*/ 5877435 h 5877435"/>
              <a:gd name="connsiteX4" fmla="*/ 2010121 w 5337219"/>
              <a:gd name="connsiteY4" fmla="*/ 5877435 h 5877435"/>
              <a:gd name="connsiteX5" fmla="*/ 1990508 w 5337219"/>
              <a:gd name="connsiteY5" fmla="*/ 5861996 h 5877435"/>
              <a:gd name="connsiteX6" fmla="*/ 13028 w 5337219"/>
              <a:gd name="connsiteY6" fmla="*/ 2845602 h 5877435"/>
              <a:gd name="connsiteX7" fmla="*/ 2397045 w 5337219"/>
              <a:gd name="connsiteY7" fmla="*/ 13894 h 5877435"/>
              <a:gd name="connsiteX8" fmla="*/ 2668564 w 5337219"/>
              <a:gd name="connsiteY8" fmla="*/ 4 h 5877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7219" h="5877435">
                <a:moveTo>
                  <a:pt x="2668564" y="4"/>
                </a:moveTo>
                <a:cubicBezTo>
                  <a:pt x="4014395" y="-2472"/>
                  <a:pt x="5165470" y="985268"/>
                  <a:pt x="5298463" y="2313679"/>
                </a:cubicBezTo>
                <a:cubicBezTo>
                  <a:pt x="5395814" y="3287847"/>
                  <a:pt x="5335779" y="4887236"/>
                  <a:pt x="4814532" y="5839447"/>
                </a:cubicBezTo>
                <a:lnTo>
                  <a:pt x="4792182" y="5877435"/>
                </a:lnTo>
                <a:lnTo>
                  <a:pt x="2010121" y="5877435"/>
                </a:lnTo>
                <a:lnTo>
                  <a:pt x="1990508" y="5861996"/>
                </a:lnTo>
                <a:cubicBezTo>
                  <a:pt x="984465" y="5040513"/>
                  <a:pt x="101529" y="3731409"/>
                  <a:pt x="13028" y="2845602"/>
                </a:cubicBezTo>
                <a:cubicBezTo>
                  <a:pt x="-131154" y="1428631"/>
                  <a:pt x="937953" y="160764"/>
                  <a:pt x="2397045" y="13894"/>
                </a:cubicBezTo>
                <a:cubicBezTo>
                  <a:pt x="2488255" y="4735"/>
                  <a:pt x="2578842" y="169"/>
                  <a:pt x="2668564" y="4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F82D26C-ABC8-4121-9D52-27E8B77173C3}"/>
              </a:ext>
            </a:extLst>
          </p:cNvPr>
          <p:cNvSpPr/>
          <p:nvPr userDrawn="1"/>
        </p:nvSpPr>
        <p:spPr>
          <a:xfrm>
            <a:off x="2872728" y="1537346"/>
            <a:ext cx="5921672" cy="3606153"/>
          </a:xfrm>
          <a:custGeom>
            <a:avLst/>
            <a:gdLst>
              <a:gd name="connsiteX0" fmla="*/ 5369884 w 7895563"/>
              <a:gd name="connsiteY0" fmla="*/ 1078 h 4808204"/>
              <a:gd name="connsiteX1" fmla="*/ 7862727 w 7895563"/>
              <a:gd name="connsiteY1" fmla="*/ 1675871 h 4808204"/>
              <a:gd name="connsiteX2" fmla="*/ 5732088 w 7895563"/>
              <a:gd name="connsiteY2" fmla="*/ 4760070 h 4808204"/>
              <a:gd name="connsiteX3" fmla="*/ 5620342 w 7895563"/>
              <a:gd name="connsiteY3" fmla="*/ 4808204 h 4808204"/>
              <a:gd name="connsiteX4" fmla="*/ 549240 w 7895563"/>
              <a:gd name="connsiteY4" fmla="*/ 4808204 h 4808204"/>
              <a:gd name="connsiteX5" fmla="*/ 486839 w 7895563"/>
              <a:gd name="connsiteY5" fmla="*/ 4767416 h 4808204"/>
              <a:gd name="connsiteX6" fmla="*/ 98819 w 7895563"/>
              <a:gd name="connsiteY6" fmla="*/ 4313512 h 4808204"/>
              <a:gd name="connsiteX7" fmla="*/ 3527321 w 7895563"/>
              <a:gd name="connsiteY7" fmla="*/ 325893 h 4808204"/>
              <a:gd name="connsiteX8" fmla="*/ 5369884 w 7895563"/>
              <a:gd name="connsiteY8" fmla="*/ 1078 h 4808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895563" h="4808204">
                <a:moveTo>
                  <a:pt x="5369884" y="1078"/>
                </a:moveTo>
                <a:cubicBezTo>
                  <a:pt x="7190903" y="-38494"/>
                  <a:pt x="7755976" y="1021217"/>
                  <a:pt x="7862727" y="1675871"/>
                </a:cubicBezTo>
                <a:cubicBezTo>
                  <a:pt x="8103812" y="3154214"/>
                  <a:pt x="6979491" y="4179076"/>
                  <a:pt x="5732088" y="4760070"/>
                </a:cubicBezTo>
                <a:lnTo>
                  <a:pt x="5620342" y="4808204"/>
                </a:lnTo>
                <a:lnTo>
                  <a:pt x="549240" y="4808204"/>
                </a:lnTo>
                <a:lnTo>
                  <a:pt x="486839" y="4767416"/>
                </a:lnTo>
                <a:cubicBezTo>
                  <a:pt x="312414" y="4637640"/>
                  <a:pt x="179004" y="4486459"/>
                  <a:pt x="98819" y="4313512"/>
                </a:cubicBezTo>
                <a:cubicBezTo>
                  <a:pt x="-492886" y="3040495"/>
                  <a:pt x="1689731" y="875246"/>
                  <a:pt x="3527321" y="325893"/>
                </a:cubicBezTo>
                <a:cubicBezTo>
                  <a:pt x="4251648" y="109422"/>
                  <a:pt x="4859999" y="12158"/>
                  <a:pt x="5369884" y="1078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6" name="Figure">
            <a:extLst>
              <a:ext uri="{FF2B5EF4-FFF2-40B4-BE49-F238E27FC236}">
                <a16:creationId xmlns:a16="http://schemas.microsoft.com/office/drawing/2014/main" id="{80A40D36-2BD3-4F77-92AA-A95427EF3D43}"/>
              </a:ext>
            </a:extLst>
          </p:cNvPr>
          <p:cNvSpPr/>
          <p:nvPr userDrawn="1"/>
        </p:nvSpPr>
        <p:spPr>
          <a:xfrm>
            <a:off x="2033718" y="3588344"/>
            <a:ext cx="729952" cy="7437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7" name="Figure">
            <a:extLst>
              <a:ext uri="{FF2B5EF4-FFF2-40B4-BE49-F238E27FC236}">
                <a16:creationId xmlns:a16="http://schemas.microsoft.com/office/drawing/2014/main" id="{B833C6E6-D2AD-4F4D-A36B-8F197824B45A}"/>
              </a:ext>
            </a:extLst>
          </p:cNvPr>
          <p:cNvSpPr/>
          <p:nvPr userDrawn="1"/>
        </p:nvSpPr>
        <p:spPr>
          <a:xfrm>
            <a:off x="7739317" y="940649"/>
            <a:ext cx="503912" cy="479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B1E94F-6B0A-4BB6-BFB9-6DB8090FBA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406633" y="1238932"/>
            <a:ext cx="5834255" cy="3904567"/>
          </a:xfrm>
          <a:custGeom>
            <a:avLst/>
            <a:gdLst>
              <a:gd name="connsiteX0" fmla="*/ 6499213 w 7779006"/>
              <a:gd name="connsiteY0" fmla="*/ 1020 h 5206089"/>
              <a:gd name="connsiteX1" fmla="*/ 7779006 w 7779006"/>
              <a:gd name="connsiteY1" fmla="*/ 1995083 h 5206089"/>
              <a:gd name="connsiteX2" fmla="*/ 5373114 w 7779006"/>
              <a:gd name="connsiteY2" fmla="*/ 5176751 h 5206089"/>
              <a:gd name="connsiteX3" fmla="*/ 5288242 w 7779006"/>
              <a:gd name="connsiteY3" fmla="*/ 5206089 h 5206089"/>
              <a:gd name="connsiteX4" fmla="*/ 3576433 w 7779006"/>
              <a:gd name="connsiteY4" fmla="*/ 5206089 h 5206089"/>
              <a:gd name="connsiteX5" fmla="*/ 3473560 w 7779006"/>
              <a:gd name="connsiteY5" fmla="*/ 5176751 h 5206089"/>
              <a:gd name="connsiteX6" fmla="*/ 0 w 7779006"/>
              <a:gd name="connsiteY6" fmla="*/ 1995083 h 5206089"/>
              <a:gd name="connsiteX7" fmla="*/ 4755998 w 7779006"/>
              <a:gd name="connsiteY7" fmla="*/ 520786 h 5206089"/>
              <a:gd name="connsiteX8" fmla="*/ 6499213 w 7779006"/>
              <a:gd name="connsiteY8" fmla="*/ 1020 h 5206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79006" h="5206089">
                <a:moveTo>
                  <a:pt x="6499213" y="1020"/>
                </a:moveTo>
                <a:cubicBezTo>
                  <a:pt x="7461712" y="34580"/>
                  <a:pt x="7779006" y="892631"/>
                  <a:pt x="7779006" y="1995083"/>
                </a:cubicBezTo>
                <a:cubicBezTo>
                  <a:pt x="7779006" y="3297982"/>
                  <a:pt x="6649940" y="4697672"/>
                  <a:pt x="5373114" y="5176751"/>
                </a:cubicBezTo>
                <a:lnTo>
                  <a:pt x="5288242" y="5206089"/>
                </a:lnTo>
                <a:lnTo>
                  <a:pt x="3576433" y="5206089"/>
                </a:lnTo>
                <a:lnTo>
                  <a:pt x="3473560" y="5176751"/>
                </a:lnTo>
                <a:cubicBezTo>
                  <a:pt x="1905552" y="4697672"/>
                  <a:pt x="0" y="3297982"/>
                  <a:pt x="0" y="1995083"/>
                </a:cubicBezTo>
                <a:cubicBezTo>
                  <a:pt x="0" y="391516"/>
                  <a:pt x="3343892" y="1254157"/>
                  <a:pt x="4755998" y="520786"/>
                </a:cubicBezTo>
                <a:cubicBezTo>
                  <a:pt x="5490907" y="140862"/>
                  <a:pt x="6061713" y="-14234"/>
                  <a:pt x="6499213" y="102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tIns="1645920" anchor="t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7163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 w Photo (bis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9D1-0EB2-4F85-B3D4-6C023514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304432"/>
            <a:ext cx="7886700" cy="898265"/>
          </a:xfrm>
        </p:spPr>
        <p:txBody>
          <a:bodyPr anchor="b"/>
          <a:lstStyle>
            <a:lvl1pPr>
              <a:defRPr sz="4500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5DBC6-1891-4D4E-9B5A-BDCEB78A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122293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D2E-EA4D-44AC-A4BD-0C5AA17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23A92-51DF-4C54-8C80-1CB70C89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92B16-E765-430F-BC89-DE8C3294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09E196A-2B73-4233-A237-4B183A27C60C}"/>
              </a:ext>
            </a:extLst>
          </p:cNvPr>
          <p:cNvSpPr/>
          <p:nvPr userDrawn="1"/>
        </p:nvSpPr>
        <p:spPr>
          <a:xfrm>
            <a:off x="3655801" y="735424"/>
            <a:ext cx="4002914" cy="4408076"/>
          </a:xfrm>
          <a:custGeom>
            <a:avLst/>
            <a:gdLst>
              <a:gd name="connsiteX0" fmla="*/ 2668564 w 5337219"/>
              <a:gd name="connsiteY0" fmla="*/ 4 h 5877435"/>
              <a:gd name="connsiteX1" fmla="*/ 5298463 w 5337219"/>
              <a:gd name="connsiteY1" fmla="*/ 2313679 h 5877435"/>
              <a:gd name="connsiteX2" fmla="*/ 4814532 w 5337219"/>
              <a:gd name="connsiteY2" fmla="*/ 5839447 h 5877435"/>
              <a:gd name="connsiteX3" fmla="*/ 4792182 w 5337219"/>
              <a:gd name="connsiteY3" fmla="*/ 5877435 h 5877435"/>
              <a:gd name="connsiteX4" fmla="*/ 2010121 w 5337219"/>
              <a:gd name="connsiteY4" fmla="*/ 5877435 h 5877435"/>
              <a:gd name="connsiteX5" fmla="*/ 1990508 w 5337219"/>
              <a:gd name="connsiteY5" fmla="*/ 5861996 h 5877435"/>
              <a:gd name="connsiteX6" fmla="*/ 13028 w 5337219"/>
              <a:gd name="connsiteY6" fmla="*/ 2845602 h 5877435"/>
              <a:gd name="connsiteX7" fmla="*/ 2397045 w 5337219"/>
              <a:gd name="connsiteY7" fmla="*/ 13894 h 5877435"/>
              <a:gd name="connsiteX8" fmla="*/ 2668564 w 5337219"/>
              <a:gd name="connsiteY8" fmla="*/ 4 h 5877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7219" h="5877435">
                <a:moveTo>
                  <a:pt x="2668564" y="4"/>
                </a:moveTo>
                <a:cubicBezTo>
                  <a:pt x="4014395" y="-2472"/>
                  <a:pt x="5165470" y="985268"/>
                  <a:pt x="5298463" y="2313679"/>
                </a:cubicBezTo>
                <a:cubicBezTo>
                  <a:pt x="5395814" y="3287847"/>
                  <a:pt x="5335779" y="4887236"/>
                  <a:pt x="4814532" y="5839447"/>
                </a:cubicBezTo>
                <a:lnTo>
                  <a:pt x="4792182" y="5877435"/>
                </a:lnTo>
                <a:lnTo>
                  <a:pt x="2010121" y="5877435"/>
                </a:lnTo>
                <a:lnTo>
                  <a:pt x="1990508" y="5861996"/>
                </a:lnTo>
                <a:cubicBezTo>
                  <a:pt x="984465" y="5040513"/>
                  <a:pt x="101529" y="3731409"/>
                  <a:pt x="13028" y="2845602"/>
                </a:cubicBezTo>
                <a:cubicBezTo>
                  <a:pt x="-131154" y="1428631"/>
                  <a:pt x="937953" y="160764"/>
                  <a:pt x="2397045" y="13894"/>
                </a:cubicBezTo>
                <a:cubicBezTo>
                  <a:pt x="2488255" y="4735"/>
                  <a:pt x="2578842" y="169"/>
                  <a:pt x="2668564" y="4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A7148EA-E1BB-48D0-8BFB-BE2CA7C08F52}"/>
              </a:ext>
            </a:extLst>
          </p:cNvPr>
          <p:cNvSpPr/>
          <p:nvPr userDrawn="1"/>
        </p:nvSpPr>
        <p:spPr>
          <a:xfrm>
            <a:off x="2872728" y="1537346"/>
            <a:ext cx="5921672" cy="3606153"/>
          </a:xfrm>
          <a:custGeom>
            <a:avLst/>
            <a:gdLst>
              <a:gd name="connsiteX0" fmla="*/ 5369884 w 7895563"/>
              <a:gd name="connsiteY0" fmla="*/ 1078 h 4808204"/>
              <a:gd name="connsiteX1" fmla="*/ 7862727 w 7895563"/>
              <a:gd name="connsiteY1" fmla="*/ 1675871 h 4808204"/>
              <a:gd name="connsiteX2" fmla="*/ 5732088 w 7895563"/>
              <a:gd name="connsiteY2" fmla="*/ 4760070 h 4808204"/>
              <a:gd name="connsiteX3" fmla="*/ 5620342 w 7895563"/>
              <a:gd name="connsiteY3" fmla="*/ 4808204 h 4808204"/>
              <a:gd name="connsiteX4" fmla="*/ 549240 w 7895563"/>
              <a:gd name="connsiteY4" fmla="*/ 4808204 h 4808204"/>
              <a:gd name="connsiteX5" fmla="*/ 486839 w 7895563"/>
              <a:gd name="connsiteY5" fmla="*/ 4767416 h 4808204"/>
              <a:gd name="connsiteX6" fmla="*/ 98819 w 7895563"/>
              <a:gd name="connsiteY6" fmla="*/ 4313512 h 4808204"/>
              <a:gd name="connsiteX7" fmla="*/ 3527321 w 7895563"/>
              <a:gd name="connsiteY7" fmla="*/ 325893 h 4808204"/>
              <a:gd name="connsiteX8" fmla="*/ 5369884 w 7895563"/>
              <a:gd name="connsiteY8" fmla="*/ 1078 h 4808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895563" h="4808204">
                <a:moveTo>
                  <a:pt x="5369884" y="1078"/>
                </a:moveTo>
                <a:cubicBezTo>
                  <a:pt x="7190903" y="-38494"/>
                  <a:pt x="7755976" y="1021217"/>
                  <a:pt x="7862727" y="1675871"/>
                </a:cubicBezTo>
                <a:cubicBezTo>
                  <a:pt x="8103812" y="3154214"/>
                  <a:pt x="6979491" y="4179076"/>
                  <a:pt x="5732088" y="4760070"/>
                </a:cubicBezTo>
                <a:lnTo>
                  <a:pt x="5620342" y="4808204"/>
                </a:lnTo>
                <a:lnTo>
                  <a:pt x="549240" y="4808204"/>
                </a:lnTo>
                <a:lnTo>
                  <a:pt x="486839" y="4767416"/>
                </a:lnTo>
                <a:cubicBezTo>
                  <a:pt x="312414" y="4637640"/>
                  <a:pt x="179004" y="4486459"/>
                  <a:pt x="98819" y="4313512"/>
                </a:cubicBezTo>
                <a:cubicBezTo>
                  <a:pt x="-492886" y="3040495"/>
                  <a:pt x="1689731" y="875246"/>
                  <a:pt x="3527321" y="325893"/>
                </a:cubicBezTo>
                <a:cubicBezTo>
                  <a:pt x="4251648" y="109422"/>
                  <a:pt x="4859999" y="12158"/>
                  <a:pt x="5369884" y="1078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6" name="Figure">
            <a:extLst>
              <a:ext uri="{FF2B5EF4-FFF2-40B4-BE49-F238E27FC236}">
                <a16:creationId xmlns:a16="http://schemas.microsoft.com/office/drawing/2014/main" id="{80A40D36-2BD3-4F77-92AA-A95427EF3D43}"/>
              </a:ext>
            </a:extLst>
          </p:cNvPr>
          <p:cNvSpPr/>
          <p:nvPr userDrawn="1"/>
        </p:nvSpPr>
        <p:spPr>
          <a:xfrm>
            <a:off x="2033718" y="3588344"/>
            <a:ext cx="729952" cy="7437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bg2">
              <a:alpha val="15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7" name="Figure">
            <a:extLst>
              <a:ext uri="{FF2B5EF4-FFF2-40B4-BE49-F238E27FC236}">
                <a16:creationId xmlns:a16="http://schemas.microsoft.com/office/drawing/2014/main" id="{B833C6E6-D2AD-4F4D-A36B-8F197824B45A}"/>
              </a:ext>
            </a:extLst>
          </p:cNvPr>
          <p:cNvSpPr/>
          <p:nvPr userDrawn="1"/>
        </p:nvSpPr>
        <p:spPr>
          <a:xfrm>
            <a:off x="7739317" y="940649"/>
            <a:ext cx="503912" cy="4799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6588FD2-164B-4DDE-9260-E265174166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406633" y="1238932"/>
            <a:ext cx="5834255" cy="3904567"/>
          </a:xfrm>
          <a:custGeom>
            <a:avLst/>
            <a:gdLst>
              <a:gd name="connsiteX0" fmla="*/ 6499213 w 7779006"/>
              <a:gd name="connsiteY0" fmla="*/ 1020 h 5206089"/>
              <a:gd name="connsiteX1" fmla="*/ 7779006 w 7779006"/>
              <a:gd name="connsiteY1" fmla="*/ 1995083 h 5206089"/>
              <a:gd name="connsiteX2" fmla="*/ 5373114 w 7779006"/>
              <a:gd name="connsiteY2" fmla="*/ 5176751 h 5206089"/>
              <a:gd name="connsiteX3" fmla="*/ 5288242 w 7779006"/>
              <a:gd name="connsiteY3" fmla="*/ 5206089 h 5206089"/>
              <a:gd name="connsiteX4" fmla="*/ 3576433 w 7779006"/>
              <a:gd name="connsiteY4" fmla="*/ 5206089 h 5206089"/>
              <a:gd name="connsiteX5" fmla="*/ 3473560 w 7779006"/>
              <a:gd name="connsiteY5" fmla="*/ 5176751 h 5206089"/>
              <a:gd name="connsiteX6" fmla="*/ 0 w 7779006"/>
              <a:gd name="connsiteY6" fmla="*/ 1995083 h 5206089"/>
              <a:gd name="connsiteX7" fmla="*/ 4755998 w 7779006"/>
              <a:gd name="connsiteY7" fmla="*/ 520786 h 5206089"/>
              <a:gd name="connsiteX8" fmla="*/ 6499213 w 7779006"/>
              <a:gd name="connsiteY8" fmla="*/ 1020 h 5206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79006" h="5206089">
                <a:moveTo>
                  <a:pt x="6499213" y="1020"/>
                </a:moveTo>
                <a:cubicBezTo>
                  <a:pt x="7461712" y="34580"/>
                  <a:pt x="7779006" y="892631"/>
                  <a:pt x="7779006" y="1995083"/>
                </a:cubicBezTo>
                <a:cubicBezTo>
                  <a:pt x="7779006" y="3297982"/>
                  <a:pt x="6649940" y="4697672"/>
                  <a:pt x="5373114" y="5176751"/>
                </a:cubicBezTo>
                <a:lnTo>
                  <a:pt x="5288242" y="5206089"/>
                </a:lnTo>
                <a:lnTo>
                  <a:pt x="3576433" y="5206089"/>
                </a:lnTo>
                <a:lnTo>
                  <a:pt x="3473560" y="5176751"/>
                </a:lnTo>
                <a:cubicBezTo>
                  <a:pt x="1905552" y="4697672"/>
                  <a:pt x="0" y="3297982"/>
                  <a:pt x="0" y="1995083"/>
                </a:cubicBezTo>
                <a:cubicBezTo>
                  <a:pt x="0" y="391516"/>
                  <a:pt x="3343892" y="1254157"/>
                  <a:pt x="4755998" y="520786"/>
                </a:cubicBezTo>
                <a:cubicBezTo>
                  <a:pt x="5490907" y="140862"/>
                  <a:pt x="6061713" y="-14234"/>
                  <a:pt x="6499213" y="102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tIns="1645920" anchor="t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0452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23A92-51DF-4C54-8C80-1CB70C89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6093E40-6F04-4491-9C8D-06005D9BB3A5}"/>
              </a:ext>
            </a:extLst>
          </p:cNvPr>
          <p:cNvGrpSpPr/>
          <p:nvPr userDrawn="1"/>
        </p:nvGrpSpPr>
        <p:grpSpPr>
          <a:xfrm>
            <a:off x="31459" y="465517"/>
            <a:ext cx="9077045" cy="4677986"/>
            <a:chOff x="695401" y="1241443"/>
            <a:chExt cx="10898227" cy="5616559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E9CB3F7-3ABC-4104-B98A-0121ACF534AE}"/>
                </a:ext>
              </a:extLst>
            </p:cNvPr>
            <p:cNvSpPr/>
            <p:nvPr userDrawn="1"/>
          </p:nvSpPr>
          <p:spPr>
            <a:xfrm>
              <a:off x="1490608" y="1750568"/>
              <a:ext cx="10103020" cy="5107432"/>
            </a:xfrm>
            <a:custGeom>
              <a:avLst/>
              <a:gdLst>
                <a:gd name="connsiteX0" fmla="*/ 6871207 w 10103020"/>
                <a:gd name="connsiteY0" fmla="*/ 1379 h 5107432"/>
                <a:gd name="connsiteX1" fmla="*/ 10061003 w 10103020"/>
                <a:gd name="connsiteY1" fmla="*/ 2144415 h 5107432"/>
                <a:gd name="connsiteX2" fmla="*/ 8937022 w 10103020"/>
                <a:gd name="connsiteY2" fmla="*/ 5053985 h 5107432"/>
                <a:gd name="connsiteX3" fmla="*/ 8872567 w 10103020"/>
                <a:gd name="connsiteY3" fmla="*/ 5107432 h 5107432"/>
                <a:gd name="connsiteX4" fmla="*/ 13161 w 10103020"/>
                <a:gd name="connsiteY4" fmla="*/ 5107432 h 5107432"/>
                <a:gd name="connsiteX5" fmla="*/ 3817 w 10103020"/>
                <a:gd name="connsiteY5" fmla="*/ 5033897 h 5107432"/>
                <a:gd name="connsiteX6" fmla="*/ 4513496 w 10103020"/>
                <a:gd name="connsiteY6" fmla="*/ 417007 h 5107432"/>
                <a:gd name="connsiteX7" fmla="*/ 6871207 w 10103020"/>
                <a:gd name="connsiteY7" fmla="*/ 1379 h 5107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103020" h="5107432">
                  <a:moveTo>
                    <a:pt x="6871207" y="1379"/>
                  </a:moveTo>
                  <a:cubicBezTo>
                    <a:pt x="9201349" y="-49256"/>
                    <a:pt x="9924407" y="1306731"/>
                    <a:pt x="10061003" y="2144415"/>
                  </a:cubicBezTo>
                  <a:cubicBezTo>
                    <a:pt x="10257314" y="3348198"/>
                    <a:pt x="9746101" y="4316998"/>
                    <a:pt x="8937022" y="5053985"/>
                  </a:cubicBezTo>
                  <a:lnTo>
                    <a:pt x="8872567" y="5107432"/>
                  </a:lnTo>
                  <a:lnTo>
                    <a:pt x="13161" y="5107432"/>
                  </a:lnTo>
                  <a:lnTo>
                    <a:pt x="3817" y="5033897"/>
                  </a:lnTo>
                  <a:cubicBezTo>
                    <a:pt x="-110911" y="3389245"/>
                    <a:pt x="2382588" y="1054048"/>
                    <a:pt x="4513496" y="417007"/>
                  </a:cubicBezTo>
                  <a:cubicBezTo>
                    <a:pt x="5440331" y="140015"/>
                    <a:pt x="6218767" y="15557"/>
                    <a:pt x="6871207" y="1379"/>
                  </a:cubicBezTo>
                  <a:close/>
                </a:path>
              </a:pathLst>
            </a:custGeom>
            <a:solidFill>
              <a:srgbClr val="8DB1C4">
                <a:alpha val="80000"/>
              </a:srgbClr>
            </a:solidFill>
            <a:ln w="12700">
              <a:miter lim="400000"/>
            </a:ln>
          </p:spPr>
          <p:txBody>
            <a:bodyPr wrap="square" lIns="38100" tIns="38100" rIns="38100" bIns="38100" anchor="ctr">
              <a:noAutofit/>
            </a:bodyPr>
            <a:lstStyle/>
            <a:p>
              <a:pPr marL="0" marR="0" lvl="0" indent="0" algn="ctr" defTabSz="3429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22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sym typeface="Gill San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481A0AE-40AD-4CC1-89EF-16D86FD8CD17}"/>
                </a:ext>
              </a:extLst>
            </p:cNvPr>
            <p:cNvSpPr/>
            <p:nvPr userDrawn="1"/>
          </p:nvSpPr>
          <p:spPr>
            <a:xfrm>
              <a:off x="695401" y="1241443"/>
              <a:ext cx="9953877" cy="5616559"/>
            </a:xfrm>
            <a:custGeom>
              <a:avLst/>
              <a:gdLst>
                <a:gd name="connsiteX0" fmla="*/ 8316277 w 9953877"/>
                <a:gd name="connsiteY0" fmla="*/ 1305 h 5616559"/>
                <a:gd name="connsiteX1" fmla="*/ 9953877 w 9953877"/>
                <a:gd name="connsiteY1" fmla="*/ 2552872 h 5616559"/>
                <a:gd name="connsiteX2" fmla="*/ 8605150 w 9953877"/>
                <a:gd name="connsiteY2" fmla="*/ 5468034 h 5616559"/>
                <a:gd name="connsiteX3" fmla="*/ 8447294 w 9953877"/>
                <a:gd name="connsiteY3" fmla="*/ 5616559 h 5616559"/>
                <a:gd name="connsiteX4" fmla="*/ 2330142 w 9953877"/>
                <a:gd name="connsiteY4" fmla="*/ 5616559 h 5616559"/>
                <a:gd name="connsiteX5" fmla="*/ 2101259 w 9953877"/>
                <a:gd name="connsiteY5" fmla="*/ 5468034 h 5616559"/>
                <a:gd name="connsiteX6" fmla="*/ 0 w 9953877"/>
                <a:gd name="connsiteY6" fmla="*/ 2552872 h 5616559"/>
                <a:gd name="connsiteX7" fmla="*/ 6085691 w 9953877"/>
                <a:gd name="connsiteY7" fmla="*/ 666388 h 5616559"/>
                <a:gd name="connsiteX8" fmla="*/ 8316277 w 9953877"/>
                <a:gd name="connsiteY8" fmla="*/ 1305 h 5616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53877" h="5616559">
                  <a:moveTo>
                    <a:pt x="8316277" y="1305"/>
                  </a:moveTo>
                  <a:cubicBezTo>
                    <a:pt x="9547873" y="44247"/>
                    <a:pt x="9953877" y="1142193"/>
                    <a:pt x="9953877" y="2552872"/>
                  </a:cubicBezTo>
                  <a:cubicBezTo>
                    <a:pt x="9953877" y="3578820"/>
                    <a:pt x="9406759" y="4651671"/>
                    <a:pt x="8605150" y="5468034"/>
                  </a:cubicBezTo>
                  <a:lnTo>
                    <a:pt x="8447294" y="5616559"/>
                  </a:lnTo>
                  <a:lnTo>
                    <a:pt x="2330142" y="5616559"/>
                  </a:lnTo>
                  <a:lnTo>
                    <a:pt x="2101259" y="5468034"/>
                  </a:lnTo>
                  <a:cubicBezTo>
                    <a:pt x="923384" y="4651671"/>
                    <a:pt x="0" y="3578820"/>
                    <a:pt x="0" y="2552872"/>
                  </a:cubicBezTo>
                  <a:cubicBezTo>
                    <a:pt x="0" y="500976"/>
                    <a:pt x="4278785" y="1604796"/>
                    <a:pt x="6085691" y="666388"/>
                  </a:cubicBezTo>
                  <a:cubicBezTo>
                    <a:pt x="7026067" y="180244"/>
                    <a:pt x="7756460" y="-18214"/>
                    <a:pt x="8316277" y="13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EA1E088-FCC0-4BEB-ACA0-B59E2AF07C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7574" y="1491539"/>
            <a:ext cx="7128886" cy="2774582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5DBC6-1891-4D4E-9B5A-BDCEB78A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6756" y="4410679"/>
            <a:ext cx="2550519" cy="48587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accent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Figure">
            <a:extLst>
              <a:ext uri="{FF2B5EF4-FFF2-40B4-BE49-F238E27FC236}">
                <a16:creationId xmlns:a16="http://schemas.microsoft.com/office/drawing/2014/main" id="{A97C9F97-6012-41FB-8B5B-65E606A8CDCD}"/>
              </a:ext>
            </a:extLst>
          </p:cNvPr>
          <p:cNvSpPr/>
          <p:nvPr userDrawn="1"/>
        </p:nvSpPr>
        <p:spPr>
          <a:xfrm>
            <a:off x="227422" y="1216123"/>
            <a:ext cx="787015" cy="8018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6" name="Figure">
            <a:extLst>
              <a:ext uri="{FF2B5EF4-FFF2-40B4-BE49-F238E27FC236}">
                <a16:creationId xmlns:a16="http://schemas.microsoft.com/office/drawing/2014/main" id="{A3638349-9CD9-430D-99DB-C2B0F278F4AC}"/>
              </a:ext>
            </a:extLst>
          </p:cNvPr>
          <p:cNvSpPr/>
          <p:nvPr userDrawn="1"/>
        </p:nvSpPr>
        <p:spPr>
          <a:xfrm rot="10800000">
            <a:off x="1115616" y="1232808"/>
            <a:ext cx="543305" cy="5174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D2E-EA4D-44AC-A4BD-0C5AA17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DEPARTMENT OF MACS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92B16-E765-430F-BC89-DE8C3294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325CB3F-26C9-44D7-A7CB-40F86C5CE4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262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Big Let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9D1-0EB2-4F85-B3D4-6C023514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4"/>
            <a:ext cx="4164137" cy="2139553"/>
          </a:xfrm>
        </p:spPr>
        <p:txBody>
          <a:bodyPr lIns="0" anchor="b">
            <a:noAutofit/>
          </a:bodyPr>
          <a:lstStyle>
            <a:lvl1pPr>
              <a:defRPr sz="8625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5DBC6-1891-4D4E-9B5A-BDCEB78A6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D2E-EA4D-44AC-A4BD-0C5AA1711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23A92-51DF-4C54-8C80-1CB70C893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92B16-E765-430F-BC89-DE8C3294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BD05D1D-5FB4-4F4A-B9D3-9E6F632B7EAC}"/>
              </a:ext>
            </a:extLst>
          </p:cNvPr>
          <p:cNvGrpSpPr/>
          <p:nvPr userDrawn="1"/>
        </p:nvGrpSpPr>
        <p:grpSpPr>
          <a:xfrm>
            <a:off x="3923928" y="0"/>
            <a:ext cx="5220073" cy="4995848"/>
            <a:chOff x="6384032" y="0"/>
            <a:chExt cx="5807969" cy="5558492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6E6B168-566B-473C-AA14-D312485321F1}"/>
                </a:ext>
              </a:extLst>
            </p:cNvPr>
            <p:cNvSpPr/>
            <p:nvPr userDrawn="1"/>
          </p:nvSpPr>
          <p:spPr>
            <a:xfrm>
              <a:off x="8329881" y="1"/>
              <a:ext cx="3862120" cy="4184987"/>
            </a:xfrm>
            <a:custGeom>
              <a:avLst/>
              <a:gdLst>
                <a:gd name="connsiteX0" fmla="*/ 72632 w 3862120"/>
                <a:gd name="connsiteY0" fmla="*/ 0 h 4184987"/>
                <a:gd name="connsiteX1" fmla="*/ 3862120 w 3862120"/>
                <a:gd name="connsiteY1" fmla="*/ 0 h 4184987"/>
                <a:gd name="connsiteX2" fmla="*/ 3862120 w 3862120"/>
                <a:gd name="connsiteY2" fmla="*/ 4018645 h 4184987"/>
                <a:gd name="connsiteX3" fmla="*/ 3849798 w 3862120"/>
                <a:gd name="connsiteY3" fmla="*/ 4027418 h 4184987"/>
                <a:gd name="connsiteX4" fmla="*/ 3409263 w 3862120"/>
                <a:gd name="connsiteY4" fmla="*/ 4179440 h 4184987"/>
                <a:gd name="connsiteX5" fmla="*/ 11722 w 3862120"/>
                <a:gd name="connsiteY5" fmla="*/ 786066 h 4184987"/>
                <a:gd name="connsiteX6" fmla="*/ 49002 w 3862120"/>
                <a:gd name="connsiteY6" fmla="*/ 88876 h 4184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2120" h="4184987">
                  <a:moveTo>
                    <a:pt x="72632" y="0"/>
                  </a:moveTo>
                  <a:lnTo>
                    <a:pt x="3862120" y="0"/>
                  </a:lnTo>
                  <a:lnTo>
                    <a:pt x="3862120" y="4018645"/>
                  </a:lnTo>
                  <a:lnTo>
                    <a:pt x="3849798" y="4027418"/>
                  </a:lnTo>
                  <a:cubicBezTo>
                    <a:pt x="3719683" y="4109955"/>
                    <a:pt x="3573386" y="4162923"/>
                    <a:pt x="3409263" y="4179440"/>
                  </a:cubicBezTo>
                  <a:cubicBezTo>
                    <a:pt x="2096287" y="4311293"/>
                    <a:pt x="139121" y="2061203"/>
                    <a:pt x="11722" y="786066"/>
                  </a:cubicBezTo>
                  <a:cubicBezTo>
                    <a:pt x="-12601" y="547032"/>
                    <a:pt x="1454" y="312714"/>
                    <a:pt x="49002" y="88876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wrap="square" lIns="38100" tIns="38100" rIns="38100" bIns="38100" anchor="ctr">
              <a:noAutofit/>
            </a:bodyPr>
            <a:lstStyle/>
            <a:p>
              <a:pPr marL="0" marR="0" lvl="0" indent="0" algn="ctr" defTabSz="3429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22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sym typeface="Gill San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E96AA19-84B7-430D-8805-1FC9E3124763}"/>
                </a:ext>
              </a:extLst>
            </p:cNvPr>
            <p:cNvSpPr/>
            <p:nvPr userDrawn="1"/>
          </p:nvSpPr>
          <p:spPr>
            <a:xfrm>
              <a:off x="7390509" y="0"/>
              <a:ext cx="4801492" cy="4017462"/>
            </a:xfrm>
            <a:custGeom>
              <a:avLst/>
              <a:gdLst>
                <a:gd name="connsiteX0" fmla="*/ 2063453 w 4801492"/>
                <a:gd name="connsiteY0" fmla="*/ 0 h 4017462"/>
                <a:gd name="connsiteX1" fmla="*/ 4801492 w 4801492"/>
                <a:gd name="connsiteY1" fmla="*/ 0 h 4017462"/>
                <a:gd name="connsiteX2" fmla="*/ 4801492 w 4801492"/>
                <a:gd name="connsiteY2" fmla="*/ 3620618 h 4017462"/>
                <a:gd name="connsiteX3" fmla="*/ 4540736 w 4801492"/>
                <a:gd name="connsiteY3" fmla="*/ 3716067 h 4017462"/>
                <a:gd name="connsiteX4" fmla="*/ 3663094 w 4801492"/>
                <a:gd name="connsiteY4" fmla="*/ 3936581 h 4017462"/>
                <a:gd name="connsiteX5" fmla="*/ 88907 w 4801492"/>
                <a:gd name="connsiteY5" fmla="*/ 3068732 h 4017462"/>
                <a:gd name="connsiteX6" fmla="*/ 1919217 w 4801492"/>
                <a:gd name="connsiteY6" fmla="*/ 89093 h 401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1492" h="4017462">
                  <a:moveTo>
                    <a:pt x="2063453" y="0"/>
                  </a:moveTo>
                  <a:lnTo>
                    <a:pt x="4801492" y="0"/>
                  </a:lnTo>
                  <a:lnTo>
                    <a:pt x="4801492" y="3620618"/>
                  </a:lnTo>
                  <a:lnTo>
                    <a:pt x="4540736" y="3716067"/>
                  </a:lnTo>
                  <a:cubicBezTo>
                    <a:pt x="4233752" y="3819100"/>
                    <a:pt x="3933647" y="3892546"/>
                    <a:pt x="3663094" y="3936581"/>
                  </a:cubicBezTo>
                  <a:cubicBezTo>
                    <a:pt x="2220509" y="4171435"/>
                    <a:pt x="473668" y="3898601"/>
                    <a:pt x="88907" y="3068732"/>
                  </a:cubicBezTo>
                  <a:cubicBezTo>
                    <a:pt x="-310361" y="2209732"/>
                    <a:pt x="694404" y="899190"/>
                    <a:pt x="1919217" y="89093"/>
                  </a:cubicBezTo>
                  <a:close/>
                </a:path>
              </a:pathLst>
            </a:custGeom>
            <a:solidFill>
              <a:srgbClr val="8DB1C4">
                <a:alpha val="80000"/>
              </a:srgbClr>
            </a:solidFill>
            <a:ln w="12700">
              <a:miter lim="400000"/>
            </a:ln>
          </p:spPr>
          <p:txBody>
            <a:bodyPr wrap="square" lIns="38100" tIns="38100" rIns="38100" bIns="38100" anchor="ctr">
              <a:noAutofit/>
            </a:bodyPr>
            <a:lstStyle/>
            <a:p>
              <a:pPr marL="0" marR="0" lvl="0" indent="0" algn="ctr" defTabSz="3429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22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sym typeface="Gill San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505493-CC1B-41AE-918B-437E8B2856BA}"/>
                </a:ext>
              </a:extLst>
            </p:cNvPr>
            <p:cNvSpPr/>
            <p:nvPr userDrawn="1"/>
          </p:nvSpPr>
          <p:spPr>
            <a:xfrm>
              <a:off x="6831384" y="0"/>
              <a:ext cx="5360617" cy="3642236"/>
            </a:xfrm>
            <a:custGeom>
              <a:avLst/>
              <a:gdLst>
                <a:gd name="connsiteX0" fmla="*/ 320472 w 5360617"/>
                <a:gd name="connsiteY0" fmla="*/ 0 h 3642236"/>
                <a:gd name="connsiteX1" fmla="*/ 5360617 w 5360617"/>
                <a:gd name="connsiteY1" fmla="*/ 0 h 3642236"/>
                <a:gd name="connsiteX2" fmla="*/ 5360617 w 5360617"/>
                <a:gd name="connsiteY2" fmla="*/ 3227025 h 3642236"/>
                <a:gd name="connsiteX3" fmla="*/ 5351732 w 5360617"/>
                <a:gd name="connsiteY3" fmla="*/ 3232995 h 3642236"/>
                <a:gd name="connsiteX4" fmla="*/ 4028504 w 5360617"/>
                <a:gd name="connsiteY4" fmla="*/ 3642236 h 3642236"/>
                <a:gd name="connsiteX5" fmla="*/ 0 w 5360617"/>
                <a:gd name="connsiteY5" fmla="*/ 624863 h 3642236"/>
                <a:gd name="connsiteX6" fmla="*/ 286013 w 5360617"/>
                <a:gd name="connsiteY6" fmla="*/ 23255 h 3642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60617" h="3642236">
                  <a:moveTo>
                    <a:pt x="320472" y="0"/>
                  </a:moveTo>
                  <a:lnTo>
                    <a:pt x="5360617" y="0"/>
                  </a:lnTo>
                  <a:lnTo>
                    <a:pt x="5360617" y="3227025"/>
                  </a:lnTo>
                  <a:lnTo>
                    <a:pt x="5351732" y="3232995"/>
                  </a:lnTo>
                  <a:cubicBezTo>
                    <a:pt x="4933670" y="3488463"/>
                    <a:pt x="4475851" y="3642236"/>
                    <a:pt x="4028504" y="3642236"/>
                  </a:cubicBezTo>
                  <a:cubicBezTo>
                    <a:pt x="2596996" y="3642236"/>
                    <a:pt x="0" y="2067594"/>
                    <a:pt x="0" y="624863"/>
                  </a:cubicBezTo>
                  <a:cubicBezTo>
                    <a:pt x="0" y="354352"/>
                    <a:pt x="105767" y="161846"/>
                    <a:pt x="286013" y="23255"/>
                  </a:cubicBez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 w="12700">
              <a:miter lim="400000"/>
            </a:ln>
          </p:spPr>
          <p:txBody>
            <a:bodyPr wrap="square" lIns="38100" tIns="38100" rIns="38100" bIns="38100" anchor="ctr">
              <a:noAutofit/>
            </a:bodyPr>
            <a:lstStyle/>
            <a:p>
              <a:pPr marL="0" marR="0" lvl="0" indent="0" algn="ctr" defTabSz="3429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22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sym typeface="Gill San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181426F-5F00-40E9-AA9A-0496C69403A1}"/>
                </a:ext>
              </a:extLst>
            </p:cNvPr>
            <p:cNvSpPr/>
            <p:nvPr userDrawn="1"/>
          </p:nvSpPr>
          <p:spPr>
            <a:xfrm>
              <a:off x="11397987" y="3867634"/>
              <a:ext cx="794014" cy="1182847"/>
            </a:xfrm>
            <a:custGeom>
              <a:avLst/>
              <a:gdLst>
                <a:gd name="connsiteX0" fmla="*/ 794014 w 794014"/>
                <a:gd name="connsiteY0" fmla="*/ 0 h 1182847"/>
                <a:gd name="connsiteX1" fmla="*/ 794014 w 794014"/>
                <a:gd name="connsiteY1" fmla="*/ 1127001 h 1182847"/>
                <a:gd name="connsiteX2" fmla="*/ 772413 w 794014"/>
                <a:gd name="connsiteY2" fmla="*/ 1134386 h 1182847"/>
                <a:gd name="connsiteX3" fmla="*/ 89247 w 794014"/>
                <a:gd name="connsiteY3" fmla="*/ 1098613 h 1182847"/>
                <a:gd name="connsiteX4" fmla="*/ 265906 w 794014"/>
                <a:gd name="connsiteY4" fmla="*/ 295654 h 1182847"/>
                <a:gd name="connsiteX5" fmla="*/ 696781 w 794014"/>
                <a:gd name="connsiteY5" fmla="*/ 18560 h 1182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4014" h="1182847">
                  <a:moveTo>
                    <a:pt x="794014" y="0"/>
                  </a:moveTo>
                  <a:lnTo>
                    <a:pt x="794014" y="1127001"/>
                  </a:lnTo>
                  <a:lnTo>
                    <a:pt x="772413" y="1134386"/>
                  </a:lnTo>
                  <a:cubicBezTo>
                    <a:pt x="496558" y="1208896"/>
                    <a:pt x="195467" y="1197878"/>
                    <a:pt x="89247" y="1098613"/>
                  </a:cubicBezTo>
                  <a:cubicBezTo>
                    <a:pt x="-80777" y="939851"/>
                    <a:pt x="-224" y="579696"/>
                    <a:pt x="265906" y="295654"/>
                  </a:cubicBezTo>
                  <a:cubicBezTo>
                    <a:pt x="399007" y="154723"/>
                    <a:pt x="553905" y="59098"/>
                    <a:pt x="696781" y="18560"/>
                  </a:cubicBez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>
              <a:miter lim="400000"/>
            </a:ln>
          </p:spPr>
          <p:txBody>
            <a:bodyPr wrap="square" lIns="38100" tIns="38100" rIns="38100" bIns="38100" anchor="ctr">
              <a:noAutofit/>
            </a:bodyPr>
            <a:lstStyle/>
            <a:p>
              <a:pPr marL="0" marR="0" lvl="0" indent="0" algn="ctr" defTabSz="3429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22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sym typeface="Gill Sans"/>
              </a:endParaRPr>
            </a:p>
          </p:txBody>
        </p:sp>
        <p:sp>
          <p:nvSpPr>
            <p:cNvPr id="11" name="Figure">
              <a:extLst>
                <a:ext uri="{FF2B5EF4-FFF2-40B4-BE49-F238E27FC236}">
                  <a16:creationId xmlns:a16="http://schemas.microsoft.com/office/drawing/2014/main" id="{02F9D22C-FFCD-4847-91CD-37F4DCBD6075}"/>
                </a:ext>
              </a:extLst>
            </p:cNvPr>
            <p:cNvSpPr/>
            <p:nvPr userDrawn="1"/>
          </p:nvSpPr>
          <p:spPr>
            <a:xfrm>
              <a:off x="6384032" y="1648242"/>
              <a:ext cx="875650" cy="89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88" h="18770" extrusionOk="0">
                  <a:moveTo>
                    <a:pt x="18567" y="15982"/>
                  </a:moveTo>
                  <a:cubicBezTo>
                    <a:pt x="20371" y="12782"/>
                    <a:pt x="17299" y="3276"/>
                    <a:pt x="12326" y="688"/>
                  </a:cubicBezTo>
                  <a:cubicBezTo>
                    <a:pt x="7352" y="-1900"/>
                    <a:pt x="2379" y="3418"/>
                    <a:pt x="575" y="6665"/>
                  </a:cubicBezTo>
                  <a:cubicBezTo>
                    <a:pt x="-1229" y="9865"/>
                    <a:pt x="1355" y="14571"/>
                    <a:pt x="6329" y="17159"/>
                  </a:cubicBezTo>
                  <a:cubicBezTo>
                    <a:pt x="11253" y="19700"/>
                    <a:pt x="16763" y="19182"/>
                    <a:pt x="18567" y="15982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marL="0" marR="0" lvl="0" indent="0" algn="ctr" defTabSz="3429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22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sym typeface="Gill Sans"/>
              </a:endParaRPr>
            </a:p>
          </p:txBody>
        </p:sp>
        <p:sp>
          <p:nvSpPr>
            <p:cNvPr id="12" name="Figure">
              <a:extLst>
                <a:ext uri="{FF2B5EF4-FFF2-40B4-BE49-F238E27FC236}">
                  <a16:creationId xmlns:a16="http://schemas.microsoft.com/office/drawing/2014/main" id="{7CFEC0CE-FB43-4333-9853-7B5924F208AC}"/>
                </a:ext>
              </a:extLst>
            </p:cNvPr>
            <p:cNvSpPr/>
            <p:nvPr userDrawn="1"/>
          </p:nvSpPr>
          <p:spPr>
            <a:xfrm>
              <a:off x="10139329" y="4982756"/>
              <a:ext cx="604493" cy="575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02" h="18783" extrusionOk="0">
                  <a:moveTo>
                    <a:pt x="402" y="2508"/>
                  </a:moveTo>
                  <a:cubicBezTo>
                    <a:pt x="-1232" y="5646"/>
                    <a:pt x="2321" y="15132"/>
                    <a:pt x="7365" y="17978"/>
                  </a:cubicBezTo>
                  <a:cubicBezTo>
                    <a:pt x="12410" y="20751"/>
                    <a:pt x="17100" y="15716"/>
                    <a:pt x="18734" y="12651"/>
                  </a:cubicBezTo>
                  <a:cubicBezTo>
                    <a:pt x="20368" y="9513"/>
                    <a:pt x="17597" y="4770"/>
                    <a:pt x="12481" y="1997"/>
                  </a:cubicBezTo>
                  <a:cubicBezTo>
                    <a:pt x="7436" y="-849"/>
                    <a:pt x="2036" y="-630"/>
                    <a:pt x="402" y="2508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marL="0" marR="0" lvl="0" indent="0" algn="ctr" defTabSz="34290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225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  <a:latin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30813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ADDE6-2F8A-471E-A518-BB13DA06D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46C1B7-14B4-4C6B-8DF9-AFB9829EE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49B972-84A1-4343-BCEB-B050BA697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8FF48D-D008-47E7-B3ED-D6F0B4FF1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6095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2BE77-6C43-40AD-ABCF-E64E36A51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953" y="102394"/>
            <a:ext cx="6321397" cy="849176"/>
          </a:xfrm>
        </p:spPr>
        <p:txBody>
          <a:bodyPr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16D0A-CC06-4975-A732-F53359E90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54B79-E7FE-48ED-B0DA-7D78B7035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E6126-25F8-4B03-BBC1-DF5D33FFE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4C2378E-37F4-4D35-A4CE-098A70BB67C3}"/>
              </a:ext>
            </a:extLst>
          </p:cNvPr>
          <p:cNvSpPr/>
          <p:nvPr userDrawn="1"/>
        </p:nvSpPr>
        <p:spPr>
          <a:xfrm>
            <a:off x="646333" y="-1554"/>
            <a:ext cx="898394" cy="1041881"/>
          </a:xfrm>
          <a:custGeom>
            <a:avLst/>
            <a:gdLst>
              <a:gd name="connsiteX0" fmla="*/ 272811 w 1197858"/>
              <a:gd name="connsiteY0" fmla="*/ 0 h 1389174"/>
              <a:gd name="connsiteX1" fmla="*/ 924678 w 1197858"/>
              <a:gd name="connsiteY1" fmla="*/ 0 h 1389174"/>
              <a:gd name="connsiteX2" fmla="*/ 974454 w 1197858"/>
              <a:gd name="connsiteY2" fmla="*/ 32247 h 1389174"/>
              <a:gd name="connsiteX3" fmla="*/ 1189160 w 1197858"/>
              <a:gd name="connsiteY3" fmla="*/ 421913 h 1389174"/>
              <a:gd name="connsiteX4" fmla="*/ 850459 w 1197858"/>
              <a:gd name="connsiteY4" fmla="*/ 1387791 h 1389174"/>
              <a:gd name="connsiteX5" fmla="*/ 2923 w 1197858"/>
              <a:gd name="connsiteY5" fmla="*/ 541295 h 1389174"/>
              <a:gd name="connsiteX6" fmla="*/ 216245 w 1197858"/>
              <a:gd name="connsiteY6" fmla="*/ 37481 h 138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7858" h="1389174">
                <a:moveTo>
                  <a:pt x="272811" y="0"/>
                </a:moveTo>
                <a:lnTo>
                  <a:pt x="924678" y="0"/>
                </a:lnTo>
                <a:lnTo>
                  <a:pt x="974454" y="32247"/>
                </a:lnTo>
                <a:cubicBezTo>
                  <a:pt x="1092328" y="125644"/>
                  <a:pt x="1173241" y="262904"/>
                  <a:pt x="1189160" y="421913"/>
                </a:cubicBezTo>
                <a:cubicBezTo>
                  <a:pt x="1220940" y="739931"/>
                  <a:pt x="1177988" y="1354828"/>
                  <a:pt x="850459" y="1387791"/>
                </a:cubicBezTo>
                <a:cubicBezTo>
                  <a:pt x="522929" y="1420682"/>
                  <a:pt x="34704" y="859385"/>
                  <a:pt x="2923" y="541295"/>
                </a:cubicBezTo>
                <a:cubicBezTo>
                  <a:pt x="-17301" y="342534"/>
                  <a:pt x="68843" y="156845"/>
                  <a:pt x="216245" y="37481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28575" tIns="28575" rIns="28575" bIns="28575" anchor="ctr">
            <a:noAutofit/>
          </a:bodyPr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5" name="Figure">
            <a:extLst>
              <a:ext uri="{FF2B5EF4-FFF2-40B4-BE49-F238E27FC236}">
                <a16:creationId xmlns:a16="http://schemas.microsoft.com/office/drawing/2014/main" id="{F4657BEA-DC8F-4BE7-BF7C-680143DD0533}"/>
              </a:ext>
            </a:extLst>
          </p:cNvPr>
          <p:cNvSpPr/>
          <p:nvPr userDrawn="1"/>
        </p:nvSpPr>
        <p:spPr>
          <a:xfrm>
            <a:off x="470595" y="105401"/>
            <a:ext cx="1329056" cy="903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89" h="18693" extrusionOk="0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6" name="Figure">
            <a:extLst>
              <a:ext uri="{FF2B5EF4-FFF2-40B4-BE49-F238E27FC236}">
                <a16:creationId xmlns:a16="http://schemas.microsoft.com/office/drawing/2014/main" id="{8D24ED71-D1A6-4B3D-92ED-855ED2F859DB}"/>
              </a:ext>
            </a:extLst>
          </p:cNvPr>
          <p:cNvSpPr/>
          <p:nvPr userDrawn="1"/>
        </p:nvSpPr>
        <p:spPr>
          <a:xfrm>
            <a:off x="365976" y="38445"/>
            <a:ext cx="1309411" cy="90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116" extrusionOk="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8" name="Figure">
            <a:extLst>
              <a:ext uri="{FF2B5EF4-FFF2-40B4-BE49-F238E27FC236}">
                <a16:creationId xmlns:a16="http://schemas.microsoft.com/office/drawing/2014/main" id="{4E29128A-65FF-46D9-9AC5-CD5F360D05FD}"/>
              </a:ext>
            </a:extLst>
          </p:cNvPr>
          <p:cNvSpPr/>
          <p:nvPr userDrawn="1"/>
        </p:nvSpPr>
        <p:spPr>
          <a:xfrm>
            <a:off x="667281" y="1051771"/>
            <a:ext cx="163826" cy="1669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88" h="18770" extrusionOk="0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9" name="Figure">
            <a:extLst>
              <a:ext uri="{FF2B5EF4-FFF2-40B4-BE49-F238E27FC236}">
                <a16:creationId xmlns:a16="http://schemas.microsoft.com/office/drawing/2014/main" id="{B3BA8C1E-A710-4F84-9924-34F2C3A20531}"/>
              </a:ext>
            </a:extLst>
          </p:cNvPr>
          <p:cNvSpPr/>
          <p:nvPr userDrawn="1"/>
        </p:nvSpPr>
        <p:spPr>
          <a:xfrm>
            <a:off x="1711042" y="105401"/>
            <a:ext cx="113096" cy="1077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202" h="18783" extrusionOk="0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marL="0" marR="0" lvl="0" indent="0" algn="ctr" defTabSz="3429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kumimoji="0" sz="225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A941A22-1624-42ED-B289-69DC7E776C8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58915" y="105967"/>
            <a:ext cx="872285" cy="845604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sz="4050" b="1">
                <a:ea typeface="+mj-ea"/>
                <a:cs typeface="+mj-cs"/>
              </a:defRPr>
            </a:lvl1pPr>
          </a:lstStyle>
          <a:p>
            <a:pPr marL="171450" lvl="0" indent="-171450">
              <a:spcBef>
                <a:spcPct val="0"/>
              </a:spcBef>
            </a:pPr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841323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D417A-FFFC-4C38-B511-2722630CD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C8D7D-4E0A-454B-A79D-902EC54DE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04BDBD-06AB-4C31-B0F2-5DD5B4BE0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11E0C-F3A6-4B16-B9AB-5E3667F09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38BFA-BFF6-490C-A0BA-416294EFC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CF87B-2F0A-4942-B880-E8B34C5BD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826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ED006-0636-42F1-9CDF-76666726A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36E0F-BBDE-45B8-A505-73F0AE507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88661E-F16E-4409-B697-46876AB7A3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5D03C0-D476-4B22-AB2A-BA13BA5C62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4A3DD0-1B03-47CD-9B52-1B55BFD74C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A505A7-5B4D-4CC0-855A-D8B27D3CA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BB9F58-8B33-4A6B-83B6-DACBFF55C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49A68-E101-43C8-B949-D8505E24B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50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C187B-8DFC-4E18-8A9E-DEF483D42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CF1B9-C192-4ED5-8F68-EECA74181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9952C-E188-44F7-B6AC-FEAD53B95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D02327-A8DE-42E1-B8ED-620CCCFD0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443995-4F62-42E0-B06A-F6DF5AE82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A0555-7BBD-4C3E-81F3-FF0C1E2D0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469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48" name="Google Shape;748;p6"/>
          <p:cNvSpPr/>
          <p:nvPr/>
        </p:nvSpPr>
        <p:spPr>
          <a:xfrm rot="-3572831">
            <a:off x="6777655" y="-2369031"/>
            <a:ext cx="2809194" cy="4923038"/>
          </a:xfrm>
          <a:custGeom>
            <a:avLst/>
            <a:gdLst/>
            <a:ahLst/>
            <a:cxnLst/>
            <a:rect l="l" t="t" r="r" b="b"/>
            <a:pathLst>
              <a:path w="28131" h="24214" extrusionOk="0">
                <a:moveTo>
                  <a:pt x="8357" y="1"/>
                </a:moveTo>
                <a:cubicBezTo>
                  <a:pt x="5948" y="1"/>
                  <a:pt x="3709" y="178"/>
                  <a:pt x="2534" y="681"/>
                </a:cubicBezTo>
                <a:cubicBezTo>
                  <a:pt x="584" y="1517"/>
                  <a:pt x="1" y="3343"/>
                  <a:pt x="686" y="4920"/>
                </a:cubicBezTo>
                <a:cubicBezTo>
                  <a:pt x="1816" y="7523"/>
                  <a:pt x="5728" y="7945"/>
                  <a:pt x="6943" y="10399"/>
                </a:cubicBezTo>
                <a:cubicBezTo>
                  <a:pt x="8087" y="12716"/>
                  <a:pt x="5054" y="13284"/>
                  <a:pt x="5230" y="15998"/>
                </a:cubicBezTo>
                <a:cubicBezTo>
                  <a:pt x="5428" y="19108"/>
                  <a:pt x="9715" y="23159"/>
                  <a:pt x="14247" y="24028"/>
                </a:cubicBezTo>
                <a:cubicBezTo>
                  <a:pt x="14901" y="24154"/>
                  <a:pt x="15559" y="24213"/>
                  <a:pt x="16214" y="24213"/>
                </a:cubicBezTo>
                <a:cubicBezTo>
                  <a:pt x="21676" y="24213"/>
                  <a:pt x="26912" y="20078"/>
                  <a:pt x="27430" y="15763"/>
                </a:cubicBezTo>
                <a:cubicBezTo>
                  <a:pt x="28130" y="9918"/>
                  <a:pt x="25222" y="3127"/>
                  <a:pt x="17599" y="772"/>
                </a:cubicBezTo>
                <a:cubicBezTo>
                  <a:pt x="16606" y="467"/>
                  <a:pt x="12258" y="1"/>
                  <a:pt x="8357" y="1"/>
                </a:cubicBezTo>
                <a:close/>
              </a:path>
            </a:pathLst>
          </a:custGeom>
          <a:solidFill>
            <a:srgbClr val="AAD5D6">
              <a:alpha val="17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9" name="Google Shape;749;p6"/>
          <p:cNvGrpSpPr/>
          <p:nvPr/>
        </p:nvGrpSpPr>
        <p:grpSpPr>
          <a:xfrm>
            <a:off x="262108" y="1245045"/>
            <a:ext cx="457898" cy="456314"/>
            <a:chOff x="2304594" y="2493825"/>
            <a:chExt cx="579837" cy="577832"/>
          </a:xfrm>
        </p:grpSpPr>
        <p:sp>
          <p:nvSpPr>
            <p:cNvPr id="750" name="Google Shape;750;p6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6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6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6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6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6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6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6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6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6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6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6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6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6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6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6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6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6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6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6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" name="Google Shape;770;p6"/>
          <p:cNvSpPr/>
          <p:nvPr/>
        </p:nvSpPr>
        <p:spPr>
          <a:xfrm rot="7760469">
            <a:off x="-839636" y="2657253"/>
            <a:ext cx="2854984" cy="5003466"/>
          </a:xfrm>
          <a:custGeom>
            <a:avLst/>
            <a:gdLst/>
            <a:ahLst/>
            <a:cxnLst/>
            <a:rect l="l" t="t" r="r" b="b"/>
            <a:pathLst>
              <a:path w="28131" h="24214" extrusionOk="0">
                <a:moveTo>
                  <a:pt x="8357" y="1"/>
                </a:moveTo>
                <a:cubicBezTo>
                  <a:pt x="5948" y="1"/>
                  <a:pt x="3709" y="178"/>
                  <a:pt x="2534" y="681"/>
                </a:cubicBezTo>
                <a:cubicBezTo>
                  <a:pt x="584" y="1517"/>
                  <a:pt x="1" y="3343"/>
                  <a:pt x="686" y="4920"/>
                </a:cubicBezTo>
                <a:cubicBezTo>
                  <a:pt x="1816" y="7523"/>
                  <a:pt x="5728" y="7945"/>
                  <a:pt x="6943" y="10399"/>
                </a:cubicBezTo>
                <a:cubicBezTo>
                  <a:pt x="8087" y="12716"/>
                  <a:pt x="5054" y="13284"/>
                  <a:pt x="5230" y="15998"/>
                </a:cubicBezTo>
                <a:cubicBezTo>
                  <a:pt x="5428" y="19108"/>
                  <a:pt x="9715" y="23159"/>
                  <a:pt x="14247" y="24028"/>
                </a:cubicBezTo>
                <a:cubicBezTo>
                  <a:pt x="14901" y="24154"/>
                  <a:pt x="15559" y="24213"/>
                  <a:pt x="16214" y="24213"/>
                </a:cubicBezTo>
                <a:cubicBezTo>
                  <a:pt x="21676" y="24213"/>
                  <a:pt x="26912" y="20078"/>
                  <a:pt x="27430" y="15763"/>
                </a:cubicBezTo>
                <a:cubicBezTo>
                  <a:pt x="28130" y="9918"/>
                  <a:pt x="25222" y="3127"/>
                  <a:pt x="17599" y="772"/>
                </a:cubicBezTo>
                <a:cubicBezTo>
                  <a:pt x="16606" y="467"/>
                  <a:pt x="12258" y="1"/>
                  <a:pt x="83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6"/>
          <p:cNvSpPr/>
          <p:nvPr/>
        </p:nvSpPr>
        <p:spPr>
          <a:xfrm>
            <a:off x="8424004" y="4152163"/>
            <a:ext cx="394304" cy="627066"/>
          </a:xfrm>
          <a:custGeom>
            <a:avLst/>
            <a:gdLst/>
            <a:ahLst/>
            <a:cxnLst/>
            <a:rect l="l" t="t" r="r" b="b"/>
            <a:pathLst>
              <a:path w="9315" h="14812" extrusionOk="0">
                <a:moveTo>
                  <a:pt x="4640" y="0"/>
                </a:moveTo>
                <a:cubicBezTo>
                  <a:pt x="4634" y="0"/>
                  <a:pt x="4628" y="1"/>
                  <a:pt x="4621" y="1"/>
                </a:cubicBezTo>
                <a:cubicBezTo>
                  <a:pt x="3950" y="12"/>
                  <a:pt x="3400" y="603"/>
                  <a:pt x="3433" y="1273"/>
                </a:cubicBezTo>
                <a:cubicBezTo>
                  <a:pt x="3451" y="1647"/>
                  <a:pt x="3642" y="1977"/>
                  <a:pt x="3924" y="2182"/>
                </a:cubicBezTo>
                <a:cubicBezTo>
                  <a:pt x="4042" y="2270"/>
                  <a:pt x="4104" y="2414"/>
                  <a:pt x="4104" y="2561"/>
                </a:cubicBezTo>
                <a:cubicBezTo>
                  <a:pt x="4104" y="2659"/>
                  <a:pt x="4024" y="2740"/>
                  <a:pt x="3924" y="2740"/>
                </a:cubicBezTo>
                <a:lnTo>
                  <a:pt x="1500" y="2740"/>
                </a:lnTo>
                <a:cubicBezTo>
                  <a:pt x="1475" y="2740"/>
                  <a:pt x="1453" y="2747"/>
                  <a:pt x="1431" y="2754"/>
                </a:cubicBezTo>
                <a:lnTo>
                  <a:pt x="1" y="2754"/>
                </a:lnTo>
                <a:lnTo>
                  <a:pt x="1" y="6748"/>
                </a:lnTo>
                <a:cubicBezTo>
                  <a:pt x="30" y="6814"/>
                  <a:pt x="92" y="6858"/>
                  <a:pt x="165" y="6858"/>
                </a:cubicBezTo>
                <a:cubicBezTo>
                  <a:pt x="312" y="6858"/>
                  <a:pt x="456" y="6796"/>
                  <a:pt x="544" y="6679"/>
                </a:cubicBezTo>
                <a:cubicBezTo>
                  <a:pt x="752" y="6393"/>
                  <a:pt x="1082" y="6205"/>
                  <a:pt x="1456" y="6187"/>
                </a:cubicBezTo>
                <a:cubicBezTo>
                  <a:pt x="1475" y="6186"/>
                  <a:pt x="1494" y="6185"/>
                  <a:pt x="1513" y="6185"/>
                </a:cubicBezTo>
                <a:cubicBezTo>
                  <a:pt x="2161" y="6185"/>
                  <a:pt x="2718" y="6723"/>
                  <a:pt x="2725" y="7375"/>
                </a:cubicBezTo>
                <a:cubicBezTo>
                  <a:pt x="2736" y="8053"/>
                  <a:pt x="2189" y="8603"/>
                  <a:pt x="1515" y="8603"/>
                </a:cubicBezTo>
                <a:cubicBezTo>
                  <a:pt x="1133" y="8603"/>
                  <a:pt x="789" y="8424"/>
                  <a:pt x="569" y="8145"/>
                </a:cubicBezTo>
                <a:cubicBezTo>
                  <a:pt x="481" y="8039"/>
                  <a:pt x="356" y="7965"/>
                  <a:pt x="217" y="7965"/>
                </a:cubicBezTo>
                <a:lnTo>
                  <a:pt x="165" y="7965"/>
                </a:lnTo>
                <a:cubicBezTo>
                  <a:pt x="92" y="7965"/>
                  <a:pt x="30" y="8013"/>
                  <a:pt x="1" y="8075"/>
                </a:cubicBezTo>
                <a:lnTo>
                  <a:pt x="1" y="12069"/>
                </a:lnTo>
                <a:lnTo>
                  <a:pt x="3924" y="12069"/>
                </a:lnTo>
                <a:cubicBezTo>
                  <a:pt x="4024" y="12069"/>
                  <a:pt x="4104" y="12149"/>
                  <a:pt x="4104" y="12249"/>
                </a:cubicBezTo>
                <a:lnTo>
                  <a:pt x="4104" y="12303"/>
                </a:lnTo>
                <a:cubicBezTo>
                  <a:pt x="4104" y="12439"/>
                  <a:pt x="4034" y="12567"/>
                  <a:pt x="3924" y="12652"/>
                </a:cubicBezTo>
                <a:cubicBezTo>
                  <a:pt x="3646" y="12875"/>
                  <a:pt x="3466" y="13217"/>
                  <a:pt x="3466" y="13601"/>
                </a:cubicBezTo>
                <a:cubicBezTo>
                  <a:pt x="3466" y="14269"/>
                  <a:pt x="4009" y="14811"/>
                  <a:pt x="4673" y="14811"/>
                </a:cubicBezTo>
                <a:cubicBezTo>
                  <a:pt x="4680" y="14811"/>
                  <a:pt x="4687" y="14811"/>
                  <a:pt x="4694" y="14811"/>
                </a:cubicBezTo>
                <a:cubicBezTo>
                  <a:pt x="5369" y="14801"/>
                  <a:pt x="5919" y="14210"/>
                  <a:pt x="5886" y="13540"/>
                </a:cubicBezTo>
                <a:cubicBezTo>
                  <a:pt x="5868" y="13166"/>
                  <a:pt x="5677" y="12836"/>
                  <a:pt x="5395" y="12626"/>
                </a:cubicBezTo>
                <a:cubicBezTo>
                  <a:pt x="5278" y="12542"/>
                  <a:pt x="5212" y="12395"/>
                  <a:pt x="5212" y="12249"/>
                </a:cubicBezTo>
                <a:cubicBezTo>
                  <a:pt x="5212" y="12149"/>
                  <a:pt x="5292" y="12069"/>
                  <a:pt x="5391" y="12069"/>
                </a:cubicBezTo>
                <a:lnTo>
                  <a:pt x="9314" y="12069"/>
                </a:lnTo>
                <a:lnTo>
                  <a:pt x="9314" y="8101"/>
                </a:lnTo>
                <a:cubicBezTo>
                  <a:pt x="9296" y="8024"/>
                  <a:pt x="9230" y="7965"/>
                  <a:pt x="9146" y="7965"/>
                </a:cubicBezTo>
                <a:cubicBezTo>
                  <a:pt x="8999" y="7965"/>
                  <a:pt x="8856" y="8028"/>
                  <a:pt x="8768" y="8149"/>
                </a:cubicBezTo>
                <a:cubicBezTo>
                  <a:pt x="8559" y="8431"/>
                  <a:pt x="8229" y="8622"/>
                  <a:pt x="7855" y="8640"/>
                </a:cubicBezTo>
                <a:cubicBezTo>
                  <a:pt x="7836" y="8641"/>
                  <a:pt x="7817" y="8642"/>
                  <a:pt x="7799" y="8642"/>
                </a:cubicBezTo>
                <a:cubicBezTo>
                  <a:pt x="7151" y="8642"/>
                  <a:pt x="6594" y="8104"/>
                  <a:pt x="6586" y="7449"/>
                </a:cubicBezTo>
                <a:cubicBezTo>
                  <a:pt x="6576" y="6774"/>
                  <a:pt x="7122" y="6220"/>
                  <a:pt x="7796" y="6220"/>
                </a:cubicBezTo>
                <a:cubicBezTo>
                  <a:pt x="8178" y="6220"/>
                  <a:pt x="8522" y="6400"/>
                  <a:pt x="8742" y="6679"/>
                </a:cubicBezTo>
                <a:cubicBezTo>
                  <a:pt x="8830" y="6789"/>
                  <a:pt x="8955" y="6858"/>
                  <a:pt x="9094" y="6858"/>
                </a:cubicBezTo>
                <a:lnTo>
                  <a:pt x="9146" y="6858"/>
                </a:lnTo>
                <a:cubicBezTo>
                  <a:pt x="9230" y="6858"/>
                  <a:pt x="9296" y="6799"/>
                  <a:pt x="9314" y="6726"/>
                </a:cubicBezTo>
                <a:lnTo>
                  <a:pt x="9314" y="2754"/>
                </a:lnTo>
                <a:lnTo>
                  <a:pt x="7884" y="2754"/>
                </a:lnTo>
                <a:cubicBezTo>
                  <a:pt x="7866" y="2747"/>
                  <a:pt x="7840" y="2740"/>
                  <a:pt x="7818" y="2740"/>
                </a:cubicBezTo>
                <a:lnTo>
                  <a:pt x="5391" y="2740"/>
                </a:lnTo>
                <a:cubicBezTo>
                  <a:pt x="5292" y="2740"/>
                  <a:pt x="5212" y="2659"/>
                  <a:pt x="5212" y="2561"/>
                </a:cubicBezTo>
                <a:lnTo>
                  <a:pt x="5212" y="2509"/>
                </a:lnTo>
                <a:cubicBezTo>
                  <a:pt x="5212" y="2370"/>
                  <a:pt x="5285" y="2245"/>
                  <a:pt x="5391" y="2160"/>
                </a:cubicBezTo>
                <a:cubicBezTo>
                  <a:pt x="5670" y="1937"/>
                  <a:pt x="5850" y="1596"/>
                  <a:pt x="5850" y="1211"/>
                </a:cubicBezTo>
                <a:cubicBezTo>
                  <a:pt x="5850" y="543"/>
                  <a:pt x="5310" y="0"/>
                  <a:pt x="464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" name="Google Shape;772;p6"/>
          <p:cNvGrpSpPr/>
          <p:nvPr/>
        </p:nvGrpSpPr>
        <p:grpSpPr>
          <a:xfrm>
            <a:off x="8020863" y="4562444"/>
            <a:ext cx="280525" cy="279555"/>
            <a:chOff x="2304594" y="2493825"/>
            <a:chExt cx="579837" cy="577832"/>
          </a:xfrm>
        </p:grpSpPr>
        <p:sp>
          <p:nvSpPr>
            <p:cNvPr id="773" name="Google Shape;773;p6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6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6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6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6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6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6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6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6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6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6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6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6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6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6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6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6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6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" name="Google Shape;793;p6"/>
          <p:cNvSpPr/>
          <p:nvPr/>
        </p:nvSpPr>
        <p:spPr>
          <a:xfrm>
            <a:off x="8446751" y="1305338"/>
            <a:ext cx="457897" cy="335714"/>
          </a:xfrm>
          <a:custGeom>
            <a:avLst/>
            <a:gdLst/>
            <a:ahLst/>
            <a:cxnLst/>
            <a:rect l="l" t="t" r="r" b="b"/>
            <a:pathLst>
              <a:path w="3499" h="2565" extrusionOk="0">
                <a:moveTo>
                  <a:pt x="951" y="1"/>
                </a:moveTo>
                <a:cubicBezTo>
                  <a:pt x="703" y="1"/>
                  <a:pt x="458" y="109"/>
                  <a:pt x="290" y="317"/>
                </a:cubicBezTo>
                <a:cubicBezTo>
                  <a:pt x="0" y="684"/>
                  <a:pt x="59" y="1212"/>
                  <a:pt x="422" y="1505"/>
                </a:cubicBezTo>
                <a:lnTo>
                  <a:pt x="1750" y="2564"/>
                </a:lnTo>
                <a:lnTo>
                  <a:pt x="3073" y="1505"/>
                </a:lnTo>
                <a:cubicBezTo>
                  <a:pt x="3440" y="1212"/>
                  <a:pt x="3499" y="684"/>
                  <a:pt x="3206" y="317"/>
                </a:cubicBezTo>
                <a:cubicBezTo>
                  <a:pt x="3040" y="109"/>
                  <a:pt x="2794" y="1"/>
                  <a:pt x="2546" y="1"/>
                </a:cubicBezTo>
                <a:cubicBezTo>
                  <a:pt x="2362" y="1"/>
                  <a:pt x="2176" y="61"/>
                  <a:pt x="2021" y="185"/>
                </a:cubicBezTo>
                <a:lnTo>
                  <a:pt x="1750" y="405"/>
                </a:lnTo>
                <a:lnTo>
                  <a:pt x="1478" y="185"/>
                </a:lnTo>
                <a:cubicBezTo>
                  <a:pt x="1322" y="61"/>
                  <a:pt x="1136" y="1"/>
                  <a:pt x="9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" name="Google Shape;794;p6"/>
          <p:cNvGrpSpPr/>
          <p:nvPr/>
        </p:nvGrpSpPr>
        <p:grpSpPr>
          <a:xfrm>
            <a:off x="322904" y="3784590"/>
            <a:ext cx="699076" cy="765516"/>
            <a:chOff x="3252507" y="1111725"/>
            <a:chExt cx="925561" cy="1013928"/>
          </a:xfrm>
        </p:grpSpPr>
        <p:sp>
          <p:nvSpPr>
            <p:cNvPr id="795" name="Google Shape;795;p6"/>
            <p:cNvSpPr/>
            <p:nvPr/>
          </p:nvSpPr>
          <p:spPr>
            <a:xfrm>
              <a:off x="3252507" y="1111725"/>
              <a:ext cx="925561" cy="638027"/>
            </a:xfrm>
            <a:custGeom>
              <a:avLst/>
              <a:gdLst/>
              <a:ahLst/>
              <a:cxnLst/>
              <a:rect l="l" t="t" r="r" b="b"/>
              <a:pathLst>
                <a:path w="18200" h="12546" extrusionOk="0">
                  <a:moveTo>
                    <a:pt x="7863" y="1"/>
                  </a:moveTo>
                  <a:cubicBezTo>
                    <a:pt x="5802" y="1"/>
                    <a:pt x="4053" y="1340"/>
                    <a:pt x="3441" y="3195"/>
                  </a:cubicBezTo>
                  <a:cubicBezTo>
                    <a:pt x="1500" y="3437"/>
                    <a:pt x="1" y="5091"/>
                    <a:pt x="1" y="7097"/>
                  </a:cubicBezTo>
                  <a:cubicBezTo>
                    <a:pt x="1" y="9267"/>
                    <a:pt x="1761" y="11027"/>
                    <a:pt x="3932" y="11027"/>
                  </a:cubicBezTo>
                  <a:cubicBezTo>
                    <a:pt x="4555" y="11027"/>
                    <a:pt x="5146" y="10881"/>
                    <a:pt x="5674" y="10621"/>
                  </a:cubicBezTo>
                  <a:cubicBezTo>
                    <a:pt x="6359" y="11775"/>
                    <a:pt x="7613" y="12545"/>
                    <a:pt x="9055" y="12545"/>
                  </a:cubicBezTo>
                  <a:cubicBezTo>
                    <a:pt x="10309" y="12545"/>
                    <a:pt x="11423" y="11959"/>
                    <a:pt x="12146" y="11046"/>
                  </a:cubicBezTo>
                  <a:cubicBezTo>
                    <a:pt x="12645" y="11240"/>
                    <a:pt x="13191" y="11350"/>
                    <a:pt x="13763" y="11350"/>
                  </a:cubicBezTo>
                  <a:cubicBezTo>
                    <a:pt x="16212" y="11350"/>
                    <a:pt x="18200" y="9363"/>
                    <a:pt x="18200" y="6909"/>
                  </a:cubicBezTo>
                  <a:cubicBezTo>
                    <a:pt x="18200" y="4651"/>
                    <a:pt x="16513" y="2788"/>
                    <a:pt x="14332" y="2509"/>
                  </a:cubicBezTo>
                  <a:lnTo>
                    <a:pt x="14332" y="2473"/>
                  </a:lnTo>
                  <a:cubicBezTo>
                    <a:pt x="14332" y="1325"/>
                    <a:pt x="13400" y="397"/>
                    <a:pt x="12256" y="397"/>
                  </a:cubicBezTo>
                  <a:cubicBezTo>
                    <a:pt x="11673" y="397"/>
                    <a:pt x="11149" y="635"/>
                    <a:pt x="10771" y="1021"/>
                  </a:cubicBezTo>
                  <a:cubicBezTo>
                    <a:pt x="9975" y="383"/>
                    <a:pt x="8963" y="1"/>
                    <a:pt x="7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"/>
            <p:cNvSpPr/>
            <p:nvPr/>
          </p:nvSpPr>
          <p:spPr>
            <a:xfrm>
              <a:off x="3560126" y="1777301"/>
              <a:ext cx="168381" cy="147378"/>
            </a:xfrm>
            <a:custGeom>
              <a:avLst/>
              <a:gdLst/>
              <a:ahLst/>
              <a:cxnLst/>
              <a:rect l="l" t="t" r="r" b="b"/>
              <a:pathLst>
                <a:path w="3311" h="2898" extrusionOk="0">
                  <a:moveTo>
                    <a:pt x="1770" y="0"/>
                  </a:moveTo>
                  <a:cubicBezTo>
                    <a:pt x="1770" y="1"/>
                    <a:pt x="1" y="2898"/>
                    <a:pt x="1814" y="2898"/>
                  </a:cubicBezTo>
                  <a:cubicBezTo>
                    <a:pt x="1816" y="2898"/>
                    <a:pt x="1817" y="2898"/>
                    <a:pt x="1818" y="2898"/>
                  </a:cubicBezTo>
                  <a:cubicBezTo>
                    <a:pt x="3310" y="2898"/>
                    <a:pt x="2584" y="987"/>
                    <a:pt x="1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6"/>
            <p:cNvSpPr/>
            <p:nvPr/>
          </p:nvSpPr>
          <p:spPr>
            <a:xfrm>
              <a:off x="3710451" y="1796473"/>
              <a:ext cx="168330" cy="147429"/>
            </a:xfrm>
            <a:custGeom>
              <a:avLst/>
              <a:gdLst/>
              <a:ahLst/>
              <a:cxnLst/>
              <a:rect l="l" t="t" r="r" b="b"/>
              <a:pathLst>
                <a:path w="3310" h="2899" extrusionOk="0">
                  <a:moveTo>
                    <a:pt x="1773" y="1"/>
                  </a:moveTo>
                  <a:lnTo>
                    <a:pt x="1773" y="1"/>
                  </a:lnTo>
                  <a:cubicBezTo>
                    <a:pt x="1773" y="1"/>
                    <a:pt x="0" y="2898"/>
                    <a:pt x="1814" y="2898"/>
                  </a:cubicBezTo>
                  <a:cubicBezTo>
                    <a:pt x="1815" y="2898"/>
                    <a:pt x="1816" y="2898"/>
                    <a:pt x="1817" y="2898"/>
                  </a:cubicBezTo>
                  <a:cubicBezTo>
                    <a:pt x="3310" y="2898"/>
                    <a:pt x="2587" y="988"/>
                    <a:pt x="1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6"/>
            <p:cNvSpPr/>
            <p:nvPr/>
          </p:nvSpPr>
          <p:spPr>
            <a:xfrm>
              <a:off x="3634932" y="1978326"/>
              <a:ext cx="168330" cy="147327"/>
            </a:xfrm>
            <a:custGeom>
              <a:avLst/>
              <a:gdLst/>
              <a:ahLst/>
              <a:cxnLst/>
              <a:rect l="l" t="t" r="r" b="b"/>
              <a:pathLst>
                <a:path w="3310" h="2897" extrusionOk="0">
                  <a:moveTo>
                    <a:pt x="1769" y="1"/>
                  </a:moveTo>
                  <a:lnTo>
                    <a:pt x="1769" y="1"/>
                  </a:lnTo>
                  <a:cubicBezTo>
                    <a:pt x="1769" y="1"/>
                    <a:pt x="1" y="2897"/>
                    <a:pt x="1813" y="2897"/>
                  </a:cubicBezTo>
                  <a:cubicBezTo>
                    <a:pt x="1815" y="2897"/>
                    <a:pt x="1816" y="2897"/>
                    <a:pt x="1817" y="2897"/>
                  </a:cubicBezTo>
                  <a:cubicBezTo>
                    <a:pt x="3309" y="2897"/>
                    <a:pt x="2583" y="987"/>
                    <a:pt x="1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9" name="Google Shape;799;p6"/>
          <p:cNvSpPr/>
          <p:nvPr/>
        </p:nvSpPr>
        <p:spPr>
          <a:xfrm>
            <a:off x="975609" y="4380344"/>
            <a:ext cx="329729" cy="456306"/>
          </a:xfrm>
          <a:custGeom>
            <a:avLst/>
            <a:gdLst/>
            <a:ahLst/>
            <a:cxnLst/>
            <a:rect l="l" t="t" r="r" b="b"/>
            <a:pathLst>
              <a:path w="10342" h="14311" extrusionOk="0">
                <a:moveTo>
                  <a:pt x="5163" y="1"/>
                </a:moveTo>
                <a:cubicBezTo>
                  <a:pt x="3202" y="1"/>
                  <a:pt x="1610" y="1588"/>
                  <a:pt x="1610" y="3552"/>
                </a:cubicBezTo>
                <a:cubicBezTo>
                  <a:pt x="1610" y="4945"/>
                  <a:pt x="2413" y="6148"/>
                  <a:pt x="3584" y="6727"/>
                </a:cubicBezTo>
                <a:lnTo>
                  <a:pt x="180" y="13537"/>
                </a:lnTo>
                <a:cubicBezTo>
                  <a:pt x="1" y="13892"/>
                  <a:pt x="261" y="14310"/>
                  <a:pt x="657" y="14310"/>
                </a:cubicBezTo>
                <a:lnTo>
                  <a:pt x="9685" y="14310"/>
                </a:lnTo>
                <a:cubicBezTo>
                  <a:pt x="10085" y="14310"/>
                  <a:pt x="10342" y="13892"/>
                  <a:pt x="10166" y="13537"/>
                </a:cubicBezTo>
                <a:lnTo>
                  <a:pt x="6755" y="6720"/>
                </a:lnTo>
                <a:cubicBezTo>
                  <a:pt x="7913" y="6136"/>
                  <a:pt x="8710" y="4941"/>
                  <a:pt x="8710" y="3555"/>
                </a:cubicBezTo>
                <a:cubicBezTo>
                  <a:pt x="8713" y="1666"/>
                  <a:pt x="7162" y="60"/>
                  <a:pt x="5270" y="2"/>
                </a:cubicBezTo>
                <a:cubicBezTo>
                  <a:pt x="5234" y="1"/>
                  <a:pt x="5198" y="1"/>
                  <a:pt x="51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6"/>
          <p:cNvSpPr/>
          <p:nvPr/>
        </p:nvSpPr>
        <p:spPr>
          <a:xfrm rot="10800000">
            <a:off x="-844305" y="-353751"/>
            <a:ext cx="1908475" cy="1804878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63F18-26BE-440C-8365-DBFFCAFF1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0AD9F-8698-4DE9-B5C3-5A411C6C5A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1F8511-FDD6-4BC9-9817-97FAF38EE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E8457-7F83-48BF-B23C-E2D90546E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49A64-2BF7-4F52-8193-200FAF370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E87D1-7122-4984-8CBE-AAA7EC69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497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75A18-C7BB-4A58-BFDC-25892F9D1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CCC6E-55D7-4343-85BB-C0C54327A8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68ACC-43DC-4377-8A40-C0B6C151C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7C815-BA82-4032-9939-8245E0FB2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D39EA-5B18-4FD5-A2CE-AEC5F7F88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244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5393DF-F0D3-438F-A020-FADDF18C8C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36B2C9-FF10-47A1-BB7D-7B37D1FBB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18FE7-5958-4284-9AC4-3C364206D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196B1-38F8-4FA2-9040-4D7BE424B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D1661-8695-4862-93E8-E000D83FD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077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772100" y="1024200"/>
            <a:ext cx="3914700" cy="23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772100" y="3332400"/>
            <a:ext cx="39147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034168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273542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417501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09606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752939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938808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72771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text">
  <p:cSld name="ONE_COLUMN_TEXT"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7"/>
          <p:cNvSpPr txBox="1">
            <a:spLocks noGrp="1"/>
          </p:cNvSpPr>
          <p:nvPr>
            <p:ph type="body" idx="1"/>
          </p:nvPr>
        </p:nvSpPr>
        <p:spPr>
          <a:xfrm>
            <a:off x="1024800" y="1740263"/>
            <a:ext cx="4551300" cy="20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2C272B"/>
                </a:solidFill>
              </a:defRPr>
            </a:lvl1pPr>
            <a:lvl2pPr marL="914400" lvl="1" indent="-3111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3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04" name="Google Shape;804;p7"/>
          <p:cNvSpPr/>
          <p:nvPr/>
        </p:nvSpPr>
        <p:spPr>
          <a:xfrm rot="-2888235">
            <a:off x="7519978" y="-2323360"/>
            <a:ext cx="2833918" cy="4709265"/>
          </a:xfrm>
          <a:custGeom>
            <a:avLst/>
            <a:gdLst/>
            <a:ahLst/>
            <a:cxnLst/>
            <a:rect l="l" t="t" r="r" b="b"/>
            <a:pathLst>
              <a:path w="28265" h="29260" extrusionOk="0">
                <a:moveTo>
                  <a:pt x="13097" y="0"/>
                </a:moveTo>
                <a:cubicBezTo>
                  <a:pt x="8537" y="0"/>
                  <a:pt x="4119" y="1984"/>
                  <a:pt x="2006" y="5551"/>
                </a:cubicBezTo>
                <a:cubicBezTo>
                  <a:pt x="0" y="8944"/>
                  <a:pt x="503" y="13043"/>
                  <a:pt x="1023" y="17300"/>
                </a:cubicBezTo>
                <a:cubicBezTo>
                  <a:pt x="1493" y="21133"/>
                  <a:pt x="1867" y="24183"/>
                  <a:pt x="4049" y="26501"/>
                </a:cubicBezTo>
                <a:cubicBezTo>
                  <a:pt x="6091" y="28666"/>
                  <a:pt x="8847" y="29260"/>
                  <a:pt x="11258" y="29260"/>
                </a:cubicBezTo>
                <a:cubicBezTo>
                  <a:pt x="14057" y="29260"/>
                  <a:pt x="16393" y="28460"/>
                  <a:pt x="16611" y="28389"/>
                </a:cubicBezTo>
                <a:cubicBezTo>
                  <a:pt x="22852" y="26339"/>
                  <a:pt x="28264" y="19405"/>
                  <a:pt x="27433" y="12123"/>
                </a:cubicBezTo>
                <a:cubicBezTo>
                  <a:pt x="26758" y="6216"/>
                  <a:pt x="22108" y="2977"/>
                  <a:pt x="21301" y="2431"/>
                </a:cubicBezTo>
                <a:cubicBezTo>
                  <a:pt x="18864" y="778"/>
                  <a:pt x="15953" y="0"/>
                  <a:pt x="13097" y="0"/>
                </a:cubicBezTo>
                <a:close/>
              </a:path>
            </a:pathLst>
          </a:custGeom>
          <a:solidFill>
            <a:srgbClr val="AAD5D6">
              <a:alpha val="17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7"/>
          <p:cNvSpPr/>
          <p:nvPr/>
        </p:nvSpPr>
        <p:spPr>
          <a:xfrm rot="6623742">
            <a:off x="-1203597" y="2801400"/>
            <a:ext cx="3480333" cy="3528437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" name="Google Shape;806;p7"/>
          <p:cNvGrpSpPr/>
          <p:nvPr/>
        </p:nvGrpSpPr>
        <p:grpSpPr>
          <a:xfrm>
            <a:off x="7302411" y="590469"/>
            <a:ext cx="913254" cy="427252"/>
            <a:chOff x="1651034" y="1344550"/>
            <a:chExt cx="1156018" cy="540963"/>
          </a:xfrm>
        </p:grpSpPr>
        <p:sp>
          <p:nvSpPr>
            <p:cNvPr id="807" name="Google Shape;807;p7"/>
            <p:cNvSpPr/>
            <p:nvPr/>
          </p:nvSpPr>
          <p:spPr>
            <a:xfrm>
              <a:off x="1651034" y="1344550"/>
              <a:ext cx="1156018" cy="540963"/>
            </a:xfrm>
            <a:custGeom>
              <a:avLst/>
              <a:gdLst/>
              <a:ahLst/>
              <a:cxnLst/>
              <a:rect l="l" t="t" r="r" b="b"/>
              <a:pathLst>
                <a:path w="32016" h="14982" extrusionOk="0">
                  <a:moveTo>
                    <a:pt x="15704" y="1"/>
                  </a:moveTo>
                  <a:cubicBezTo>
                    <a:pt x="6218" y="1"/>
                    <a:pt x="0" y="7449"/>
                    <a:pt x="0" y="7449"/>
                  </a:cubicBezTo>
                  <a:cubicBezTo>
                    <a:pt x="5649" y="13098"/>
                    <a:pt x="11090" y="14982"/>
                    <a:pt x="15833" y="14982"/>
                  </a:cubicBezTo>
                  <a:cubicBezTo>
                    <a:pt x="25319" y="14982"/>
                    <a:pt x="32016" y="7449"/>
                    <a:pt x="32016" y="7449"/>
                  </a:cubicBezTo>
                  <a:cubicBezTo>
                    <a:pt x="26007" y="1863"/>
                    <a:pt x="20447" y="1"/>
                    <a:pt x="157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2014737" y="1400732"/>
              <a:ext cx="428777" cy="428740"/>
            </a:xfrm>
            <a:custGeom>
              <a:avLst/>
              <a:gdLst/>
              <a:ahLst/>
              <a:cxnLst/>
              <a:rect l="l" t="t" r="r" b="b"/>
              <a:pathLst>
                <a:path w="11875" h="11874" extrusionOk="0">
                  <a:moveTo>
                    <a:pt x="5937" y="1"/>
                  </a:moveTo>
                  <a:cubicBezTo>
                    <a:pt x="2659" y="1"/>
                    <a:pt x="0" y="2658"/>
                    <a:pt x="0" y="5937"/>
                  </a:cubicBezTo>
                  <a:cubicBezTo>
                    <a:pt x="0" y="9215"/>
                    <a:pt x="2659" y="11874"/>
                    <a:pt x="5937" y="11874"/>
                  </a:cubicBezTo>
                  <a:cubicBezTo>
                    <a:pt x="9215" y="11874"/>
                    <a:pt x="11874" y="9215"/>
                    <a:pt x="11874" y="5937"/>
                  </a:cubicBezTo>
                  <a:cubicBezTo>
                    <a:pt x="11874" y="2658"/>
                    <a:pt x="9215" y="1"/>
                    <a:pt x="5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2131650" y="1517645"/>
              <a:ext cx="194908" cy="194908"/>
            </a:xfrm>
            <a:custGeom>
              <a:avLst/>
              <a:gdLst/>
              <a:ahLst/>
              <a:cxnLst/>
              <a:rect l="l" t="t" r="r" b="b"/>
              <a:pathLst>
                <a:path w="5398" h="5398" extrusionOk="0">
                  <a:moveTo>
                    <a:pt x="2699" y="0"/>
                  </a:moveTo>
                  <a:cubicBezTo>
                    <a:pt x="1207" y="0"/>
                    <a:pt x="0" y="1207"/>
                    <a:pt x="0" y="2699"/>
                  </a:cubicBezTo>
                  <a:cubicBezTo>
                    <a:pt x="0" y="4188"/>
                    <a:pt x="1207" y="5398"/>
                    <a:pt x="2699" y="5398"/>
                  </a:cubicBezTo>
                  <a:cubicBezTo>
                    <a:pt x="4187" y="5398"/>
                    <a:pt x="5397" y="4188"/>
                    <a:pt x="5397" y="2699"/>
                  </a:cubicBezTo>
                  <a:cubicBezTo>
                    <a:pt x="5397" y="1207"/>
                    <a:pt x="4187" y="0"/>
                    <a:pt x="2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2351937" y="1478181"/>
              <a:ext cx="151760" cy="151760"/>
            </a:xfrm>
            <a:custGeom>
              <a:avLst/>
              <a:gdLst/>
              <a:ahLst/>
              <a:cxnLst/>
              <a:rect l="l" t="t" r="r" b="b"/>
              <a:pathLst>
                <a:path w="4203" h="4203" extrusionOk="0">
                  <a:moveTo>
                    <a:pt x="2102" y="0"/>
                  </a:moveTo>
                  <a:cubicBezTo>
                    <a:pt x="943" y="0"/>
                    <a:pt x="1" y="943"/>
                    <a:pt x="1" y="2102"/>
                  </a:cubicBezTo>
                  <a:cubicBezTo>
                    <a:pt x="1" y="3260"/>
                    <a:pt x="943" y="4203"/>
                    <a:pt x="2102" y="4203"/>
                  </a:cubicBezTo>
                  <a:cubicBezTo>
                    <a:pt x="3261" y="4203"/>
                    <a:pt x="4203" y="3260"/>
                    <a:pt x="4203" y="2102"/>
                  </a:cubicBezTo>
                  <a:cubicBezTo>
                    <a:pt x="4203" y="943"/>
                    <a:pt x="3261" y="0"/>
                    <a:pt x="2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" name="Google Shape;811;p7"/>
          <p:cNvGrpSpPr/>
          <p:nvPr/>
        </p:nvGrpSpPr>
        <p:grpSpPr>
          <a:xfrm>
            <a:off x="525770" y="3827070"/>
            <a:ext cx="457898" cy="456314"/>
            <a:chOff x="2304594" y="2493825"/>
            <a:chExt cx="579837" cy="577832"/>
          </a:xfrm>
        </p:grpSpPr>
        <p:sp>
          <p:nvSpPr>
            <p:cNvPr id="812" name="Google Shape;812;p7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7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7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7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7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7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7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7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7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7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7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7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7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7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" name="Google Shape;832;p7"/>
          <p:cNvGrpSpPr/>
          <p:nvPr/>
        </p:nvGrpSpPr>
        <p:grpSpPr>
          <a:xfrm rot="-8294681" flipH="1">
            <a:off x="343972" y="-37277"/>
            <a:ext cx="1293654" cy="754219"/>
            <a:chOff x="3864475" y="2225200"/>
            <a:chExt cx="862200" cy="502675"/>
          </a:xfrm>
        </p:grpSpPr>
        <p:sp>
          <p:nvSpPr>
            <p:cNvPr id="833" name="Google Shape;833;p7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7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7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7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7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7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7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7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7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7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7"/>
          <p:cNvGrpSpPr/>
          <p:nvPr/>
        </p:nvGrpSpPr>
        <p:grpSpPr>
          <a:xfrm rot="-4596957" flipH="1">
            <a:off x="-565562" y="313204"/>
            <a:ext cx="2031864" cy="1184606"/>
            <a:chOff x="3864475" y="2225200"/>
            <a:chExt cx="862200" cy="502675"/>
          </a:xfrm>
        </p:grpSpPr>
        <p:sp>
          <p:nvSpPr>
            <p:cNvPr id="844" name="Google Shape;844;p7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7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7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7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7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7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7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7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7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7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" name="Google Shape;854;p7"/>
          <p:cNvSpPr/>
          <p:nvPr/>
        </p:nvSpPr>
        <p:spPr>
          <a:xfrm>
            <a:off x="8548366" y="1404034"/>
            <a:ext cx="372057" cy="272769"/>
          </a:xfrm>
          <a:custGeom>
            <a:avLst/>
            <a:gdLst/>
            <a:ahLst/>
            <a:cxnLst/>
            <a:rect l="l" t="t" r="r" b="b"/>
            <a:pathLst>
              <a:path w="3499" h="2565" extrusionOk="0">
                <a:moveTo>
                  <a:pt x="951" y="1"/>
                </a:moveTo>
                <a:cubicBezTo>
                  <a:pt x="703" y="1"/>
                  <a:pt x="458" y="109"/>
                  <a:pt x="290" y="317"/>
                </a:cubicBezTo>
                <a:cubicBezTo>
                  <a:pt x="0" y="684"/>
                  <a:pt x="59" y="1212"/>
                  <a:pt x="422" y="1505"/>
                </a:cubicBezTo>
                <a:lnTo>
                  <a:pt x="1750" y="2564"/>
                </a:lnTo>
                <a:lnTo>
                  <a:pt x="3073" y="1505"/>
                </a:lnTo>
                <a:cubicBezTo>
                  <a:pt x="3440" y="1212"/>
                  <a:pt x="3499" y="684"/>
                  <a:pt x="3206" y="317"/>
                </a:cubicBezTo>
                <a:cubicBezTo>
                  <a:pt x="3040" y="109"/>
                  <a:pt x="2794" y="1"/>
                  <a:pt x="2546" y="1"/>
                </a:cubicBezTo>
                <a:cubicBezTo>
                  <a:pt x="2362" y="1"/>
                  <a:pt x="2176" y="61"/>
                  <a:pt x="2021" y="185"/>
                </a:cubicBezTo>
                <a:lnTo>
                  <a:pt x="1750" y="405"/>
                </a:lnTo>
                <a:lnTo>
                  <a:pt x="1478" y="185"/>
                </a:lnTo>
                <a:cubicBezTo>
                  <a:pt x="1322" y="61"/>
                  <a:pt x="1136" y="1"/>
                  <a:pt x="9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7"/>
          <p:cNvSpPr/>
          <p:nvPr/>
        </p:nvSpPr>
        <p:spPr>
          <a:xfrm>
            <a:off x="1414899" y="4608498"/>
            <a:ext cx="309585" cy="309544"/>
          </a:xfrm>
          <a:custGeom>
            <a:avLst/>
            <a:gdLst/>
            <a:ahLst/>
            <a:cxnLst/>
            <a:rect l="l" t="t" r="r" b="b"/>
            <a:pathLst>
              <a:path w="8281" h="8281" extrusionOk="0">
                <a:moveTo>
                  <a:pt x="2981" y="1"/>
                </a:moveTo>
                <a:cubicBezTo>
                  <a:pt x="2849" y="1"/>
                  <a:pt x="2739" y="111"/>
                  <a:pt x="2739" y="246"/>
                </a:cubicBezTo>
                <a:lnTo>
                  <a:pt x="2739" y="2501"/>
                </a:lnTo>
                <a:cubicBezTo>
                  <a:pt x="2739" y="2633"/>
                  <a:pt x="2633" y="2743"/>
                  <a:pt x="2497" y="2743"/>
                </a:cubicBezTo>
                <a:lnTo>
                  <a:pt x="243" y="2743"/>
                </a:lnTo>
                <a:cubicBezTo>
                  <a:pt x="111" y="2743"/>
                  <a:pt x="1" y="2849"/>
                  <a:pt x="1" y="2985"/>
                </a:cubicBezTo>
                <a:lnTo>
                  <a:pt x="1" y="5300"/>
                </a:lnTo>
                <a:cubicBezTo>
                  <a:pt x="1" y="5435"/>
                  <a:pt x="111" y="5542"/>
                  <a:pt x="243" y="5542"/>
                </a:cubicBezTo>
                <a:lnTo>
                  <a:pt x="2497" y="5542"/>
                </a:lnTo>
                <a:cubicBezTo>
                  <a:pt x="2633" y="5542"/>
                  <a:pt x="2739" y="5652"/>
                  <a:pt x="2739" y="5784"/>
                </a:cubicBezTo>
                <a:lnTo>
                  <a:pt x="2739" y="8038"/>
                </a:lnTo>
                <a:cubicBezTo>
                  <a:pt x="2739" y="8174"/>
                  <a:pt x="2849" y="8280"/>
                  <a:pt x="2981" y="8280"/>
                </a:cubicBezTo>
                <a:lnTo>
                  <a:pt x="5299" y="8280"/>
                </a:lnTo>
                <a:cubicBezTo>
                  <a:pt x="5431" y="8280"/>
                  <a:pt x="5541" y="8174"/>
                  <a:pt x="5541" y="8038"/>
                </a:cubicBezTo>
                <a:lnTo>
                  <a:pt x="5541" y="5784"/>
                </a:lnTo>
                <a:cubicBezTo>
                  <a:pt x="5541" y="5652"/>
                  <a:pt x="5647" y="5542"/>
                  <a:pt x="5783" y="5542"/>
                </a:cubicBezTo>
                <a:lnTo>
                  <a:pt x="8038" y="5542"/>
                </a:lnTo>
                <a:cubicBezTo>
                  <a:pt x="8170" y="5542"/>
                  <a:pt x="8280" y="5435"/>
                  <a:pt x="8280" y="5300"/>
                </a:cubicBezTo>
                <a:lnTo>
                  <a:pt x="8280" y="2985"/>
                </a:lnTo>
                <a:cubicBezTo>
                  <a:pt x="8280" y="2849"/>
                  <a:pt x="8170" y="2743"/>
                  <a:pt x="8038" y="2743"/>
                </a:cubicBezTo>
                <a:lnTo>
                  <a:pt x="5783" y="2743"/>
                </a:lnTo>
                <a:cubicBezTo>
                  <a:pt x="5647" y="2743"/>
                  <a:pt x="5541" y="2633"/>
                  <a:pt x="5541" y="2501"/>
                </a:cubicBezTo>
                <a:lnTo>
                  <a:pt x="5541" y="246"/>
                </a:lnTo>
                <a:cubicBezTo>
                  <a:pt x="5541" y="111"/>
                  <a:pt x="5431" y="1"/>
                  <a:pt x="529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79474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141827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677919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99925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780290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959909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228369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339462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56408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109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title and description">
  <p:cSld name="SECTION_TITLE_AND_DESCRIPTION"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32" name="Google Shape;932;p9"/>
          <p:cNvSpPr txBox="1">
            <a:spLocks noGrp="1"/>
          </p:cNvSpPr>
          <p:nvPr>
            <p:ph type="subTitle" idx="1"/>
          </p:nvPr>
        </p:nvSpPr>
        <p:spPr>
          <a:xfrm>
            <a:off x="1491500" y="1272550"/>
            <a:ext cx="61608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33" name="Google Shape;933;p9"/>
          <p:cNvSpPr/>
          <p:nvPr/>
        </p:nvSpPr>
        <p:spPr>
          <a:xfrm rot="2699951">
            <a:off x="7094623" y="3397497"/>
            <a:ext cx="3535539" cy="3659948"/>
          </a:xfrm>
          <a:custGeom>
            <a:avLst/>
            <a:gdLst/>
            <a:ahLst/>
            <a:cxnLst/>
            <a:rect l="l" t="t" r="r" b="b"/>
            <a:pathLst>
              <a:path w="28265" h="29260" extrusionOk="0">
                <a:moveTo>
                  <a:pt x="13097" y="0"/>
                </a:moveTo>
                <a:cubicBezTo>
                  <a:pt x="8537" y="0"/>
                  <a:pt x="4119" y="1984"/>
                  <a:pt x="2006" y="5551"/>
                </a:cubicBezTo>
                <a:cubicBezTo>
                  <a:pt x="0" y="8944"/>
                  <a:pt x="503" y="13043"/>
                  <a:pt x="1023" y="17300"/>
                </a:cubicBezTo>
                <a:cubicBezTo>
                  <a:pt x="1493" y="21133"/>
                  <a:pt x="1867" y="24183"/>
                  <a:pt x="4049" y="26501"/>
                </a:cubicBezTo>
                <a:cubicBezTo>
                  <a:pt x="6091" y="28666"/>
                  <a:pt x="8847" y="29260"/>
                  <a:pt x="11258" y="29260"/>
                </a:cubicBezTo>
                <a:cubicBezTo>
                  <a:pt x="14057" y="29260"/>
                  <a:pt x="16393" y="28460"/>
                  <a:pt x="16611" y="28389"/>
                </a:cubicBezTo>
                <a:cubicBezTo>
                  <a:pt x="22852" y="26339"/>
                  <a:pt x="28264" y="19405"/>
                  <a:pt x="27433" y="12123"/>
                </a:cubicBezTo>
                <a:cubicBezTo>
                  <a:pt x="26758" y="6216"/>
                  <a:pt x="22108" y="2977"/>
                  <a:pt x="21301" y="2431"/>
                </a:cubicBezTo>
                <a:cubicBezTo>
                  <a:pt x="18864" y="778"/>
                  <a:pt x="15953" y="0"/>
                  <a:pt x="1309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4" name="Google Shape;934;p9"/>
          <p:cNvGrpSpPr/>
          <p:nvPr/>
        </p:nvGrpSpPr>
        <p:grpSpPr>
          <a:xfrm>
            <a:off x="8428895" y="1091507"/>
            <a:ext cx="457898" cy="456314"/>
            <a:chOff x="2304594" y="2493825"/>
            <a:chExt cx="579837" cy="577832"/>
          </a:xfrm>
        </p:grpSpPr>
        <p:sp>
          <p:nvSpPr>
            <p:cNvPr id="935" name="Google Shape;935;p9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9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9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9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9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9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9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9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9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9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9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9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9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9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9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9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9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9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9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9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" name="Google Shape;955;p9"/>
          <p:cNvGrpSpPr/>
          <p:nvPr/>
        </p:nvGrpSpPr>
        <p:grpSpPr>
          <a:xfrm rot="-2505319">
            <a:off x="377334" y="4606815"/>
            <a:ext cx="1293654" cy="754219"/>
            <a:chOff x="3864475" y="2225200"/>
            <a:chExt cx="862200" cy="502675"/>
          </a:xfrm>
        </p:grpSpPr>
        <p:sp>
          <p:nvSpPr>
            <p:cNvPr id="956" name="Google Shape;956;p9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9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9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9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9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9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9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9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9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9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9"/>
          <p:cNvGrpSpPr/>
          <p:nvPr/>
        </p:nvGrpSpPr>
        <p:grpSpPr>
          <a:xfrm rot="-6203043">
            <a:off x="-532200" y="3825946"/>
            <a:ext cx="2031864" cy="1184606"/>
            <a:chOff x="3864475" y="2225200"/>
            <a:chExt cx="862200" cy="502675"/>
          </a:xfrm>
        </p:grpSpPr>
        <p:sp>
          <p:nvSpPr>
            <p:cNvPr id="967" name="Google Shape;967;p9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9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9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9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9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9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9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9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9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9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" name="Google Shape;977;p9"/>
          <p:cNvSpPr/>
          <p:nvPr/>
        </p:nvSpPr>
        <p:spPr>
          <a:xfrm rot="-5400000">
            <a:off x="7940936" y="3132421"/>
            <a:ext cx="740134" cy="90801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9"/>
          <p:cNvSpPr/>
          <p:nvPr/>
        </p:nvSpPr>
        <p:spPr>
          <a:xfrm>
            <a:off x="475709" y="-642155"/>
            <a:ext cx="1758050" cy="1322109"/>
          </a:xfrm>
          <a:custGeom>
            <a:avLst/>
            <a:gdLst/>
            <a:ahLst/>
            <a:cxnLst/>
            <a:rect l="l" t="t" r="r" b="b"/>
            <a:pathLst>
              <a:path w="13847" h="10414" extrusionOk="0">
                <a:moveTo>
                  <a:pt x="6012" y="23"/>
                </a:moveTo>
                <a:cubicBezTo>
                  <a:pt x="6015" y="23"/>
                  <a:pt x="6017" y="24"/>
                  <a:pt x="6019" y="26"/>
                </a:cubicBezTo>
                <a:lnTo>
                  <a:pt x="6038" y="26"/>
                </a:lnTo>
                <a:cubicBezTo>
                  <a:pt x="6034" y="26"/>
                  <a:pt x="6030" y="28"/>
                  <a:pt x="6027" y="29"/>
                </a:cubicBezTo>
                <a:cubicBezTo>
                  <a:pt x="6023" y="26"/>
                  <a:pt x="6005" y="26"/>
                  <a:pt x="6001" y="26"/>
                </a:cubicBezTo>
                <a:cubicBezTo>
                  <a:pt x="6005" y="24"/>
                  <a:pt x="6008" y="23"/>
                  <a:pt x="6012" y="23"/>
                </a:cubicBezTo>
                <a:close/>
                <a:moveTo>
                  <a:pt x="5992" y="31"/>
                </a:moveTo>
                <a:cubicBezTo>
                  <a:pt x="5994" y="31"/>
                  <a:pt x="5996" y="32"/>
                  <a:pt x="5997" y="33"/>
                </a:cubicBezTo>
                <a:cubicBezTo>
                  <a:pt x="5997" y="33"/>
                  <a:pt x="5996" y="33"/>
                  <a:pt x="5996" y="33"/>
                </a:cubicBezTo>
                <a:lnTo>
                  <a:pt x="5996" y="33"/>
                </a:lnTo>
                <a:cubicBezTo>
                  <a:pt x="5995" y="33"/>
                  <a:pt x="5994" y="33"/>
                  <a:pt x="5993" y="33"/>
                </a:cubicBezTo>
                <a:lnTo>
                  <a:pt x="5979" y="33"/>
                </a:lnTo>
                <a:cubicBezTo>
                  <a:pt x="5984" y="33"/>
                  <a:pt x="5989" y="31"/>
                  <a:pt x="5992" y="31"/>
                </a:cubicBezTo>
                <a:close/>
                <a:moveTo>
                  <a:pt x="6669" y="211"/>
                </a:moveTo>
                <a:cubicBezTo>
                  <a:pt x="6671" y="211"/>
                  <a:pt x="6671" y="212"/>
                  <a:pt x="6665" y="213"/>
                </a:cubicBezTo>
                <a:cubicBezTo>
                  <a:pt x="6661" y="213"/>
                  <a:pt x="6657" y="213"/>
                  <a:pt x="6652" y="213"/>
                </a:cubicBezTo>
                <a:lnTo>
                  <a:pt x="6652" y="213"/>
                </a:lnTo>
                <a:cubicBezTo>
                  <a:pt x="6659" y="212"/>
                  <a:pt x="6666" y="211"/>
                  <a:pt x="6669" y="211"/>
                </a:cubicBezTo>
                <a:close/>
                <a:moveTo>
                  <a:pt x="6619" y="216"/>
                </a:moveTo>
                <a:cubicBezTo>
                  <a:pt x="6616" y="216"/>
                  <a:pt x="6616" y="217"/>
                  <a:pt x="6621" y="217"/>
                </a:cubicBezTo>
                <a:cubicBezTo>
                  <a:pt x="6620" y="216"/>
                  <a:pt x="6620" y="216"/>
                  <a:pt x="6619" y="216"/>
                </a:cubicBezTo>
                <a:close/>
                <a:moveTo>
                  <a:pt x="6778" y="215"/>
                </a:moveTo>
                <a:cubicBezTo>
                  <a:pt x="6780" y="215"/>
                  <a:pt x="6785" y="216"/>
                  <a:pt x="6789" y="216"/>
                </a:cubicBezTo>
                <a:lnTo>
                  <a:pt x="6789" y="216"/>
                </a:lnTo>
                <a:cubicBezTo>
                  <a:pt x="6785" y="217"/>
                  <a:pt x="6782" y="217"/>
                  <a:pt x="6779" y="217"/>
                </a:cubicBezTo>
                <a:cubicBezTo>
                  <a:pt x="6776" y="216"/>
                  <a:pt x="6777" y="215"/>
                  <a:pt x="6778" y="215"/>
                </a:cubicBezTo>
                <a:close/>
                <a:moveTo>
                  <a:pt x="5333" y="1195"/>
                </a:moveTo>
                <a:cubicBezTo>
                  <a:pt x="5337" y="1196"/>
                  <a:pt x="5340" y="1196"/>
                  <a:pt x="5343" y="1196"/>
                </a:cubicBezTo>
                <a:lnTo>
                  <a:pt x="5343" y="1196"/>
                </a:lnTo>
                <a:cubicBezTo>
                  <a:pt x="5346" y="1196"/>
                  <a:pt x="5349" y="1196"/>
                  <a:pt x="5352" y="1195"/>
                </a:cubicBezTo>
                <a:lnTo>
                  <a:pt x="5352" y="1195"/>
                </a:lnTo>
                <a:cubicBezTo>
                  <a:pt x="5351" y="1196"/>
                  <a:pt x="5351" y="1196"/>
                  <a:pt x="5350" y="1197"/>
                </a:cubicBezTo>
                <a:lnTo>
                  <a:pt x="5350" y="1197"/>
                </a:lnTo>
                <a:cubicBezTo>
                  <a:pt x="5348" y="1197"/>
                  <a:pt x="5345" y="1196"/>
                  <a:pt x="5343" y="1196"/>
                </a:cubicBezTo>
                <a:lnTo>
                  <a:pt x="5343" y="1196"/>
                </a:lnTo>
                <a:cubicBezTo>
                  <a:pt x="5341" y="1196"/>
                  <a:pt x="5338" y="1197"/>
                  <a:pt x="5336" y="1197"/>
                </a:cubicBezTo>
                <a:lnTo>
                  <a:pt x="5336" y="1197"/>
                </a:lnTo>
                <a:cubicBezTo>
                  <a:pt x="5335" y="1196"/>
                  <a:pt x="5334" y="1196"/>
                  <a:pt x="5333" y="1195"/>
                </a:cubicBezTo>
                <a:close/>
                <a:moveTo>
                  <a:pt x="4292" y="1278"/>
                </a:moveTo>
                <a:cubicBezTo>
                  <a:pt x="4295" y="1278"/>
                  <a:pt x="4297" y="1278"/>
                  <a:pt x="4296" y="1280"/>
                </a:cubicBezTo>
                <a:cubicBezTo>
                  <a:pt x="4298" y="1280"/>
                  <a:pt x="4301" y="1280"/>
                  <a:pt x="4305" y="1280"/>
                </a:cubicBezTo>
                <a:lnTo>
                  <a:pt x="4305" y="1280"/>
                </a:lnTo>
                <a:cubicBezTo>
                  <a:pt x="4290" y="1281"/>
                  <a:pt x="4273" y="1286"/>
                  <a:pt x="4260" y="1286"/>
                </a:cubicBezTo>
                <a:cubicBezTo>
                  <a:pt x="4256" y="1286"/>
                  <a:pt x="4252" y="1285"/>
                  <a:pt x="4248" y="1283"/>
                </a:cubicBezTo>
                <a:cubicBezTo>
                  <a:pt x="4241" y="1287"/>
                  <a:pt x="4237" y="1287"/>
                  <a:pt x="4233" y="1287"/>
                </a:cubicBezTo>
                <a:cubicBezTo>
                  <a:pt x="4239" y="1284"/>
                  <a:pt x="4244" y="1282"/>
                  <a:pt x="4248" y="1282"/>
                </a:cubicBezTo>
                <a:cubicBezTo>
                  <a:pt x="4249" y="1282"/>
                  <a:pt x="4251" y="1282"/>
                  <a:pt x="4252" y="1283"/>
                </a:cubicBezTo>
                <a:cubicBezTo>
                  <a:pt x="4251" y="1284"/>
                  <a:pt x="4251" y="1284"/>
                  <a:pt x="4252" y="1284"/>
                </a:cubicBezTo>
                <a:cubicBezTo>
                  <a:pt x="4255" y="1284"/>
                  <a:pt x="4281" y="1278"/>
                  <a:pt x="4292" y="1278"/>
                </a:cubicBezTo>
                <a:close/>
                <a:moveTo>
                  <a:pt x="12474" y="2111"/>
                </a:moveTo>
                <a:cubicBezTo>
                  <a:pt x="12479" y="2119"/>
                  <a:pt x="12483" y="2127"/>
                  <a:pt x="12487" y="2134"/>
                </a:cubicBezTo>
                <a:lnTo>
                  <a:pt x="12484" y="2138"/>
                </a:lnTo>
                <a:cubicBezTo>
                  <a:pt x="12481" y="2129"/>
                  <a:pt x="12477" y="2120"/>
                  <a:pt x="12474" y="2111"/>
                </a:cubicBezTo>
                <a:close/>
                <a:moveTo>
                  <a:pt x="9852" y="4526"/>
                </a:moveTo>
                <a:lnTo>
                  <a:pt x="9852" y="4526"/>
                </a:lnTo>
                <a:cubicBezTo>
                  <a:pt x="9833" y="4535"/>
                  <a:pt x="9828" y="4539"/>
                  <a:pt x="9831" y="4539"/>
                </a:cubicBezTo>
                <a:cubicBezTo>
                  <a:pt x="9835" y="4539"/>
                  <a:pt x="9860" y="4529"/>
                  <a:pt x="9862" y="4529"/>
                </a:cubicBezTo>
                <a:cubicBezTo>
                  <a:pt x="9862" y="4529"/>
                  <a:pt x="9862" y="4529"/>
                  <a:pt x="9862" y="4529"/>
                </a:cubicBezTo>
                <a:cubicBezTo>
                  <a:pt x="9865" y="4529"/>
                  <a:pt x="9867" y="4529"/>
                  <a:pt x="9869" y="4528"/>
                </a:cubicBezTo>
                <a:lnTo>
                  <a:pt x="9869" y="4528"/>
                </a:lnTo>
                <a:cubicBezTo>
                  <a:pt x="9864" y="4531"/>
                  <a:pt x="9861" y="4533"/>
                  <a:pt x="9855" y="4533"/>
                </a:cubicBezTo>
                <a:cubicBezTo>
                  <a:pt x="9797" y="4564"/>
                  <a:pt x="9702" y="4612"/>
                  <a:pt x="9617" y="4652"/>
                </a:cubicBezTo>
                <a:lnTo>
                  <a:pt x="9617" y="4652"/>
                </a:lnTo>
                <a:cubicBezTo>
                  <a:pt x="9613" y="4649"/>
                  <a:pt x="9608" y="4645"/>
                  <a:pt x="9603" y="4642"/>
                </a:cubicBezTo>
                <a:lnTo>
                  <a:pt x="9603" y="4642"/>
                </a:lnTo>
                <a:cubicBezTo>
                  <a:pt x="9687" y="4603"/>
                  <a:pt x="9771" y="4564"/>
                  <a:pt x="9852" y="4526"/>
                </a:cubicBezTo>
                <a:close/>
                <a:moveTo>
                  <a:pt x="9356" y="4727"/>
                </a:moveTo>
                <a:lnTo>
                  <a:pt x="9356" y="4727"/>
                </a:lnTo>
                <a:cubicBezTo>
                  <a:pt x="9355" y="4728"/>
                  <a:pt x="9354" y="4730"/>
                  <a:pt x="9353" y="4731"/>
                </a:cubicBezTo>
                <a:cubicBezTo>
                  <a:pt x="9353" y="4730"/>
                  <a:pt x="9352" y="4730"/>
                  <a:pt x="9352" y="4730"/>
                </a:cubicBezTo>
                <a:lnTo>
                  <a:pt x="9352" y="4730"/>
                </a:lnTo>
                <a:cubicBezTo>
                  <a:pt x="9354" y="4729"/>
                  <a:pt x="9355" y="4728"/>
                  <a:pt x="9356" y="4727"/>
                </a:cubicBezTo>
                <a:close/>
                <a:moveTo>
                  <a:pt x="9325" y="4762"/>
                </a:moveTo>
                <a:cubicBezTo>
                  <a:pt x="9334" y="4768"/>
                  <a:pt x="9342" y="4775"/>
                  <a:pt x="9351" y="4782"/>
                </a:cubicBezTo>
                <a:lnTo>
                  <a:pt x="9351" y="4782"/>
                </a:lnTo>
                <a:cubicBezTo>
                  <a:pt x="9256" y="4824"/>
                  <a:pt x="9161" y="4865"/>
                  <a:pt x="9066" y="4905"/>
                </a:cubicBezTo>
                <a:lnTo>
                  <a:pt x="9066" y="4905"/>
                </a:lnTo>
                <a:cubicBezTo>
                  <a:pt x="9048" y="4894"/>
                  <a:pt x="9030" y="4882"/>
                  <a:pt x="9012" y="4870"/>
                </a:cubicBezTo>
                <a:lnTo>
                  <a:pt x="9012" y="4870"/>
                </a:lnTo>
                <a:cubicBezTo>
                  <a:pt x="9074" y="4846"/>
                  <a:pt x="9134" y="4823"/>
                  <a:pt x="9192" y="4804"/>
                </a:cubicBezTo>
                <a:cubicBezTo>
                  <a:pt x="9202" y="4793"/>
                  <a:pt x="9239" y="4785"/>
                  <a:pt x="9253" y="4775"/>
                </a:cubicBezTo>
                <a:cubicBezTo>
                  <a:pt x="9256" y="4774"/>
                  <a:pt x="9257" y="4774"/>
                  <a:pt x="9259" y="4774"/>
                </a:cubicBezTo>
                <a:cubicBezTo>
                  <a:pt x="9271" y="4774"/>
                  <a:pt x="9254" y="4787"/>
                  <a:pt x="9224" y="4800"/>
                </a:cubicBezTo>
                <a:cubicBezTo>
                  <a:pt x="9258" y="4788"/>
                  <a:pt x="9291" y="4775"/>
                  <a:pt x="9325" y="4762"/>
                </a:cubicBezTo>
                <a:close/>
                <a:moveTo>
                  <a:pt x="607" y="5013"/>
                </a:moveTo>
                <a:cubicBezTo>
                  <a:pt x="607" y="5013"/>
                  <a:pt x="607" y="5013"/>
                  <a:pt x="607" y="5013"/>
                </a:cubicBezTo>
                <a:lnTo>
                  <a:pt x="607" y="5013"/>
                </a:lnTo>
                <a:cubicBezTo>
                  <a:pt x="607" y="5014"/>
                  <a:pt x="607" y="5014"/>
                  <a:pt x="607" y="5014"/>
                </a:cubicBezTo>
                <a:cubicBezTo>
                  <a:pt x="607" y="5014"/>
                  <a:pt x="607" y="5014"/>
                  <a:pt x="607" y="5013"/>
                </a:cubicBezTo>
                <a:close/>
                <a:moveTo>
                  <a:pt x="9016" y="5017"/>
                </a:moveTo>
                <a:cubicBezTo>
                  <a:pt x="9016" y="5017"/>
                  <a:pt x="9015" y="5017"/>
                  <a:pt x="9015" y="5017"/>
                </a:cubicBezTo>
                <a:lnTo>
                  <a:pt x="9015" y="5017"/>
                </a:lnTo>
                <a:cubicBezTo>
                  <a:pt x="9013" y="5018"/>
                  <a:pt x="9010" y="5019"/>
                  <a:pt x="9007" y="5020"/>
                </a:cubicBezTo>
                <a:lnTo>
                  <a:pt x="9007" y="5020"/>
                </a:lnTo>
                <a:cubicBezTo>
                  <a:pt x="9005" y="5021"/>
                  <a:pt x="9002" y="5021"/>
                  <a:pt x="9000" y="5021"/>
                </a:cubicBezTo>
                <a:lnTo>
                  <a:pt x="9000" y="5021"/>
                </a:lnTo>
                <a:cubicBezTo>
                  <a:pt x="9005" y="5019"/>
                  <a:pt x="9012" y="5017"/>
                  <a:pt x="9016" y="5017"/>
                </a:cubicBezTo>
                <a:close/>
                <a:moveTo>
                  <a:pt x="8218" y="5179"/>
                </a:moveTo>
                <a:lnTo>
                  <a:pt x="8218" y="5179"/>
                </a:lnTo>
                <a:cubicBezTo>
                  <a:pt x="8209" y="5181"/>
                  <a:pt x="8202" y="5184"/>
                  <a:pt x="8194" y="5186"/>
                </a:cubicBezTo>
                <a:cubicBezTo>
                  <a:pt x="8194" y="5186"/>
                  <a:pt x="8195" y="5186"/>
                  <a:pt x="8196" y="5186"/>
                </a:cubicBezTo>
                <a:cubicBezTo>
                  <a:pt x="8201" y="5186"/>
                  <a:pt x="8209" y="5183"/>
                  <a:pt x="8218" y="5179"/>
                </a:cubicBezTo>
                <a:close/>
                <a:moveTo>
                  <a:pt x="7220" y="4449"/>
                </a:moveTo>
                <a:cubicBezTo>
                  <a:pt x="7631" y="4449"/>
                  <a:pt x="8136" y="4741"/>
                  <a:pt x="8572" y="5019"/>
                </a:cubicBezTo>
                <a:lnTo>
                  <a:pt x="8572" y="5019"/>
                </a:lnTo>
                <a:cubicBezTo>
                  <a:pt x="8467" y="5062"/>
                  <a:pt x="8363" y="5106"/>
                  <a:pt x="8263" y="5152"/>
                </a:cubicBezTo>
                <a:cubicBezTo>
                  <a:pt x="8260" y="5156"/>
                  <a:pt x="8260" y="5159"/>
                  <a:pt x="8256" y="5167"/>
                </a:cubicBezTo>
                <a:cubicBezTo>
                  <a:pt x="8255" y="5167"/>
                  <a:pt x="8254" y="5167"/>
                  <a:pt x="8253" y="5167"/>
                </a:cubicBezTo>
                <a:cubicBezTo>
                  <a:pt x="8244" y="5167"/>
                  <a:pt x="8230" y="5174"/>
                  <a:pt x="8218" y="5179"/>
                </a:cubicBezTo>
                <a:lnTo>
                  <a:pt x="8218" y="5179"/>
                </a:lnTo>
                <a:cubicBezTo>
                  <a:pt x="8332" y="5147"/>
                  <a:pt x="8465" y="5095"/>
                  <a:pt x="8603" y="5039"/>
                </a:cubicBezTo>
                <a:lnTo>
                  <a:pt x="8603" y="5039"/>
                </a:lnTo>
                <a:cubicBezTo>
                  <a:pt x="8621" y="5050"/>
                  <a:pt x="8639" y="5062"/>
                  <a:pt x="8657" y="5073"/>
                </a:cubicBezTo>
                <a:lnTo>
                  <a:pt x="8657" y="5073"/>
                </a:lnTo>
                <a:cubicBezTo>
                  <a:pt x="8258" y="5232"/>
                  <a:pt x="7855" y="5378"/>
                  <a:pt x="7442" y="5516"/>
                </a:cubicBezTo>
                <a:cubicBezTo>
                  <a:pt x="7445" y="5513"/>
                  <a:pt x="7445" y="5512"/>
                  <a:pt x="7442" y="5512"/>
                </a:cubicBezTo>
                <a:cubicBezTo>
                  <a:pt x="7422" y="5512"/>
                  <a:pt x="7291" y="5567"/>
                  <a:pt x="7263" y="5567"/>
                </a:cubicBezTo>
                <a:cubicBezTo>
                  <a:pt x="7258" y="5569"/>
                  <a:pt x="7253" y="5571"/>
                  <a:pt x="7248" y="5573"/>
                </a:cubicBezTo>
                <a:lnTo>
                  <a:pt x="7248" y="5573"/>
                </a:lnTo>
                <a:cubicBezTo>
                  <a:pt x="7174" y="5225"/>
                  <a:pt x="6962" y="4763"/>
                  <a:pt x="7160" y="4452"/>
                </a:cubicBezTo>
                <a:cubicBezTo>
                  <a:pt x="7179" y="4450"/>
                  <a:pt x="7200" y="4449"/>
                  <a:pt x="7220" y="4449"/>
                </a:cubicBezTo>
                <a:close/>
                <a:moveTo>
                  <a:pt x="8703" y="5103"/>
                </a:moveTo>
                <a:cubicBezTo>
                  <a:pt x="8715" y="5110"/>
                  <a:pt x="8726" y="5118"/>
                  <a:pt x="8738" y="5125"/>
                </a:cubicBezTo>
                <a:lnTo>
                  <a:pt x="8738" y="5125"/>
                </a:lnTo>
                <a:cubicBezTo>
                  <a:pt x="8254" y="5310"/>
                  <a:pt x="7769" y="5502"/>
                  <a:pt x="7261" y="5629"/>
                </a:cubicBezTo>
                <a:lnTo>
                  <a:pt x="7261" y="5629"/>
                </a:lnTo>
                <a:cubicBezTo>
                  <a:pt x="7260" y="5625"/>
                  <a:pt x="7259" y="5622"/>
                  <a:pt x="7258" y="5618"/>
                </a:cubicBezTo>
                <a:lnTo>
                  <a:pt x="7258" y="5618"/>
                </a:lnTo>
                <a:cubicBezTo>
                  <a:pt x="7414" y="5548"/>
                  <a:pt x="7554" y="5514"/>
                  <a:pt x="7732" y="5464"/>
                </a:cubicBezTo>
                <a:lnTo>
                  <a:pt x="7732" y="5464"/>
                </a:lnTo>
                <a:cubicBezTo>
                  <a:pt x="7618" y="5504"/>
                  <a:pt x="7537" y="5526"/>
                  <a:pt x="7439" y="5563"/>
                </a:cubicBezTo>
                <a:cubicBezTo>
                  <a:pt x="7395" y="5563"/>
                  <a:pt x="7351" y="5589"/>
                  <a:pt x="7322" y="5604"/>
                </a:cubicBezTo>
                <a:cubicBezTo>
                  <a:pt x="7611" y="5523"/>
                  <a:pt x="7882" y="5431"/>
                  <a:pt x="8165" y="5325"/>
                </a:cubicBezTo>
                <a:lnTo>
                  <a:pt x="8146" y="5325"/>
                </a:lnTo>
                <a:cubicBezTo>
                  <a:pt x="8238" y="5288"/>
                  <a:pt x="8326" y="5252"/>
                  <a:pt x="8417" y="5218"/>
                </a:cubicBezTo>
                <a:cubicBezTo>
                  <a:pt x="8425" y="5208"/>
                  <a:pt x="8458" y="5208"/>
                  <a:pt x="8466" y="5196"/>
                </a:cubicBezTo>
                <a:cubicBezTo>
                  <a:pt x="8543" y="5164"/>
                  <a:pt x="8623" y="5133"/>
                  <a:pt x="8703" y="5103"/>
                </a:cubicBezTo>
                <a:close/>
                <a:moveTo>
                  <a:pt x="5350" y="1197"/>
                </a:moveTo>
                <a:lnTo>
                  <a:pt x="5350" y="1197"/>
                </a:lnTo>
                <a:cubicBezTo>
                  <a:pt x="5619" y="1218"/>
                  <a:pt x="5955" y="1229"/>
                  <a:pt x="6236" y="1258"/>
                </a:cubicBezTo>
                <a:cubicBezTo>
                  <a:pt x="6327" y="1280"/>
                  <a:pt x="6415" y="1280"/>
                  <a:pt x="6518" y="1295"/>
                </a:cubicBezTo>
                <a:cubicBezTo>
                  <a:pt x="7200" y="1364"/>
                  <a:pt x="7875" y="1544"/>
                  <a:pt x="8539" y="1716"/>
                </a:cubicBezTo>
                <a:cubicBezTo>
                  <a:pt x="8686" y="1760"/>
                  <a:pt x="8843" y="1804"/>
                  <a:pt x="8989" y="1852"/>
                </a:cubicBezTo>
                <a:lnTo>
                  <a:pt x="9001" y="1852"/>
                </a:lnTo>
                <a:cubicBezTo>
                  <a:pt x="9737" y="2097"/>
                  <a:pt x="10485" y="2369"/>
                  <a:pt x="11153" y="2765"/>
                </a:cubicBezTo>
                <a:cubicBezTo>
                  <a:pt x="11167" y="2772"/>
                  <a:pt x="11182" y="2780"/>
                  <a:pt x="11194" y="2791"/>
                </a:cubicBezTo>
                <a:cubicBezTo>
                  <a:pt x="11418" y="2925"/>
                  <a:pt x="11650" y="3069"/>
                  <a:pt x="11873" y="3227"/>
                </a:cubicBezTo>
                <a:lnTo>
                  <a:pt x="11873" y="3227"/>
                </a:lnTo>
                <a:cubicBezTo>
                  <a:pt x="11797" y="3295"/>
                  <a:pt x="11718" y="3360"/>
                  <a:pt x="11634" y="3421"/>
                </a:cubicBezTo>
                <a:cubicBezTo>
                  <a:pt x="11468" y="3553"/>
                  <a:pt x="11296" y="3671"/>
                  <a:pt x="11109" y="3770"/>
                </a:cubicBezTo>
                <a:cubicBezTo>
                  <a:pt x="11101" y="3780"/>
                  <a:pt x="11100" y="3783"/>
                  <a:pt x="11104" y="3783"/>
                </a:cubicBezTo>
                <a:cubicBezTo>
                  <a:pt x="11110" y="3783"/>
                  <a:pt x="11126" y="3774"/>
                  <a:pt x="11135" y="3763"/>
                </a:cubicBezTo>
                <a:cubicBezTo>
                  <a:pt x="11138" y="3763"/>
                  <a:pt x="11156" y="3756"/>
                  <a:pt x="11160" y="3752"/>
                </a:cubicBezTo>
                <a:lnTo>
                  <a:pt x="11160" y="3752"/>
                </a:lnTo>
                <a:cubicBezTo>
                  <a:pt x="11153" y="3759"/>
                  <a:pt x="11150" y="3763"/>
                  <a:pt x="11142" y="3763"/>
                </a:cubicBezTo>
                <a:cubicBezTo>
                  <a:pt x="11143" y="3762"/>
                  <a:pt x="11143" y="3761"/>
                  <a:pt x="11143" y="3761"/>
                </a:cubicBezTo>
                <a:lnTo>
                  <a:pt x="11143" y="3761"/>
                </a:lnTo>
                <a:cubicBezTo>
                  <a:pt x="11142" y="3761"/>
                  <a:pt x="11108" y="3785"/>
                  <a:pt x="11101" y="3792"/>
                </a:cubicBezTo>
                <a:cubicBezTo>
                  <a:pt x="10984" y="3866"/>
                  <a:pt x="10864" y="3932"/>
                  <a:pt x="10742" y="4008"/>
                </a:cubicBezTo>
                <a:cubicBezTo>
                  <a:pt x="10366" y="4229"/>
                  <a:pt x="9961" y="4421"/>
                  <a:pt x="9563" y="4611"/>
                </a:cubicBezTo>
                <a:lnTo>
                  <a:pt x="9563" y="4611"/>
                </a:lnTo>
                <a:cubicBezTo>
                  <a:pt x="9517" y="4576"/>
                  <a:pt x="9472" y="4541"/>
                  <a:pt x="9426" y="4507"/>
                </a:cubicBezTo>
                <a:cubicBezTo>
                  <a:pt x="8311" y="3630"/>
                  <a:pt x="6757" y="2590"/>
                  <a:pt x="5298" y="2590"/>
                </a:cubicBezTo>
                <a:cubicBezTo>
                  <a:pt x="4609" y="2590"/>
                  <a:pt x="3941" y="2822"/>
                  <a:pt x="3350" y="3414"/>
                </a:cubicBezTo>
                <a:cubicBezTo>
                  <a:pt x="3497" y="3286"/>
                  <a:pt x="3629" y="3183"/>
                  <a:pt x="3783" y="3095"/>
                </a:cubicBezTo>
                <a:lnTo>
                  <a:pt x="3783" y="3095"/>
                </a:lnTo>
                <a:cubicBezTo>
                  <a:pt x="3724" y="3183"/>
                  <a:pt x="3658" y="3183"/>
                  <a:pt x="3603" y="3253"/>
                </a:cubicBezTo>
                <a:cubicBezTo>
                  <a:pt x="3713" y="3172"/>
                  <a:pt x="3845" y="3055"/>
                  <a:pt x="3969" y="3018"/>
                </a:cubicBezTo>
                <a:lnTo>
                  <a:pt x="3969" y="3018"/>
                </a:lnTo>
                <a:cubicBezTo>
                  <a:pt x="3255" y="3447"/>
                  <a:pt x="2730" y="4133"/>
                  <a:pt x="2356" y="4866"/>
                </a:cubicBezTo>
                <a:cubicBezTo>
                  <a:pt x="2356" y="4865"/>
                  <a:pt x="2355" y="4865"/>
                  <a:pt x="2355" y="4865"/>
                </a:cubicBezTo>
                <a:cubicBezTo>
                  <a:pt x="2349" y="4865"/>
                  <a:pt x="2329" y="4913"/>
                  <a:pt x="2309" y="4939"/>
                </a:cubicBezTo>
                <a:cubicBezTo>
                  <a:pt x="2488" y="4565"/>
                  <a:pt x="2679" y="4228"/>
                  <a:pt x="2928" y="3898"/>
                </a:cubicBezTo>
                <a:cubicBezTo>
                  <a:pt x="2931" y="3891"/>
                  <a:pt x="2932" y="3888"/>
                  <a:pt x="2931" y="3888"/>
                </a:cubicBezTo>
                <a:cubicBezTo>
                  <a:pt x="2920" y="3888"/>
                  <a:pt x="2774" y="4104"/>
                  <a:pt x="2741" y="4111"/>
                </a:cubicBezTo>
                <a:cubicBezTo>
                  <a:pt x="2829" y="3983"/>
                  <a:pt x="2913" y="3876"/>
                  <a:pt x="3013" y="3756"/>
                </a:cubicBezTo>
                <a:cubicBezTo>
                  <a:pt x="3012" y="3755"/>
                  <a:pt x="3012" y="3755"/>
                  <a:pt x="3012" y="3755"/>
                </a:cubicBezTo>
                <a:cubicBezTo>
                  <a:pt x="3001" y="3755"/>
                  <a:pt x="2950" y="3811"/>
                  <a:pt x="2943" y="3829"/>
                </a:cubicBezTo>
                <a:cubicBezTo>
                  <a:pt x="2450" y="4389"/>
                  <a:pt x="2113" y="5074"/>
                  <a:pt x="1905" y="5794"/>
                </a:cubicBezTo>
                <a:lnTo>
                  <a:pt x="1905" y="5794"/>
                </a:lnTo>
                <a:cubicBezTo>
                  <a:pt x="1708" y="5620"/>
                  <a:pt x="1565" y="5390"/>
                  <a:pt x="1483" y="5137"/>
                </a:cubicBezTo>
                <a:cubicBezTo>
                  <a:pt x="1483" y="5090"/>
                  <a:pt x="1461" y="5020"/>
                  <a:pt x="1454" y="4966"/>
                </a:cubicBezTo>
                <a:cubicBezTo>
                  <a:pt x="1432" y="4910"/>
                  <a:pt x="1436" y="4851"/>
                  <a:pt x="1425" y="4793"/>
                </a:cubicBezTo>
                <a:cubicBezTo>
                  <a:pt x="1363" y="4042"/>
                  <a:pt x="1605" y="3267"/>
                  <a:pt x="2015" y="2651"/>
                </a:cubicBezTo>
                <a:cubicBezTo>
                  <a:pt x="2173" y="2402"/>
                  <a:pt x="2375" y="2178"/>
                  <a:pt x="2613" y="1995"/>
                </a:cubicBezTo>
                <a:cubicBezTo>
                  <a:pt x="2617" y="1980"/>
                  <a:pt x="2653" y="1962"/>
                  <a:pt x="2657" y="1951"/>
                </a:cubicBezTo>
                <a:cubicBezTo>
                  <a:pt x="2785" y="1855"/>
                  <a:pt x="2935" y="1767"/>
                  <a:pt x="3079" y="1687"/>
                </a:cubicBezTo>
                <a:cubicBezTo>
                  <a:pt x="3467" y="1489"/>
                  <a:pt x="3889" y="1353"/>
                  <a:pt x="4318" y="1283"/>
                </a:cubicBezTo>
                <a:lnTo>
                  <a:pt x="4318" y="1280"/>
                </a:lnTo>
                <a:cubicBezTo>
                  <a:pt x="4315" y="1279"/>
                  <a:pt x="4313" y="1279"/>
                  <a:pt x="4310" y="1279"/>
                </a:cubicBezTo>
                <a:cubicBezTo>
                  <a:pt x="4309" y="1279"/>
                  <a:pt x="4308" y="1279"/>
                  <a:pt x="4307" y="1279"/>
                </a:cubicBezTo>
                <a:lnTo>
                  <a:pt x="4307" y="1279"/>
                </a:lnTo>
                <a:cubicBezTo>
                  <a:pt x="4325" y="1278"/>
                  <a:pt x="4355" y="1275"/>
                  <a:pt x="4355" y="1269"/>
                </a:cubicBezTo>
                <a:lnTo>
                  <a:pt x="4340" y="1269"/>
                </a:lnTo>
                <a:cubicBezTo>
                  <a:pt x="4347" y="1265"/>
                  <a:pt x="4351" y="1265"/>
                  <a:pt x="4358" y="1265"/>
                </a:cubicBezTo>
                <a:cubicBezTo>
                  <a:pt x="4512" y="1247"/>
                  <a:pt x="4699" y="1225"/>
                  <a:pt x="4857" y="1221"/>
                </a:cubicBezTo>
                <a:cubicBezTo>
                  <a:pt x="5020" y="1200"/>
                  <a:pt x="5173" y="1210"/>
                  <a:pt x="5336" y="1197"/>
                </a:cubicBezTo>
                <a:lnTo>
                  <a:pt x="5336" y="1197"/>
                </a:lnTo>
                <a:cubicBezTo>
                  <a:pt x="5337" y="1198"/>
                  <a:pt x="5340" y="1198"/>
                  <a:pt x="5343" y="1198"/>
                </a:cubicBezTo>
                <a:cubicBezTo>
                  <a:pt x="5345" y="1198"/>
                  <a:pt x="5348" y="1198"/>
                  <a:pt x="5350" y="1197"/>
                </a:cubicBezTo>
                <a:close/>
                <a:moveTo>
                  <a:pt x="9400" y="4821"/>
                </a:moveTo>
                <a:cubicBezTo>
                  <a:pt x="9828" y="5166"/>
                  <a:pt x="10240" y="5533"/>
                  <a:pt x="10635" y="5916"/>
                </a:cubicBezTo>
                <a:lnTo>
                  <a:pt x="10635" y="5916"/>
                </a:lnTo>
                <a:cubicBezTo>
                  <a:pt x="10631" y="5918"/>
                  <a:pt x="10626" y="5920"/>
                  <a:pt x="10622" y="5922"/>
                </a:cubicBezTo>
                <a:cubicBezTo>
                  <a:pt x="10626" y="5921"/>
                  <a:pt x="10631" y="5919"/>
                  <a:pt x="10637" y="5918"/>
                </a:cubicBezTo>
                <a:lnTo>
                  <a:pt x="10637" y="5918"/>
                </a:lnTo>
                <a:cubicBezTo>
                  <a:pt x="10638" y="5919"/>
                  <a:pt x="10640" y="5920"/>
                  <a:pt x="10641" y="5922"/>
                </a:cubicBezTo>
                <a:lnTo>
                  <a:pt x="10641" y="5922"/>
                </a:lnTo>
                <a:cubicBezTo>
                  <a:pt x="10598" y="5951"/>
                  <a:pt x="10572" y="5977"/>
                  <a:pt x="10541" y="5997"/>
                </a:cubicBezTo>
                <a:lnTo>
                  <a:pt x="10541" y="5997"/>
                </a:lnTo>
                <a:cubicBezTo>
                  <a:pt x="10538" y="5994"/>
                  <a:pt x="10535" y="5992"/>
                  <a:pt x="10532" y="5989"/>
                </a:cubicBezTo>
                <a:lnTo>
                  <a:pt x="10532" y="5989"/>
                </a:lnTo>
                <a:cubicBezTo>
                  <a:pt x="10538" y="5984"/>
                  <a:pt x="10543" y="5979"/>
                  <a:pt x="10548" y="5973"/>
                </a:cubicBezTo>
                <a:cubicBezTo>
                  <a:pt x="10543" y="5973"/>
                  <a:pt x="10535" y="5978"/>
                  <a:pt x="10526" y="5984"/>
                </a:cubicBezTo>
                <a:lnTo>
                  <a:pt x="10526" y="5984"/>
                </a:lnTo>
                <a:cubicBezTo>
                  <a:pt x="10517" y="5977"/>
                  <a:pt x="10508" y="5971"/>
                  <a:pt x="10500" y="5964"/>
                </a:cubicBezTo>
                <a:lnTo>
                  <a:pt x="10500" y="5964"/>
                </a:lnTo>
                <a:cubicBezTo>
                  <a:pt x="10501" y="5959"/>
                  <a:pt x="10500" y="5956"/>
                  <a:pt x="10497" y="5956"/>
                </a:cubicBezTo>
                <a:lnTo>
                  <a:pt x="10497" y="5956"/>
                </a:lnTo>
                <a:cubicBezTo>
                  <a:pt x="10496" y="5957"/>
                  <a:pt x="10495" y="5958"/>
                  <a:pt x="10494" y="5959"/>
                </a:cubicBezTo>
                <a:lnTo>
                  <a:pt x="10494" y="5959"/>
                </a:lnTo>
                <a:cubicBezTo>
                  <a:pt x="10241" y="5758"/>
                  <a:pt x="9983" y="5563"/>
                  <a:pt x="9723" y="5372"/>
                </a:cubicBezTo>
                <a:cubicBezTo>
                  <a:pt x="9533" y="5222"/>
                  <a:pt x="9322" y="5075"/>
                  <a:pt x="9113" y="4936"/>
                </a:cubicBezTo>
                <a:lnTo>
                  <a:pt x="9113" y="4936"/>
                </a:lnTo>
                <a:cubicBezTo>
                  <a:pt x="9113" y="4936"/>
                  <a:pt x="9114" y="4936"/>
                  <a:pt x="9114" y="4936"/>
                </a:cubicBezTo>
                <a:cubicBezTo>
                  <a:pt x="9209" y="4897"/>
                  <a:pt x="9305" y="4860"/>
                  <a:pt x="9400" y="4821"/>
                </a:cubicBezTo>
                <a:close/>
                <a:moveTo>
                  <a:pt x="3925" y="6256"/>
                </a:moveTo>
                <a:cubicBezTo>
                  <a:pt x="3909" y="6259"/>
                  <a:pt x="3901" y="6260"/>
                  <a:pt x="3900" y="6260"/>
                </a:cubicBezTo>
                <a:cubicBezTo>
                  <a:pt x="3897" y="6260"/>
                  <a:pt x="3904" y="6258"/>
                  <a:pt x="3912" y="6256"/>
                </a:cubicBezTo>
                <a:close/>
                <a:moveTo>
                  <a:pt x="5249" y="2801"/>
                </a:moveTo>
                <a:cubicBezTo>
                  <a:pt x="5765" y="2801"/>
                  <a:pt x="6257" y="2963"/>
                  <a:pt x="6720" y="3146"/>
                </a:cubicBezTo>
                <a:cubicBezTo>
                  <a:pt x="7646" y="3563"/>
                  <a:pt x="8502" y="4111"/>
                  <a:pt x="9298" y="4740"/>
                </a:cubicBezTo>
                <a:lnTo>
                  <a:pt x="9298" y="4740"/>
                </a:lnTo>
                <a:cubicBezTo>
                  <a:pt x="9225" y="4776"/>
                  <a:pt x="9147" y="4818"/>
                  <a:pt x="9074" y="4837"/>
                </a:cubicBezTo>
                <a:cubicBezTo>
                  <a:pt x="9121" y="4800"/>
                  <a:pt x="9206" y="4782"/>
                  <a:pt x="9246" y="4746"/>
                </a:cubicBezTo>
                <a:lnTo>
                  <a:pt x="9246" y="4746"/>
                </a:lnTo>
                <a:cubicBezTo>
                  <a:pt x="9162" y="4783"/>
                  <a:pt x="9075" y="4819"/>
                  <a:pt x="8987" y="4854"/>
                </a:cubicBezTo>
                <a:lnTo>
                  <a:pt x="8987" y="4854"/>
                </a:lnTo>
                <a:cubicBezTo>
                  <a:pt x="8932" y="4818"/>
                  <a:pt x="8878" y="4783"/>
                  <a:pt x="8825" y="4749"/>
                </a:cubicBezTo>
                <a:cubicBezTo>
                  <a:pt x="8252" y="4355"/>
                  <a:pt x="7656" y="4065"/>
                  <a:pt x="7240" y="4065"/>
                </a:cubicBezTo>
                <a:cubicBezTo>
                  <a:pt x="6741" y="4065"/>
                  <a:pt x="6498" y="4479"/>
                  <a:pt x="6855" y="5621"/>
                </a:cubicBezTo>
                <a:cubicBezTo>
                  <a:pt x="6863" y="5642"/>
                  <a:pt x="6870" y="5663"/>
                  <a:pt x="6878" y="5684"/>
                </a:cubicBezTo>
                <a:lnTo>
                  <a:pt x="6878" y="5684"/>
                </a:lnTo>
                <a:cubicBezTo>
                  <a:pt x="6741" y="5717"/>
                  <a:pt x="6606" y="5749"/>
                  <a:pt x="6492" y="5802"/>
                </a:cubicBezTo>
                <a:cubicBezTo>
                  <a:pt x="6580" y="5780"/>
                  <a:pt x="6665" y="5739"/>
                  <a:pt x="6749" y="5731"/>
                </a:cubicBezTo>
                <a:lnTo>
                  <a:pt x="6749" y="5731"/>
                </a:lnTo>
                <a:cubicBezTo>
                  <a:pt x="6302" y="5882"/>
                  <a:pt x="5839" y="6003"/>
                  <a:pt x="5385" y="6102"/>
                </a:cubicBezTo>
                <a:cubicBezTo>
                  <a:pt x="5371" y="6105"/>
                  <a:pt x="5360" y="6106"/>
                  <a:pt x="5351" y="6106"/>
                </a:cubicBezTo>
                <a:cubicBezTo>
                  <a:pt x="5334" y="6106"/>
                  <a:pt x="5323" y="6102"/>
                  <a:pt x="5306" y="6102"/>
                </a:cubicBezTo>
                <a:cubicBezTo>
                  <a:pt x="5294" y="6102"/>
                  <a:pt x="5278" y="6105"/>
                  <a:pt x="5253" y="6113"/>
                </a:cubicBezTo>
                <a:lnTo>
                  <a:pt x="5245" y="6113"/>
                </a:lnTo>
                <a:cubicBezTo>
                  <a:pt x="5231" y="6120"/>
                  <a:pt x="5196" y="6122"/>
                  <a:pt x="5180" y="6122"/>
                </a:cubicBezTo>
                <a:cubicBezTo>
                  <a:pt x="5172" y="6122"/>
                  <a:pt x="5170" y="6122"/>
                  <a:pt x="5183" y="6120"/>
                </a:cubicBezTo>
                <a:lnTo>
                  <a:pt x="5183" y="6120"/>
                </a:lnTo>
                <a:cubicBezTo>
                  <a:pt x="5178" y="6121"/>
                  <a:pt x="5175" y="6122"/>
                  <a:pt x="5176" y="6122"/>
                </a:cubicBezTo>
                <a:cubicBezTo>
                  <a:pt x="5177" y="6122"/>
                  <a:pt x="5240" y="6110"/>
                  <a:pt x="5245" y="6110"/>
                </a:cubicBezTo>
                <a:lnTo>
                  <a:pt x="5245" y="6105"/>
                </a:lnTo>
                <a:cubicBezTo>
                  <a:pt x="5243" y="6105"/>
                  <a:pt x="5241" y="6105"/>
                  <a:pt x="5239" y="6105"/>
                </a:cubicBezTo>
                <a:cubicBezTo>
                  <a:pt x="5223" y="6105"/>
                  <a:pt x="5200" y="6112"/>
                  <a:pt x="5187" y="6112"/>
                </a:cubicBezTo>
                <a:cubicBezTo>
                  <a:pt x="5184" y="6112"/>
                  <a:pt x="5181" y="6111"/>
                  <a:pt x="5179" y="6110"/>
                </a:cubicBezTo>
                <a:cubicBezTo>
                  <a:pt x="4755" y="6200"/>
                  <a:pt x="4351" y="6251"/>
                  <a:pt x="3912" y="6256"/>
                </a:cubicBezTo>
                <a:lnTo>
                  <a:pt x="3912" y="6256"/>
                </a:lnTo>
                <a:cubicBezTo>
                  <a:pt x="3920" y="6253"/>
                  <a:pt x="3928" y="6250"/>
                  <a:pt x="3925" y="6249"/>
                </a:cubicBezTo>
                <a:cubicBezTo>
                  <a:pt x="4003" y="6242"/>
                  <a:pt x="4072" y="6245"/>
                  <a:pt x="4138" y="6227"/>
                </a:cubicBezTo>
                <a:cubicBezTo>
                  <a:pt x="4127" y="6227"/>
                  <a:pt x="4091" y="6227"/>
                  <a:pt x="4083" y="6234"/>
                </a:cubicBezTo>
                <a:cubicBezTo>
                  <a:pt x="3876" y="6248"/>
                  <a:pt x="3668" y="6261"/>
                  <a:pt x="3461" y="6261"/>
                </a:cubicBezTo>
                <a:cubicBezTo>
                  <a:pt x="3351" y="6261"/>
                  <a:pt x="3242" y="6258"/>
                  <a:pt x="3133" y="6249"/>
                </a:cubicBezTo>
                <a:cubicBezTo>
                  <a:pt x="3128" y="6250"/>
                  <a:pt x="3121" y="6250"/>
                  <a:pt x="3111" y="6250"/>
                </a:cubicBezTo>
                <a:cubicBezTo>
                  <a:pt x="3034" y="6250"/>
                  <a:pt x="2825" y="6216"/>
                  <a:pt x="2730" y="6190"/>
                </a:cubicBezTo>
                <a:lnTo>
                  <a:pt x="2730" y="6190"/>
                </a:lnTo>
                <a:cubicBezTo>
                  <a:pt x="2886" y="6193"/>
                  <a:pt x="3017" y="6216"/>
                  <a:pt x="3163" y="6216"/>
                </a:cubicBezTo>
                <a:cubicBezTo>
                  <a:pt x="3175" y="6216"/>
                  <a:pt x="3187" y="6216"/>
                  <a:pt x="3199" y="6215"/>
                </a:cubicBezTo>
                <a:cubicBezTo>
                  <a:pt x="2881" y="6186"/>
                  <a:pt x="2580" y="6161"/>
                  <a:pt x="2290" y="6029"/>
                </a:cubicBezTo>
                <a:cubicBezTo>
                  <a:pt x="2214" y="5999"/>
                  <a:pt x="2142" y="5963"/>
                  <a:pt x="2075" y="5921"/>
                </a:cubicBezTo>
                <a:lnTo>
                  <a:pt x="2075" y="5921"/>
                </a:lnTo>
                <a:cubicBezTo>
                  <a:pt x="2177" y="5571"/>
                  <a:pt x="2308" y="5231"/>
                  <a:pt x="2459" y="4910"/>
                </a:cubicBezTo>
                <a:cubicBezTo>
                  <a:pt x="2793" y="4235"/>
                  <a:pt x="3265" y="3601"/>
                  <a:pt x="3903" y="3187"/>
                </a:cubicBezTo>
                <a:cubicBezTo>
                  <a:pt x="3940" y="3154"/>
                  <a:pt x="4013" y="3128"/>
                  <a:pt x="4050" y="3099"/>
                </a:cubicBezTo>
                <a:cubicBezTo>
                  <a:pt x="4083" y="3088"/>
                  <a:pt x="4116" y="3055"/>
                  <a:pt x="4153" y="3047"/>
                </a:cubicBezTo>
                <a:cubicBezTo>
                  <a:pt x="4483" y="2879"/>
                  <a:pt x="4853" y="2809"/>
                  <a:pt x="5216" y="2802"/>
                </a:cubicBezTo>
                <a:cubicBezTo>
                  <a:pt x="5227" y="2801"/>
                  <a:pt x="5238" y="2801"/>
                  <a:pt x="5249" y="2801"/>
                </a:cubicBezTo>
                <a:close/>
                <a:moveTo>
                  <a:pt x="9516" y="6521"/>
                </a:moveTo>
                <a:cubicBezTo>
                  <a:pt x="9515" y="6522"/>
                  <a:pt x="9514" y="6522"/>
                  <a:pt x="9513" y="6523"/>
                </a:cubicBezTo>
                <a:lnTo>
                  <a:pt x="9513" y="6523"/>
                </a:lnTo>
                <a:cubicBezTo>
                  <a:pt x="9514" y="6522"/>
                  <a:pt x="9515" y="6521"/>
                  <a:pt x="9516" y="6521"/>
                </a:cubicBezTo>
                <a:close/>
                <a:moveTo>
                  <a:pt x="10693" y="5972"/>
                </a:moveTo>
                <a:cubicBezTo>
                  <a:pt x="10955" y="6227"/>
                  <a:pt x="11209" y="6489"/>
                  <a:pt x="11458" y="6755"/>
                </a:cubicBezTo>
                <a:cubicBezTo>
                  <a:pt x="11478" y="6777"/>
                  <a:pt x="11499" y="6800"/>
                  <a:pt x="11519" y="6823"/>
                </a:cubicBezTo>
                <a:lnTo>
                  <a:pt x="11519" y="6823"/>
                </a:lnTo>
                <a:cubicBezTo>
                  <a:pt x="11501" y="6806"/>
                  <a:pt x="11483" y="6790"/>
                  <a:pt x="11465" y="6773"/>
                </a:cubicBezTo>
                <a:cubicBezTo>
                  <a:pt x="11185" y="6525"/>
                  <a:pt x="10897" y="6282"/>
                  <a:pt x="10602" y="6045"/>
                </a:cubicBezTo>
                <a:lnTo>
                  <a:pt x="10602" y="6045"/>
                </a:lnTo>
                <a:cubicBezTo>
                  <a:pt x="10633" y="6021"/>
                  <a:pt x="10663" y="5997"/>
                  <a:pt x="10693" y="5972"/>
                </a:cubicBezTo>
                <a:close/>
                <a:moveTo>
                  <a:pt x="12060" y="3365"/>
                </a:moveTo>
                <a:cubicBezTo>
                  <a:pt x="12578" y="3765"/>
                  <a:pt x="13022" y="4255"/>
                  <a:pt x="13177" y="4900"/>
                </a:cubicBezTo>
                <a:cubicBezTo>
                  <a:pt x="13298" y="5629"/>
                  <a:pt x="12774" y="6274"/>
                  <a:pt x="12279" y="6733"/>
                </a:cubicBezTo>
                <a:cubicBezTo>
                  <a:pt x="12201" y="6807"/>
                  <a:pt x="12122" y="6880"/>
                  <a:pt x="12041" y="6953"/>
                </a:cubicBezTo>
                <a:lnTo>
                  <a:pt x="12041" y="6953"/>
                </a:lnTo>
                <a:cubicBezTo>
                  <a:pt x="11853" y="6758"/>
                  <a:pt x="11665" y="6565"/>
                  <a:pt x="11483" y="6366"/>
                </a:cubicBezTo>
                <a:cubicBezTo>
                  <a:pt x="11348" y="6220"/>
                  <a:pt x="11197" y="6069"/>
                  <a:pt x="11062" y="5926"/>
                </a:cubicBezTo>
                <a:cubicBezTo>
                  <a:pt x="11015" y="5879"/>
                  <a:pt x="10967" y="5832"/>
                  <a:pt x="10919" y="5785"/>
                </a:cubicBezTo>
                <a:lnTo>
                  <a:pt x="10919" y="5785"/>
                </a:lnTo>
                <a:cubicBezTo>
                  <a:pt x="10947" y="5762"/>
                  <a:pt x="10975" y="5738"/>
                  <a:pt x="11003" y="5714"/>
                </a:cubicBezTo>
                <a:lnTo>
                  <a:pt x="11003" y="5714"/>
                </a:lnTo>
                <a:cubicBezTo>
                  <a:pt x="10978" y="5718"/>
                  <a:pt x="10942" y="5744"/>
                  <a:pt x="10905" y="5772"/>
                </a:cubicBezTo>
                <a:lnTo>
                  <a:pt x="10905" y="5772"/>
                </a:lnTo>
                <a:cubicBezTo>
                  <a:pt x="10903" y="5770"/>
                  <a:pt x="10901" y="5768"/>
                  <a:pt x="10899" y="5766"/>
                </a:cubicBezTo>
                <a:lnTo>
                  <a:pt x="10899" y="5766"/>
                </a:lnTo>
                <a:cubicBezTo>
                  <a:pt x="10982" y="5709"/>
                  <a:pt x="11176" y="5554"/>
                  <a:pt x="11138" y="5554"/>
                </a:cubicBezTo>
                <a:cubicBezTo>
                  <a:pt x="11134" y="5554"/>
                  <a:pt x="11127" y="5555"/>
                  <a:pt x="11116" y="5560"/>
                </a:cubicBezTo>
                <a:cubicBezTo>
                  <a:pt x="11056" y="5593"/>
                  <a:pt x="10968" y="5669"/>
                  <a:pt x="10877" y="5745"/>
                </a:cubicBezTo>
                <a:lnTo>
                  <a:pt x="10877" y="5745"/>
                </a:lnTo>
                <a:cubicBezTo>
                  <a:pt x="10499" y="5381"/>
                  <a:pt x="10098" y="5028"/>
                  <a:pt x="9683" y="4703"/>
                </a:cubicBezTo>
                <a:lnTo>
                  <a:pt x="9683" y="4703"/>
                </a:lnTo>
                <a:cubicBezTo>
                  <a:pt x="9810" y="4648"/>
                  <a:pt x="9937" y="4589"/>
                  <a:pt x="10060" y="4526"/>
                </a:cubicBezTo>
                <a:cubicBezTo>
                  <a:pt x="10097" y="4511"/>
                  <a:pt x="10116" y="4504"/>
                  <a:pt x="10126" y="4504"/>
                </a:cubicBezTo>
                <a:cubicBezTo>
                  <a:pt x="10116" y="4511"/>
                  <a:pt x="10104" y="4518"/>
                  <a:pt x="10094" y="4521"/>
                </a:cubicBezTo>
                <a:cubicBezTo>
                  <a:pt x="10138" y="4507"/>
                  <a:pt x="10196" y="4482"/>
                  <a:pt x="10240" y="4448"/>
                </a:cubicBezTo>
                <a:cubicBezTo>
                  <a:pt x="10424" y="4367"/>
                  <a:pt x="10607" y="4262"/>
                  <a:pt x="10786" y="4177"/>
                </a:cubicBezTo>
                <a:cubicBezTo>
                  <a:pt x="10790" y="4174"/>
                  <a:pt x="10790" y="4169"/>
                  <a:pt x="10793" y="4166"/>
                </a:cubicBezTo>
                <a:cubicBezTo>
                  <a:pt x="10794" y="4166"/>
                  <a:pt x="10795" y="4166"/>
                  <a:pt x="10796" y="4166"/>
                </a:cubicBezTo>
                <a:cubicBezTo>
                  <a:pt x="10818" y="4166"/>
                  <a:pt x="10860" y="4129"/>
                  <a:pt x="10882" y="4129"/>
                </a:cubicBezTo>
                <a:cubicBezTo>
                  <a:pt x="10884" y="4129"/>
                  <a:pt x="10885" y="4129"/>
                  <a:pt x="10886" y="4130"/>
                </a:cubicBezTo>
                <a:cubicBezTo>
                  <a:pt x="10661" y="4262"/>
                  <a:pt x="10434" y="4386"/>
                  <a:pt x="10207" y="4511"/>
                </a:cubicBezTo>
                <a:cubicBezTo>
                  <a:pt x="10651" y="4309"/>
                  <a:pt x="11043" y="4042"/>
                  <a:pt x="11468" y="3803"/>
                </a:cubicBezTo>
                <a:cubicBezTo>
                  <a:pt x="11660" y="3669"/>
                  <a:pt x="11869" y="3526"/>
                  <a:pt x="12060" y="3365"/>
                </a:cubicBezTo>
                <a:close/>
                <a:moveTo>
                  <a:pt x="8751" y="5134"/>
                </a:moveTo>
                <a:cubicBezTo>
                  <a:pt x="8874" y="5214"/>
                  <a:pt x="8989" y="5288"/>
                  <a:pt x="9092" y="5350"/>
                </a:cubicBezTo>
                <a:cubicBezTo>
                  <a:pt x="9096" y="5350"/>
                  <a:pt x="9096" y="5347"/>
                  <a:pt x="9099" y="5343"/>
                </a:cubicBezTo>
                <a:cubicBezTo>
                  <a:pt x="9478" y="5605"/>
                  <a:pt x="9850" y="5874"/>
                  <a:pt x="10213" y="6154"/>
                </a:cubicBezTo>
                <a:lnTo>
                  <a:pt x="10213" y="6154"/>
                </a:lnTo>
                <a:cubicBezTo>
                  <a:pt x="10129" y="6194"/>
                  <a:pt x="10042" y="6231"/>
                  <a:pt x="9962" y="6281"/>
                </a:cubicBezTo>
                <a:cubicBezTo>
                  <a:pt x="9961" y="6279"/>
                  <a:pt x="9959" y="6279"/>
                  <a:pt x="9957" y="6279"/>
                </a:cubicBezTo>
                <a:cubicBezTo>
                  <a:pt x="9936" y="6279"/>
                  <a:pt x="9862" y="6337"/>
                  <a:pt x="9833" y="6344"/>
                </a:cubicBezTo>
                <a:cubicBezTo>
                  <a:pt x="9847" y="6333"/>
                  <a:pt x="9859" y="6322"/>
                  <a:pt x="9869" y="6311"/>
                </a:cubicBezTo>
                <a:lnTo>
                  <a:pt x="9869" y="6311"/>
                </a:lnTo>
                <a:cubicBezTo>
                  <a:pt x="9815" y="6333"/>
                  <a:pt x="9745" y="6388"/>
                  <a:pt x="9686" y="6421"/>
                </a:cubicBezTo>
                <a:cubicBezTo>
                  <a:pt x="9698" y="6410"/>
                  <a:pt x="9708" y="6403"/>
                  <a:pt x="9730" y="6384"/>
                </a:cubicBezTo>
                <a:lnTo>
                  <a:pt x="9730" y="6384"/>
                </a:lnTo>
                <a:cubicBezTo>
                  <a:pt x="9693" y="6406"/>
                  <a:pt x="9671" y="6413"/>
                  <a:pt x="9654" y="6435"/>
                </a:cubicBezTo>
                <a:cubicBezTo>
                  <a:pt x="9624" y="6450"/>
                  <a:pt x="9588" y="6469"/>
                  <a:pt x="9569" y="6494"/>
                </a:cubicBezTo>
                <a:cubicBezTo>
                  <a:pt x="9555" y="6500"/>
                  <a:pt x="9535" y="6510"/>
                  <a:pt x="9516" y="6521"/>
                </a:cubicBezTo>
                <a:lnTo>
                  <a:pt x="9516" y="6521"/>
                </a:lnTo>
                <a:cubicBezTo>
                  <a:pt x="9517" y="6520"/>
                  <a:pt x="9517" y="6520"/>
                  <a:pt x="9517" y="6520"/>
                </a:cubicBezTo>
                <a:cubicBezTo>
                  <a:pt x="9513" y="6520"/>
                  <a:pt x="9508" y="6523"/>
                  <a:pt x="9504" y="6527"/>
                </a:cubicBezTo>
                <a:lnTo>
                  <a:pt x="9504" y="6527"/>
                </a:lnTo>
                <a:cubicBezTo>
                  <a:pt x="9506" y="6526"/>
                  <a:pt x="9508" y="6524"/>
                  <a:pt x="9510" y="6523"/>
                </a:cubicBezTo>
                <a:cubicBezTo>
                  <a:pt x="9510" y="6523"/>
                  <a:pt x="9511" y="6523"/>
                  <a:pt x="9513" y="6523"/>
                </a:cubicBezTo>
                <a:lnTo>
                  <a:pt x="9513" y="6523"/>
                </a:lnTo>
                <a:cubicBezTo>
                  <a:pt x="9508" y="6525"/>
                  <a:pt x="9504" y="6528"/>
                  <a:pt x="9500" y="6531"/>
                </a:cubicBezTo>
                <a:cubicBezTo>
                  <a:pt x="9501" y="6530"/>
                  <a:pt x="9502" y="6528"/>
                  <a:pt x="9504" y="6527"/>
                </a:cubicBezTo>
                <a:lnTo>
                  <a:pt x="9504" y="6527"/>
                </a:lnTo>
                <a:cubicBezTo>
                  <a:pt x="9301" y="6644"/>
                  <a:pt x="9087" y="6760"/>
                  <a:pt x="8884" y="6880"/>
                </a:cubicBezTo>
                <a:cubicBezTo>
                  <a:pt x="8769" y="6934"/>
                  <a:pt x="8652" y="7007"/>
                  <a:pt x="8542" y="7066"/>
                </a:cubicBezTo>
                <a:cubicBezTo>
                  <a:pt x="8337" y="7177"/>
                  <a:pt x="8121" y="7279"/>
                  <a:pt x="7906" y="7379"/>
                </a:cubicBezTo>
                <a:lnTo>
                  <a:pt x="7906" y="7379"/>
                </a:lnTo>
                <a:cubicBezTo>
                  <a:pt x="7854" y="7238"/>
                  <a:pt x="7805" y="7094"/>
                  <a:pt x="7754" y="6956"/>
                </a:cubicBezTo>
                <a:cubicBezTo>
                  <a:pt x="7585" y="6534"/>
                  <a:pt x="7409" y="6106"/>
                  <a:pt x="7273" y="5667"/>
                </a:cubicBezTo>
                <a:lnTo>
                  <a:pt x="7273" y="5667"/>
                </a:lnTo>
                <a:cubicBezTo>
                  <a:pt x="7773" y="5511"/>
                  <a:pt x="8266" y="5334"/>
                  <a:pt x="8751" y="5134"/>
                </a:cubicBezTo>
                <a:close/>
                <a:moveTo>
                  <a:pt x="6808" y="213"/>
                </a:moveTo>
                <a:cubicBezTo>
                  <a:pt x="7031" y="213"/>
                  <a:pt x="7259" y="235"/>
                  <a:pt x="7479" y="249"/>
                </a:cubicBezTo>
                <a:cubicBezTo>
                  <a:pt x="7500" y="254"/>
                  <a:pt x="7522" y="258"/>
                  <a:pt x="7542" y="258"/>
                </a:cubicBezTo>
                <a:cubicBezTo>
                  <a:pt x="7558" y="258"/>
                  <a:pt x="7573" y="256"/>
                  <a:pt x="7586" y="249"/>
                </a:cubicBezTo>
                <a:cubicBezTo>
                  <a:pt x="7593" y="253"/>
                  <a:pt x="7600" y="257"/>
                  <a:pt x="7608" y="261"/>
                </a:cubicBezTo>
                <a:cubicBezTo>
                  <a:pt x="7625" y="257"/>
                  <a:pt x="7642" y="255"/>
                  <a:pt x="7660" y="255"/>
                </a:cubicBezTo>
                <a:cubicBezTo>
                  <a:pt x="7731" y="255"/>
                  <a:pt x="7805" y="281"/>
                  <a:pt x="7869" y="281"/>
                </a:cubicBezTo>
                <a:cubicBezTo>
                  <a:pt x="7877" y="281"/>
                  <a:pt x="7885" y="280"/>
                  <a:pt x="7894" y="279"/>
                </a:cubicBezTo>
                <a:cubicBezTo>
                  <a:pt x="7886" y="279"/>
                  <a:pt x="7882" y="275"/>
                  <a:pt x="7879" y="275"/>
                </a:cubicBezTo>
                <a:cubicBezTo>
                  <a:pt x="7889" y="275"/>
                  <a:pt x="7894" y="275"/>
                  <a:pt x="7901" y="279"/>
                </a:cubicBezTo>
                <a:cubicBezTo>
                  <a:pt x="7960" y="283"/>
                  <a:pt x="8106" y="308"/>
                  <a:pt x="8194" y="312"/>
                </a:cubicBezTo>
                <a:cubicBezTo>
                  <a:pt x="8201" y="316"/>
                  <a:pt x="8217" y="320"/>
                  <a:pt x="8228" y="320"/>
                </a:cubicBezTo>
                <a:cubicBezTo>
                  <a:pt x="8235" y="320"/>
                  <a:pt x="8239" y="318"/>
                  <a:pt x="8238" y="315"/>
                </a:cubicBezTo>
                <a:cubicBezTo>
                  <a:pt x="8231" y="315"/>
                  <a:pt x="8227" y="315"/>
                  <a:pt x="8227" y="312"/>
                </a:cubicBezTo>
                <a:lnTo>
                  <a:pt x="8227" y="312"/>
                </a:lnTo>
                <a:cubicBezTo>
                  <a:pt x="8234" y="315"/>
                  <a:pt x="8241" y="312"/>
                  <a:pt x="8246" y="319"/>
                </a:cubicBezTo>
                <a:cubicBezTo>
                  <a:pt x="8238" y="323"/>
                  <a:pt x="8315" y="323"/>
                  <a:pt x="8307" y="330"/>
                </a:cubicBezTo>
                <a:cubicBezTo>
                  <a:pt x="8664" y="378"/>
                  <a:pt x="9085" y="440"/>
                  <a:pt x="9397" y="561"/>
                </a:cubicBezTo>
                <a:cubicBezTo>
                  <a:pt x="10400" y="891"/>
                  <a:pt x="11886" y="1113"/>
                  <a:pt x="12466" y="2097"/>
                </a:cubicBezTo>
                <a:lnTo>
                  <a:pt x="12466" y="2097"/>
                </a:lnTo>
                <a:cubicBezTo>
                  <a:pt x="12485" y="2146"/>
                  <a:pt x="12495" y="2195"/>
                  <a:pt x="12506" y="2244"/>
                </a:cubicBezTo>
                <a:cubicBezTo>
                  <a:pt x="12502" y="2259"/>
                  <a:pt x="12509" y="2292"/>
                  <a:pt x="12502" y="2295"/>
                </a:cubicBezTo>
                <a:cubicBezTo>
                  <a:pt x="12506" y="2376"/>
                  <a:pt x="12484" y="2435"/>
                  <a:pt x="12462" y="2508"/>
                </a:cubicBezTo>
                <a:cubicBezTo>
                  <a:pt x="12462" y="2505"/>
                  <a:pt x="12465" y="2497"/>
                  <a:pt x="12465" y="2490"/>
                </a:cubicBezTo>
                <a:lnTo>
                  <a:pt x="12465" y="2490"/>
                </a:lnTo>
                <a:cubicBezTo>
                  <a:pt x="12392" y="2670"/>
                  <a:pt x="12257" y="2857"/>
                  <a:pt x="12113" y="3000"/>
                </a:cubicBezTo>
                <a:cubicBezTo>
                  <a:pt x="12121" y="2985"/>
                  <a:pt x="12128" y="2978"/>
                  <a:pt x="12150" y="2948"/>
                </a:cubicBezTo>
                <a:lnTo>
                  <a:pt x="12150" y="2948"/>
                </a:lnTo>
                <a:cubicBezTo>
                  <a:pt x="12123" y="2979"/>
                  <a:pt x="12096" y="3009"/>
                  <a:pt x="12068" y="3038"/>
                </a:cubicBezTo>
                <a:lnTo>
                  <a:pt x="12068" y="3038"/>
                </a:lnTo>
                <a:cubicBezTo>
                  <a:pt x="11774" y="2813"/>
                  <a:pt x="11458" y="2615"/>
                  <a:pt x="11142" y="2442"/>
                </a:cubicBezTo>
                <a:lnTo>
                  <a:pt x="11142" y="2442"/>
                </a:lnTo>
                <a:cubicBezTo>
                  <a:pt x="11145" y="2445"/>
                  <a:pt x="11146" y="2446"/>
                  <a:pt x="11146" y="2446"/>
                </a:cubicBezTo>
                <a:cubicBezTo>
                  <a:pt x="11145" y="2446"/>
                  <a:pt x="11135" y="2439"/>
                  <a:pt x="11135" y="2439"/>
                </a:cubicBezTo>
                <a:cubicBezTo>
                  <a:pt x="10834" y="2270"/>
                  <a:pt x="10375" y="2065"/>
                  <a:pt x="10006" y="1918"/>
                </a:cubicBezTo>
                <a:cubicBezTo>
                  <a:pt x="9591" y="1771"/>
                  <a:pt x="9143" y="1603"/>
                  <a:pt x="8703" y="1503"/>
                </a:cubicBezTo>
                <a:cubicBezTo>
                  <a:pt x="8700" y="1507"/>
                  <a:pt x="8700" y="1507"/>
                  <a:pt x="8696" y="1511"/>
                </a:cubicBezTo>
                <a:cubicBezTo>
                  <a:pt x="7672" y="1234"/>
                  <a:pt x="6467" y="979"/>
                  <a:pt x="5322" y="979"/>
                </a:cubicBezTo>
                <a:cubicBezTo>
                  <a:pt x="3651" y="979"/>
                  <a:pt x="2105" y="1522"/>
                  <a:pt x="1429" y="3330"/>
                </a:cubicBezTo>
                <a:cubicBezTo>
                  <a:pt x="1234" y="3920"/>
                  <a:pt x="1084" y="4628"/>
                  <a:pt x="1311" y="5233"/>
                </a:cubicBezTo>
                <a:cubicBezTo>
                  <a:pt x="1425" y="5578"/>
                  <a:pt x="1610" y="5833"/>
                  <a:pt x="1845" y="6018"/>
                </a:cubicBezTo>
                <a:lnTo>
                  <a:pt x="1845" y="6018"/>
                </a:lnTo>
                <a:cubicBezTo>
                  <a:pt x="1788" y="6244"/>
                  <a:pt x="1744" y="6472"/>
                  <a:pt x="1711" y="6699"/>
                </a:cubicBezTo>
                <a:cubicBezTo>
                  <a:pt x="1703" y="6711"/>
                  <a:pt x="1707" y="6748"/>
                  <a:pt x="1700" y="6755"/>
                </a:cubicBezTo>
                <a:cubicBezTo>
                  <a:pt x="1671" y="6981"/>
                  <a:pt x="1648" y="7212"/>
                  <a:pt x="1642" y="7442"/>
                </a:cubicBezTo>
                <a:lnTo>
                  <a:pt x="1642" y="7442"/>
                </a:lnTo>
                <a:cubicBezTo>
                  <a:pt x="1641" y="7442"/>
                  <a:pt x="1641" y="7443"/>
                  <a:pt x="1641" y="7444"/>
                </a:cubicBezTo>
                <a:cubicBezTo>
                  <a:pt x="1641" y="7444"/>
                  <a:pt x="1641" y="7445"/>
                  <a:pt x="1641" y="7445"/>
                </a:cubicBezTo>
                <a:lnTo>
                  <a:pt x="1641" y="7445"/>
                </a:lnTo>
                <a:cubicBezTo>
                  <a:pt x="1641" y="7447"/>
                  <a:pt x="1641" y="7449"/>
                  <a:pt x="1641" y="7451"/>
                </a:cubicBezTo>
                <a:lnTo>
                  <a:pt x="1641" y="7451"/>
                </a:lnTo>
                <a:cubicBezTo>
                  <a:pt x="1638" y="7448"/>
                  <a:pt x="1637" y="7445"/>
                  <a:pt x="1637" y="7440"/>
                </a:cubicBezTo>
                <a:cubicBezTo>
                  <a:pt x="1470" y="7294"/>
                  <a:pt x="1195" y="6987"/>
                  <a:pt x="1108" y="6793"/>
                </a:cubicBezTo>
                <a:lnTo>
                  <a:pt x="1108" y="6793"/>
                </a:lnTo>
                <a:cubicBezTo>
                  <a:pt x="1119" y="6814"/>
                  <a:pt x="1133" y="6836"/>
                  <a:pt x="1138" y="6836"/>
                </a:cubicBezTo>
                <a:cubicBezTo>
                  <a:pt x="1139" y="6836"/>
                  <a:pt x="1139" y="6836"/>
                  <a:pt x="1139" y="6836"/>
                </a:cubicBezTo>
                <a:cubicBezTo>
                  <a:pt x="1109" y="6777"/>
                  <a:pt x="1073" y="6699"/>
                  <a:pt x="1036" y="6641"/>
                </a:cubicBezTo>
                <a:lnTo>
                  <a:pt x="1036" y="6641"/>
                </a:lnTo>
                <a:cubicBezTo>
                  <a:pt x="1040" y="6667"/>
                  <a:pt x="1077" y="6707"/>
                  <a:pt x="1077" y="6748"/>
                </a:cubicBezTo>
                <a:cubicBezTo>
                  <a:pt x="999" y="6589"/>
                  <a:pt x="915" y="6435"/>
                  <a:pt x="867" y="6271"/>
                </a:cubicBezTo>
                <a:cubicBezTo>
                  <a:pt x="735" y="5956"/>
                  <a:pt x="684" y="5614"/>
                  <a:pt x="637" y="5281"/>
                </a:cubicBezTo>
                <a:lnTo>
                  <a:pt x="637" y="5296"/>
                </a:lnTo>
                <a:cubicBezTo>
                  <a:pt x="633" y="5284"/>
                  <a:pt x="633" y="5281"/>
                  <a:pt x="637" y="5274"/>
                </a:cubicBezTo>
                <a:cubicBezTo>
                  <a:pt x="625" y="5218"/>
                  <a:pt x="625" y="5093"/>
                  <a:pt x="607" y="5017"/>
                </a:cubicBezTo>
                <a:lnTo>
                  <a:pt x="607" y="5032"/>
                </a:lnTo>
                <a:cubicBezTo>
                  <a:pt x="607" y="5024"/>
                  <a:pt x="603" y="5017"/>
                  <a:pt x="607" y="5013"/>
                </a:cubicBezTo>
                <a:lnTo>
                  <a:pt x="607" y="5013"/>
                </a:lnTo>
                <a:cubicBezTo>
                  <a:pt x="607" y="5008"/>
                  <a:pt x="606" y="4971"/>
                  <a:pt x="604" y="4971"/>
                </a:cubicBezTo>
                <a:cubicBezTo>
                  <a:pt x="604" y="4971"/>
                  <a:pt x="603" y="4972"/>
                  <a:pt x="603" y="4973"/>
                </a:cubicBezTo>
                <a:cubicBezTo>
                  <a:pt x="603" y="4980"/>
                  <a:pt x="600" y="4983"/>
                  <a:pt x="600" y="4988"/>
                </a:cubicBezTo>
                <a:cubicBezTo>
                  <a:pt x="600" y="4980"/>
                  <a:pt x="600" y="4973"/>
                  <a:pt x="603" y="4969"/>
                </a:cubicBezTo>
                <a:cubicBezTo>
                  <a:pt x="571" y="4727"/>
                  <a:pt x="578" y="4375"/>
                  <a:pt x="644" y="4118"/>
                </a:cubicBezTo>
                <a:lnTo>
                  <a:pt x="644" y="4118"/>
                </a:lnTo>
                <a:cubicBezTo>
                  <a:pt x="644" y="4121"/>
                  <a:pt x="639" y="4153"/>
                  <a:pt x="643" y="4153"/>
                </a:cubicBezTo>
                <a:cubicBezTo>
                  <a:pt x="644" y="4153"/>
                  <a:pt x="645" y="4151"/>
                  <a:pt x="647" y="4147"/>
                </a:cubicBezTo>
                <a:cubicBezTo>
                  <a:pt x="651" y="4030"/>
                  <a:pt x="699" y="3898"/>
                  <a:pt x="706" y="3785"/>
                </a:cubicBezTo>
                <a:lnTo>
                  <a:pt x="706" y="3785"/>
                </a:lnTo>
                <a:cubicBezTo>
                  <a:pt x="669" y="3898"/>
                  <a:pt x="659" y="4027"/>
                  <a:pt x="629" y="4130"/>
                </a:cubicBezTo>
                <a:cubicBezTo>
                  <a:pt x="629" y="3954"/>
                  <a:pt x="706" y="3788"/>
                  <a:pt x="743" y="3612"/>
                </a:cubicBezTo>
                <a:cubicBezTo>
                  <a:pt x="743" y="3546"/>
                  <a:pt x="791" y="3451"/>
                  <a:pt x="813" y="3377"/>
                </a:cubicBezTo>
                <a:lnTo>
                  <a:pt x="813" y="3377"/>
                </a:lnTo>
                <a:cubicBezTo>
                  <a:pt x="809" y="3399"/>
                  <a:pt x="805" y="3411"/>
                  <a:pt x="798" y="3447"/>
                </a:cubicBezTo>
                <a:cubicBezTo>
                  <a:pt x="816" y="3377"/>
                  <a:pt x="835" y="3337"/>
                  <a:pt x="838" y="3293"/>
                </a:cubicBezTo>
                <a:cubicBezTo>
                  <a:pt x="1161" y="2215"/>
                  <a:pt x="2015" y="1386"/>
                  <a:pt x="3009" y="931"/>
                </a:cubicBezTo>
                <a:cubicBezTo>
                  <a:pt x="3218" y="836"/>
                  <a:pt x="3412" y="748"/>
                  <a:pt x="3636" y="679"/>
                </a:cubicBezTo>
                <a:cubicBezTo>
                  <a:pt x="3628" y="679"/>
                  <a:pt x="3623" y="679"/>
                  <a:pt x="3619" y="679"/>
                </a:cubicBezTo>
                <a:lnTo>
                  <a:pt x="3619" y="679"/>
                </a:lnTo>
                <a:cubicBezTo>
                  <a:pt x="3836" y="600"/>
                  <a:pt x="4068" y="535"/>
                  <a:pt x="4289" y="473"/>
                </a:cubicBezTo>
                <a:cubicBezTo>
                  <a:pt x="4673" y="371"/>
                  <a:pt x="5051" y="327"/>
                  <a:pt x="5440" y="290"/>
                </a:cubicBezTo>
                <a:cubicBezTo>
                  <a:pt x="5759" y="279"/>
                  <a:pt x="6140" y="271"/>
                  <a:pt x="6463" y="249"/>
                </a:cubicBezTo>
                <a:cubicBezTo>
                  <a:pt x="6456" y="249"/>
                  <a:pt x="6452" y="249"/>
                  <a:pt x="6448" y="246"/>
                </a:cubicBezTo>
                <a:cubicBezTo>
                  <a:pt x="6456" y="246"/>
                  <a:pt x="6463" y="246"/>
                  <a:pt x="6467" y="249"/>
                </a:cubicBezTo>
                <a:cubicBezTo>
                  <a:pt x="6504" y="248"/>
                  <a:pt x="6543" y="248"/>
                  <a:pt x="6582" y="248"/>
                </a:cubicBezTo>
                <a:cubicBezTo>
                  <a:pt x="6886" y="248"/>
                  <a:pt x="7228" y="280"/>
                  <a:pt x="7530" y="290"/>
                </a:cubicBezTo>
                <a:cubicBezTo>
                  <a:pt x="7255" y="246"/>
                  <a:pt x="6962" y="253"/>
                  <a:pt x="6683" y="224"/>
                </a:cubicBezTo>
                <a:cubicBezTo>
                  <a:pt x="6677" y="226"/>
                  <a:pt x="6667" y="227"/>
                  <a:pt x="6657" y="227"/>
                </a:cubicBezTo>
                <a:cubicBezTo>
                  <a:pt x="6646" y="227"/>
                  <a:pt x="6634" y="226"/>
                  <a:pt x="6623" y="226"/>
                </a:cubicBezTo>
                <a:cubicBezTo>
                  <a:pt x="6617" y="226"/>
                  <a:pt x="6611" y="227"/>
                  <a:pt x="6606" y="227"/>
                </a:cubicBezTo>
                <a:cubicBezTo>
                  <a:pt x="6605" y="226"/>
                  <a:pt x="6601" y="225"/>
                  <a:pt x="6597" y="224"/>
                </a:cubicBezTo>
                <a:lnTo>
                  <a:pt x="6591" y="224"/>
                </a:lnTo>
                <a:cubicBezTo>
                  <a:pt x="6593" y="224"/>
                  <a:pt x="6594" y="224"/>
                  <a:pt x="6595" y="223"/>
                </a:cubicBezTo>
                <a:lnTo>
                  <a:pt x="6595" y="223"/>
                </a:lnTo>
                <a:cubicBezTo>
                  <a:pt x="6596" y="224"/>
                  <a:pt x="6597" y="224"/>
                  <a:pt x="6597" y="224"/>
                </a:cubicBezTo>
                <a:lnTo>
                  <a:pt x="6599" y="224"/>
                </a:lnTo>
                <a:cubicBezTo>
                  <a:pt x="6598" y="224"/>
                  <a:pt x="6598" y="223"/>
                  <a:pt x="6597" y="223"/>
                </a:cubicBezTo>
                <a:lnTo>
                  <a:pt x="6597" y="223"/>
                </a:lnTo>
                <a:cubicBezTo>
                  <a:pt x="6597" y="223"/>
                  <a:pt x="6596" y="223"/>
                  <a:pt x="6595" y="223"/>
                </a:cubicBezTo>
                <a:lnTo>
                  <a:pt x="6595" y="223"/>
                </a:lnTo>
                <a:cubicBezTo>
                  <a:pt x="6588" y="222"/>
                  <a:pt x="6579" y="220"/>
                  <a:pt x="6577" y="220"/>
                </a:cubicBezTo>
                <a:cubicBezTo>
                  <a:pt x="6587" y="220"/>
                  <a:pt x="6591" y="220"/>
                  <a:pt x="6597" y="223"/>
                </a:cubicBezTo>
                <a:lnTo>
                  <a:pt x="6597" y="223"/>
                </a:lnTo>
                <a:cubicBezTo>
                  <a:pt x="6627" y="220"/>
                  <a:pt x="6617" y="217"/>
                  <a:pt x="6613" y="217"/>
                </a:cubicBezTo>
                <a:cubicBezTo>
                  <a:pt x="6606" y="213"/>
                  <a:pt x="6602" y="213"/>
                  <a:pt x="6599" y="213"/>
                </a:cubicBezTo>
                <a:cubicBezTo>
                  <a:pt x="6605" y="213"/>
                  <a:pt x="6612" y="213"/>
                  <a:pt x="6619" y="216"/>
                </a:cubicBezTo>
                <a:lnTo>
                  <a:pt x="6619" y="216"/>
                </a:lnTo>
                <a:cubicBezTo>
                  <a:pt x="6624" y="215"/>
                  <a:pt x="6638" y="214"/>
                  <a:pt x="6652" y="213"/>
                </a:cubicBezTo>
                <a:lnTo>
                  <a:pt x="6652" y="213"/>
                </a:lnTo>
                <a:cubicBezTo>
                  <a:pt x="6647" y="214"/>
                  <a:pt x="6642" y="216"/>
                  <a:pt x="6639" y="217"/>
                </a:cubicBezTo>
                <a:cubicBezTo>
                  <a:pt x="6654" y="213"/>
                  <a:pt x="6665" y="213"/>
                  <a:pt x="6665" y="213"/>
                </a:cubicBezTo>
                <a:lnTo>
                  <a:pt x="6665" y="213"/>
                </a:lnTo>
                <a:cubicBezTo>
                  <a:pt x="6654" y="218"/>
                  <a:pt x="6673" y="222"/>
                  <a:pt x="6686" y="222"/>
                </a:cubicBezTo>
                <a:cubicBezTo>
                  <a:pt x="6691" y="222"/>
                  <a:pt x="6696" y="221"/>
                  <a:pt x="6698" y="220"/>
                </a:cubicBezTo>
                <a:cubicBezTo>
                  <a:pt x="6704" y="220"/>
                  <a:pt x="6743" y="223"/>
                  <a:pt x="6774" y="223"/>
                </a:cubicBezTo>
                <a:cubicBezTo>
                  <a:pt x="6798" y="223"/>
                  <a:pt x="6817" y="221"/>
                  <a:pt x="6815" y="217"/>
                </a:cubicBezTo>
                <a:cubicBezTo>
                  <a:pt x="6812" y="216"/>
                  <a:pt x="6808" y="215"/>
                  <a:pt x="6804" y="215"/>
                </a:cubicBezTo>
                <a:cubicBezTo>
                  <a:pt x="6801" y="215"/>
                  <a:pt x="6798" y="215"/>
                  <a:pt x="6795" y="216"/>
                </a:cubicBezTo>
                <a:lnTo>
                  <a:pt x="6795" y="216"/>
                </a:lnTo>
                <a:cubicBezTo>
                  <a:pt x="6798" y="213"/>
                  <a:pt x="6804" y="213"/>
                  <a:pt x="6808" y="213"/>
                </a:cubicBezTo>
                <a:close/>
                <a:moveTo>
                  <a:pt x="1781" y="7562"/>
                </a:moveTo>
                <a:cubicBezTo>
                  <a:pt x="1785" y="7564"/>
                  <a:pt x="1788" y="7567"/>
                  <a:pt x="1790" y="7571"/>
                </a:cubicBezTo>
                <a:lnTo>
                  <a:pt x="1790" y="7571"/>
                </a:lnTo>
                <a:cubicBezTo>
                  <a:pt x="1788" y="7569"/>
                  <a:pt x="1785" y="7567"/>
                  <a:pt x="1782" y="7565"/>
                </a:cubicBezTo>
                <a:lnTo>
                  <a:pt x="1782" y="7565"/>
                </a:lnTo>
                <a:cubicBezTo>
                  <a:pt x="1782" y="7564"/>
                  <a:pt x="1781" y="7563"/>
                  <a:pt x="1781" y="7562"/>
                </a:cubicBezTo>
                <a:close/>
                <a:moveTo>
                  <a:pt x="12476" y="7718"/>
                </a:moveTo>
                <a:lnTo>
                  <a:pt x="12476" y="7718"/>
                </a:lnTo>
                <a:cubicBezTo>
                  <a:pt x="12476" y="7719"/>
                  <a:pt x="12477" y="7719"/>
                  <a:pt x="12477" y="7719"/>
                </a:cubicBezTo>
                <a:cubicBezTo>
                  <a:pt x="12477" y="7719"/>
                  <a:pt x="12476" y="7719"/>
                  <a:pt x="12476" y="7718"/>
                </a:cubicBezTo>
                <a:close/>
                <a:moveTo>
                  <a:pt x="12377" y="7779"/>
                </a:moveTo>
                <a:lnTo>
                  <a:pt x="12377" y="7779"/>
                </a:lnTo>
                <a:cubicBezTo>
                  <a:pt x="12379" y="7781"/>
                  <a:pt x="12380" y="7783"/>
                  <a:pt x="12382" y="7785"/>
                </a:cubicBezTo>
                <a:cubicBezTo>
                  <a:pt x="12382" y="7786"/>
                  <a:pt x="12381" y="7787"/>
                  <a:pt x="12381" y="7787"/>
                </a:cubicBezTo>
                <a:cubicBezTo>
                  <a:pt x="12380" y="7787"/>
                  <a:pt x="12378" y="7784"/>
                  <a:pt x="12377" y="7779"/>
                </a:cubicBezTo>
                <a:close/>
                <a:moveTo>
                  <a:pt x="6863" y="7789"/>
                </a:moveTo>
                <a:cubicBezTo>
                  <a:pt x="6855" y="7791"/>
                  <a:pt x="6851" y="7794"/>
                  <a:pt x="6847" y="7794"/>
                </a:cubicBezTo>
                <a:cubicBezTo>
                  <a:pt x="6845" y="7794"/>
                  <a:pt x="6843" y="7793"/>
                  <a:pt x="6841" y="7793"/>
                </a:cubicBezTo>
                <a:lnTo>
                  <a:pt x="6841" y="7793"/>
                </a:lnTo>
                <a:cubicBezTo>
                  <a:pt x="6848" y="7791"/>
                  <a:pt x="6856" y="7790"/>
                  <a:pt x="6863" y="7789"/>
                </a:cubicBezTo>
                <a:close/>
                <a:moveTo>
                  <a:pt x="6551" y="7890"/>
                </a:moveTo>
                <a:cubicBezTo>
                  <a:pt x="6553" y="7890"/>
                  <a:pt x="6545" y="7892"/>
                  <a:pt x="6534" y="7893"/>
                </a:cubicBezTo>
                <a:lnTo>
                  <a:pt x="6534" y="7893"/>
                </a:lnTo>
                <a:lnTo>
                  <a:pt x="6533" y="7892"/>
                </a:lnTo>
                <a:cubicBezTo>
                  <a:pt x="6544" y="7891"/>
                  <a:pt x="6549" y="7890"/>
                  <a:pt x="6551" y="7890"/>
                </a:cubicBezTo>
                <a:close/>
                <a:moveTo>
                  <a:pt x="6455" y="7922"/>
                </a:moveTo>
                <a:cubicBezTo>
                  <a:pt x="6452" y="7925"/>
                  <a:pt x="6443" y="7928"/>
                  <a:pt x="6430" y="7931"/>
                </a:cubicBezTo>
                <a:lnTo>
                  <a:pt x="6455" y="7922"/>
                </a:lnTo>
                <a:close/>
                <a:moveTo>
                  <a:pt x="2939" y="8116"/>
                </a:moveTo>
                <a:cubicBezTo>
                  <a:pt x="2939" y="8119"/>
                  <a:pt x="2943" y="8119"/>
                  <a:pt x="2947" y="8119"/>
                </a:cubicBezTo>
                <a:cubicBezTo>
                  <a:pt x="2945" y="8117"/>
                  <a:pt x="2942" y="8116"/>
                  <a:pt x="2939" y="8116"/>
                </a:cubicBezTo>
                <a:close/>
                <a:moveTo>
                  <a:pt x="6911" y="5776"/>
                </a:moveTo>
                <a:lnTo>
                  <a:pt x="6911" y="5776"/>
                </a:lnTo>
                <a:cubicBezTo>
                  <a:pt x="7058" y="6178"/>
                  <a:pt x="7221" y="6588"/>
                  <a:pt x="7413" y="6975"/>
                </a:cubicBezTo>
                <a:cubicBezTo>
                  <a:pt x="7496" y="7138"/>
                  <a:pt x="7584" y="7317"/>
                  <a:pt x="7681" y="7483"/>
                </a:cubicBezTo>
                <a:lnTo>
                  <a:pt x="7681" y="7483"/>
                </a:lnTo>
                <a:cubicBezTo>
                  <a:pt x="7480" y="7570"/>
                  <a:pt x="7284" y="7631"/>
                  <a:pt x="7065" y="7708"/>
                </a:cubicBezTo>
                <a:cubicBezTo>
                  <a:pt x="7066" y="7711"/>
                  <a:pt x="7068" y="7711"/>
                  <a:pt x="7071" y="7711"/>
                </a:cubicBezTo>
                <a:cubicBezTo>
                  <a:pt x="7077" y="7711"/>
                  <a:pt x="7084" y="7708"/>
                  <a:pt x="7087" y="7708"/>
                </a:cubicBezTo>
                <a:cubicBezTo>
                  <a:pt x="7082" y="7710"/>
                  <a:pt x="7076" y="7713"/>
                  <a:pt x="7072" y="7713"/>
                </a:cubicBezTo>
                <a:cubicBezTo>
                  <a:pt x="7071" y="7713"/>
                  <a:pt x="7069" y="7713"/>
                  <a:pt x="7068" y="7711"/>
                </a:cubicBezTo>
                <a:cubicBezTo>
                  <a:pt x="7067" y="7711"/>
                  <a:pt x="7067" y="7711"/>
                  <a:pt x="7066" y="7711"/>
                </a:cubicBezTo>
                <a:cubicBezTo>
                  <a:pt x="7038" y="7711"/>
                  <a:pt x="6952" y="7765"/>
                  <a:pt x="6909" y="7765"/>
                </a:cubicBezTo>
                <a:cubicBezTo>
                  <a:pt x="6902" y="7765"/>
                  <a:pt x="6896" y="7763"/>
                  <a:pt x="6892" y="7760"/>
                </a:cubicBezTo>
                <a:cubicBezTo>
                  <a:pt x="6859" y="7782"/>
                  <a:pt x="6811" y="7785"/>
                  <a:pt x="6779" y="7804"/>
                </a:cubicBezTo>
                <a:cubicBezTo>
                  <a:pt x="6796" y="7804"/>
                  <a:pt x="6815" y="7798"/>
                  <a:pt x="6835" y="7794"/>
                </a:cubicBezTo>
                <a:lnTo>
                  <a:pt x="6835" y="7794"/>
                </a:lnTo>
                <a:cubicBezTo>
                  <a:pt x="6765" y="7812"/>
                  <a:pt x="6648" y="7841"/>
                  <a:pt x="6558" y="7880"/>
                </a:cubicBezTo>
                <a:cubicBezTo>
                  <a:pt x="6539" y="7880"/>
                  <a:pt x="6528" y="7886"/>
                  <a:pt x="6533" y="7893"/>
                </a:cubicBezTo>
                <a:lnTo>
                  <a:pt x="6533" y="7893"/>
                </a:lnTo>
                <a:cubicBezTo>
                  <a:pt x="6521" y="7894"/>
                  <a:pt x="6506" y="7895"/>
                  <a:pt x="6500" y="7895"/>
                </a:cubicBezTo>
                <a:cubicBezTo>
                  <a:pt x="6481" y="7917"/>
                  <a:pt x="6415" y="7917"/>
                  <a:pt x="6456" y="7921"/>
                </a:cubicBezTo>
                <a:cubicBezTo>
                  <a:pt x="6456" y="7921"/>
                  <a:pt x="6455" y="7921"/>
                  <a:pt x="6455" y="7922"/>
                </a:cubicBezTo>
                <a:lnTo>
                  <a:pt x="6455" y="7922"/>
                </a:lnTo>
                <a:cubicBezTo>
                  <a:pt x="6338" y="7951"/>
                  <a:pt x="6158" y="7998"/>
                  <a:pt x="6030" y="8031"/>
                </a:cubicBezTo>
                <a:cubicBezTo>
                  <a:pt x="6032" y="8031"/>
                  <a:pt x="6034" y="8031"/>
                  <a:pt x="6036" y="8031"/>
                </a:cubicBezTo>
                <a:cubicBezTo>
                  <a:pt x="6057" y="8031"/>
                  <a:pt x="6098" y="8016"/>
                  <a:pt x="6115" y="8016"/>
                </a:cubicBezTo>
                <a:cubicBezTo>
                  <a:pt x="6078" y="8041"/>
                  <a:pt x="6015" y="8027"/>
                  <a:pt x="5975" y="8046"/>
                </a:cubicBezTo>
                <a:cubicBezTo>
                  <a:pt x="5971" y="8046"/>
                  <a:pt x="5953" y="8049"/>
                  <a:pt x="5946" y="8049"/>
                </a:cubicBezTo>
                <a:cubicBezTo>
                  <a:pt x="5946" y="8055"/>
                  <a:pt x="5951" y="8056"/>
                  <a:pt x="5956" y="8056"/>
                </a:cubicBezTo>
                <a:cubicBezTo>
                  <a:pt x="5958" y="8056"/>
                  <a:pt x="5961" y="8055"/>
                  <a:pt x="5963" y="8055"/>
                </a:cubicBezTo>
                <a:cubicBezTo>
                  <a:pt x="5965" y="8055"/>
                  <a:pt x="5967" y="8056"/>
                  <a:pt x="5968" y="8056"/>
                </a:cubicBezTo>
                <a:cubicBezTo>
                  <a:pt x="5963" y="8056"/>
                  <a:pt x="5958" y="8058"/>
                  <a:pt x="5954" y="8058"/>
                </a:cubicBezTo>
                <a:cubicBezTo>
                  <a:pt x="5952" y="8058"/>
                  <a:pt x="5951" y="8058"/>
                  <a:pt x="5949" y="8056"/>
                </a:cubicBezTo>
                <a:cubicBezTo>
                  <a:pt x="5951" y="8056"/>
                  <a:pt x="5952" y="8056"/>
                  <a:pt x="5951" y="8056"/>
                </a:cubicBezTo>
                <a:lnTo>
                  <a:pt x="5951" y="8056"/>
                </a:lnTo>
                <a:cubicBezTo>
                  <a:pt x="5950" y="8056"/>
                  <a:pt x="5919" y="8064"/>
                  <a:pt x="5913" y="8068"/>
                </a:cubicBezTo>
                <a:lnTo>
                  <a:pt x="5869" y="8068"/>
                </a:lnTo>
                <a:cubicBezTo>
                  <a:pt x="5352" y="8217"/>
                  <a:pt x="4791" y="8258"/>
                  <a:pt x="4259" y="8288"/>
                </a:cubicBezTo>
                <a:cubicBezTo>
                  <a:pt x="4246" y="8282"/>
                  <a:pt x="4236" y="8279"/>
                  <a:pt x="4225" y="8279"/>
                </a:cubicBezTo>
                <a:cubicBezTo>
                  <a:pt x="4221" y="8279"/>
                  <a:pt x="4216" y="8279"/>
                  <a:pt x="4211" y="8280"/>
                </a:cubicBezTo>
                <a:cubicBezTo>
                  <a:pt x="4219" y="8283"/>
                  <a:pt x="4223" y="8283"/>
                  <a:pt x="4226" y="8283"/>
                </a:cubicBezTo>
                <a:cubicBezTo>
                  <a:pt x="4215" y="8283"/>
                  <a:pt x="4211" y="8283"/>
                  <a:pt x="4204" y="8280"/>
                </a:cubicBezTo>
                <a:cubicBezTo>
                  <a:pt x="4195" y="8281"/>
                  <a:pt x="4184" y="8282"/>
                  <a:pt x="4172" y="8282"/>
                </a:cubicBezTo>
                <a:cubicBezTo>
                  <a:pt x="4134" y="8282"/>
                  <a:pt x="4086" y="8277"/>
                  <a:pt x="4043" y="8277"/>
                </a:cubicBezTo>
                <a:cubicBezTo>
                  <a:pt x="4026" y="8277"/>
                  <a:pt x="4009" y="8277"/>
                  <a:pt x="3995" y="8280"/>
                </a:cubicBezTo>
                <a:cubicBezTo>
                  <a:pt x="3903" y="8258"/>
                  <a:pt x="3779" y="8276"/>
                  <a:pt x="3691" y="8251"/>
                </a:cubicBezTo>
                <a:cubicBezTo>
                  <a:pt x="3441" y="8232"/>
                  <a:pt x="3177" y="8181"/>
                  <a:pt x="2928" y="8115"/>
                </a:cubicBezTo>
                <a:cubicBezTo>
                  <a:pt x="2932" y="8115"/>
                  <a:pt x="2935" y="8115"/>
                  <a:pt x="2939" y="8116"/>
                </a:cubicBezTo>
                <a:lnTo>
                  <a:pt x="2939" y="8116"/>
                </a:lnTo>
                <a:cubicBezTo>
                  <a:pt x="2939" y="8116"/>
                  <a:pt x="2939" y="8116"/>
                  <a:pt x="2939" y="8115"/>
                </a:cubicBezTo>
                <a:cubicBezTo>
                  <a:pt x="2551" y="8016"/>
                  <a:pt x="2173" y="7849"/>
                  <a:pt x="1840" y="7608"/>
                </a:cubicBezTo>
                <a:lnTo>
                  <a:pt x="1840" y="7608"/>
                </a:lnTo>
                <a:cubicBezTo>
                  <a:pt x="1828" y="7117"/>
                  <a:pt x="1894" y="6619"/>
                  <a:pt x="2016" y="6136"/>
                </a:cubicBezTo>
                <a:lnTo>
                  <a:pt x="2016" y="6136"/>
                </a:lnTo>
                <a:cubicBezTo>
                  <a:pt x="2397" y="6363"/>
                  <a:pt x="2877" y="6445"/>
                  <a:pt x="3386" y="6445"/>
                </a:cubicBezTo>
                <a:cubicBezTo>
                  <a:pt x="4288" y="6445"/>
                  <a:pt x="5281" y="6188"/>
                  <a:pt x="5975" y="6025"/>
                </a:cubicBezTo>
                <a:cubicBezTo>
                  <a:pt x="6290" y="5949"/>
                  <a:pt x="6602" y="5866"/>
                  <a:pt x="6911" y="5776"/>
                </a:cubicBezTo>
                <a:close/>
                <a:moveTo>
                  <a:pt x="2109" y="8987"/>
                </a:moveTo>
                <a:lnTo>
                  <a:pt x="2109" y="8987"/>
                </a:lnTo>
                <a:cubicBezTo>
                  <a:pt x="2111" y="8991"/>
                  <a:pt x="2113" y="8995"/>
                  <a:pt x="2114" y="8999"/>
                </a:cubicBezTo>
                <a:cubicBezTo>
                  <a:pt x="2114" y="8996"/>
                  <a:pt x="2112" y="8991"/>
                  <a:pt x="2109" y="8987"/>
                </a:cubicBezTo>
                <a:close/>
                <a:moveTo>
                  <a:pt x="10338" y="6251"/>
                </a:moveTo>
                <a:cubicBezTo>
                  <a:pt x="10774" y="6591"/>
                  <a:pt x="11196" y="6946"/>
                  <a:pt x="11600" y="7322"/>
                </a:cubicBezTo>
                <a:lnTo>
                  <a:pt x="11600" y="7322"/>
                </a:lnTo>
                <a:cubicBezTo>
                  <a:pt x="11592" y="7329"/>
                  <a:pt x="11583" y="7335"/>
                  <a:pt x="11575" y="7342"/>
                </a:cubicBezTo>
                <a:cubicBezTo>
                  <a:pt x="11527" y="7374"/>
                  <a:pt x="11468" y="7418"/>
                  <a:pt x="11424" y="7452"/>
                </a:cubicBezTo>
                <a:cubicBezTo>
                  <a:pt x="11289" y="7550"/>
                  <a:pt x="11153" y="7635"/>
                  <a:pt x="11013" y="7733"/>
                </a:cubicBezTo>
                <a:lnTo>
                  <a:pt x="11010" y="7730"/>
                </a:lnTo>
                <a:cubicBezTo>
                  <a:pt x="10988" y="7745"/>
                  <a:pt x="10962" y="7755"/>
                  <a:pt x="10962" y="7763"/>
                </a:cubicBezTo>
                <a:cubicBezTo>
                  <a:pt x="10969" y="7760"/>
                  <a:pt x="10974" y="7760"/>
                  <a:pt x="10977" y="7760"/>
                </a:cubicBezTo>
                <a:cubicBezTo>
                  <a:pt x="10969" y="7763"/>
                  <a:pt x="10966" y="7767"/>
                  <a:pt x="10959" y="7767"/>
                </a:cubicBezTo>
                <a:cubicBezTo>
                  <a:pt x="9595" y="8606"/>
                  <a:pt x="8058" y="9278"/>
                  <a:pt x="6511" y="9765"/>
                </a:cubicBezTo>
                <a:cubicBezTo>
                  <a:pt x="6441" y="9798"/>
                  <a:pt x="6331" y="9828"/>
                  <a:pt x="6239" y="9842"/>
                </a:cubicBezTo>
                <a:cubicBezTo>
                  <a:pt x="6239" y="9846"/>
                  <a:pt x="6236" y="9846"/>
                  <a:pt x="6232" y="9850"/>
                </a:cubicBezTo>
                <a:cubicBezTo>
                  <a:pt x="5595" y="9995"/>
                  <a:pt x="4952" y="10120"/>
                  <a:pt x="4295" y="10120"/>
                </a:cubicBezTo>
                <a:cubicBezTo>
                  <a:pt x="4173" y="10120"/>
                  <a:pt x="4051" y="10115"/>
                  <a:pt x="3929" y="10106"/>
                </a:cubicBezTo>
                <a:lnTo>
                  <a:pt x="3929" y="10106"/>
                </a:lnTo>
                <a:cubicBezTo>
                  <a:pt x="3937" y="10110"/>
                  <a:pt x="3944" y="10114"/>
                  <a:pt x="3951" y="10118"/>
                </a:cubicBezTo>
                <a:cubicBezTo>
                  <a:pt x="3746" y="10099"/>
                  <a:pt x="3551" y="10074"/>
                  <a:pt x="3350" y="10026"/>
                </a:cubicBezTo>
                <a:cubicBezTo>
                  <a:pt x="3123" y="9989"/>
                  <a:pt x="2913" y="9883"/>
                  <a:pt x="2712" y="9765"/>
                </a:cubicBezTo>
                <a:cubicBezTo>
                  <a:pt x="2642" y="9703"/>
                  <a:pt x="2536" y="9626"/>
                  <a:pt x="2477" y="9560"/>
                </a:cubicBezTo>
                <a:cubicBezTo>
                  <a:pt x="2312" y="9398"/>
                  <a:pt x="2202" y="9193"/>
                  <a:pt x="2107" y="8984"/>
                </a:cubicBezTo>
                <a:lnTo>
                  <a:pt x="2107" y="8984"/>
                </a:lnTo>
                <a:cubicBezTo>
                  <a:pt x="2108" y="8985"/>
                  <a:pt x="2109" y="8986"/>
                  <a:pt x="2109" y="8987"/>
                </a:cubicBezTo>
                <a:lnTo>
                  <a:pt x="2109" y="8987"/>
                </a:lnTo>
                <a:cubicBezTo>
                  <a:pt x="1981" y="8664"/>
                  <a:pt x="1902" y="8326"/>
                  <a:pt x="1865" y="7983"/>
                </a:cubicBezTo>
                <a:lnTo>
                  <a:pt x="1865" y="7983"/>
                </a:lnTo>
                <a:cubicBezTo>
                  <a:pt x="2291" y="8261"/>
                  <a:pt x="2808" y="8452"/>
                  <a:pt x="3419" y="8525"/>
                </a:cubicBezTo>
                <a:cubicBezTo>
                  <a:pt x="3679" y="8554"/>
                  <a:pt x="3938" y="8568"/>
                  <a:pt x="4198" y="8568"/>
                </a:cubicBezTo>
                <a:cubicBezTo>
                  <a:pt x="5445" y="8568"/>
                  <a:pt x="6688" y="8249"/>
                  <a:pt x="7850" y="7732"/>
                </a:cubicBezTo>
                <a:lnTo>
                  <a:pt x="7850" y="7732"/>
                </a:lnTo>
                <a:cubicBezTo>
                  <a:pt x="7878" y="7776"/>
                  <a:pt x="7904" y="7822"/>
                  <a:pt x="7938" y="7870"/>
                </a:cubicBezTo>
                <a:cubicBezTo>
                  <a:pt x="7933" y="7855"/>
                  <a:pt x="7930" y="7840"/>
                  <a:pt x="7926" y="7833"/>
                </a:cubicBezTo>
                <a:cubicBezTo>
                  <a:pt x="7927" y="7833"/>
                  <a:pt x="7927" y="7833"/>
                  <a:pt x="7927" y="7833"/>
                </a:cubicBezTo>
                <a:cubicBezTo>
                  <a:pt x="7972" y="7833"/>
                  <a:pt x="8052" y="8006"/>
                  <a:pt x="8102" y="8071"/>
                </a:cubicBezTo>
                <a:cubicBezTo>
                  <a:pt x="8102" y="8031"/>
                  <a:pt x="8084" y="7990"/>
                  <a:pt x="8065" y="7946"/>
                </a:cubicBezTo>
                <a:lnTo>
                  <a:pt x="8065" y="7946"/>
                </a:lnTo>
                <a:cubicBezTo>
                  <a:pt x="8077" y="7961"/>
                  <a:pt x="8084" y="7972"/>
                  <a:pt x="8092" y="7980"/>
                </a:cubicBezTo>
                <a:cubicBezTo>
                  <a:pt x="8083" y="7941"/>
                  <a:pt x="8083" y="7909"/>
                  <a:pt x="8094" y="7909"/>
                </a:cubicBezTo>
                <a:cubicBezTo>
                  <a:pt x="8098" y="7909"/>
                  <a:pt x="8103" y="7912"/>
                  <a:pt x="8109" y="7921"/>
                </a:cubicBezTo>
                <a:cubicBezTo>
                  <a:pt x="8102" y="7887"/>
                  <a:pt x="8121" y="7906"/>
                  <a:pt x="8121" y="7895"/>
                </a:cubicBezTo>
                <a:cubicBezTo>
                  <a:pt x="8153" y="7928"/>
                  <a:pt x="8168" y="7980"/>
                  <a:pt x="8205" y="7997"/>
                </a:cubicBezTo>
                <a:cubicBezTo>
                  <a:pt x="8132" y="7892"/>
                  <a:pt x="8071" y="7776"/>
                  <a:pt x="8018" y="7656"/>
                </a:cubicBezTo>
                <a:lnTo>
                  <a:pt x="8018" y="7656"/>
                </a:lnTo>
                <a:cubicBezTo>
                  <a:pt x="8845" y="7271"/>
                  <a:pt x="9628" y="6788"/>
                  <a:pt x="10338" y="6251"/>
                </a:cubicBezTo>
                <a:close/>
                <a:moveTo>
                  <a:pt x="6291" y="0"/>
                </a:moveTo>
                <a:cubicBezTo>
                  <a:pt x="5997" y="0"/>
                  <a:pt x="5697" y="4"/>
                  <a:pt x="5403" y="48"/>
                </a:cubicBezTo>
                <a:cubicBezTo>
                  <a:pt x="5245" y="48"/>
                  <a:pt x="5081" y="95"/>
                  <a:pt x="4919" y="110"/>
                </a:cubicBezTo>
                <a:cubicBezTo>
                  <a:pt x="4835" y="132"/>
                  <a:pt x="4721" y="139"/>
                  <a:pt x="4637" y="165"/>
                </a:cubicBezTo>
                <a:cubicBezTo>
                  <a:pt x="3174" y="437"/>
                  <a:pt x="1656" y="1137"/>
                  <a:pt x="930" y="2497"/>
                </a:cubicBezTo>
                <a:cubicBezTo>
                  <a:pt x="867" y="2615"/>
                  <a:pt x="791" y="2761"/>
                  <a:pt x="747" y="2882"/>
                </a:cubicBezTo>
                <a:cubicBezTo>
                  <a:pt x="0" y="4667"/>
                  <a:pt x="267" y="6745"/>
                  <a:pt x="1643" y="7824"/>
                </a:cubicBezTo>
                <a:lnTo>
                  <a:pt x="1643" y="7824"/>
                </a:lnTo>
                <a:cubicBezTo>
                  <a:pt x="1622" y="8049"/>
                  <a:pt x="1686" y="8298"/>
                  <a:pt x="1737" y="8537"/>
                </a:cubicBezTo>
                <a:cubicBezTo>
                  <a:pt x="1988" y="9989"/>
                  <a:pt x="3032" y="10413"/>
                  <a:pt x="4218" y="10413"/>
                </a:cubicBezTo>
                <a:cubicBezTo>
                  <a:pt x="5092" y="10413"/>
                  <a:pt x="6044" y="10183"/>
                  <a:pt x="6811" y="9963"/>
                </a:cubicBezTo>
                <a:lnTo>
                  <a:pt x="6823" y="9963"/>
                </a:lnTo>
                <a:cubicBezTo>
                  <a:pt x="7138" y="9883"/>
                  <a:pt x="7581" y="9729"/>
                  <a:pt x="7926" y="9586"/>
                </a:cubicBezTo>
                <a:lnTo>
                  <a:pt x="7926" y="9586"/>
                </a:lnTo>
                <a:lnTo>
                  <a:pt x="7908" y="9589"/>
                </a:lnTo>
                <a:cubicBezTo>
                  <a:pt x="7989" y="9556"/>
                  <a:pt x="8117" y="9512"/>
                  <a:pt x="8175" y="9472"/>
                </a:cubicBezTo>
                <a:cubicBezTo>
                  <a:pt x="8176" y="9471"/>
                  <a:pt x="8176" y="9471"/>
                  <a:pt x="8177" y="9471"/>
                </a:cubicBezTo>
                <a:lnTo>
                  <a:pt x="8177" y="9471"/>
                </a:lnTo>
                <a:cubicBezTo>
                  <a:pt x="8176" y="9471"/>
                  <a:pt x="8176" y="9471"/>
                  <a:pt x="8175" y="9472"/>
                </a:cubicBezTo>
                <a:lnTo>
                  <a:pt x="8175" y="9472"/>
                </a:lnTo>
                <a:cubicBezTo>
                  <a:pt x="8163" y="9471"/>
                  <a:pt x="8178" y="9469"/>
                  <a:pt x="8182" y="9468"/>
                </a:cubicBezTo>
                <a:lnTo>
                  <a:pt x="8182" y="9468"/>
                </a:lnTo>
                <a:cubicBezTo>
                  <a:pt x="8181" y="9469"/>
                  <a:pt x="8179" y="9470"/>
                  <a:pt x="8177" y="9471"/>
                </a:cubicBezTo>
                <a:lnTo>
                  <a:pt x="8177" y="9471"/>
                </a:lnTo>
                <a:cubicBezTo>
                  <a:pt x="8180" y="9469"/>
                  <a:pt x="8183" y="9468"/>
                  <a:pt x="8183" y="9468"/>
                </a:cubicBezTo>
                <a:lnTo>
                  <a:pt x="8183" y="9468"/>
                </a:lnTo>
                <a:cubicBezTo>
                  <a:pt x="8183" y="9468"/>
                  <a:pt x="8183" y="9468"/>
                  <a:pt x="8182" y="9468"/>
                </a:cubicBezTo>
                <a:lnTo>
                  <a:pt x="8182" y="9468"/>
                </a:lnTo>
                <a:cubicBezTo>
                  <a:pt x="8241" y="9441"/>
                  <a:pt x="8330" y="9419"/>
                  <a:pt x="8363" y="9395"/>
                </a:cubicBezTo>
                <a:lnTo>
                  <a:pt x="8363" y="9395"/>
                </a:lnTo>
                <a:cubicBezTo>
                  <a:pt x="8363" y="9395"/>
                  <a:pt x="8351" y="9399"/>
                  <a:pt x="8350" y="9399"/>
                </a:cubicBezTo>
                <a:cubicBezTo>
                  <a:pt x="8349" y="9399"/>
                  <a:pt x="8350" y="9399"/>
                  <a:pt x="8351" y="9398"/>
                </a:cubicBezTo>
                <a:cubicBezTo>
                  <a:pt x="8400" y="9376"/>
                  <a:pt x="8498" y="9344"/>
                  <a:pt x="8502" y="9322"/>
                </a:cubicBezTo>
                <a:cubicBezTo>
                  <a:pt x="8520" y="9310"/>
                  <a:pt x="8554" y="9296"/>
                  <a:pt x="8554" y="9296"/>
                </a:cubicBezTo>
                <a:cubicBezTo>
                  <a:pt x="8593" y="9252"/>
                  <a:pt x="8744" y="9219"/>
                  <a:pt x="8791" y="9175"/>
                </a:cubicBezTo>
                <a:cubicBezTo>
                  <a:pt x="8802" y="9172"/>
                  <a:pt x="8873" y="9145"/>
                  <a:pt x="8858" y="9145"/>
                </a:cubicBezTo>
                <a:cubicBezTo>
                  <a:pt x="8857" y="9145"/>
                  <a:pt x="8856" y="9146"/>
                  <a:pt x="8854" y="9146"/>
                </a:cubicBezTo>
                <a:cubicBezTo>
                  <a:pt x="8840" y="9146"/>
                  <a:pt x="8862" y="9138"/>
                  <a:pt x="8865" y="9138"/>
                </a:cubicBezTo>
                <a:cubicBezTo>
                  <a:pt x="9026" y="9043"/>
                  <a:pt x="9331" y="8914"/>
                  <a:pt x="9554" y="8823"/>
                </a:cubicBezTo>
                <a:cubicBezTo>
                  <a:pt x="9818" y="8694"/>
                  <a:pt x="10097" y="8584"/>
                  <a:pt x="10361" y="8437"/>
                </a:cubicBezTo>
                <a:cubicBezTo>
                  <a:pt x="10794" y="8204"/>
                  <a:pt x="11318" y="7893"/>
                  <a:pt x="11809" y="7521"/>
                </a:cubicBezTo>
                <a:lnTo>
                  <a:pt x="11809" y="7521"/>
                </a:lnTo>
                <a:cubicBezTo>
                  <a:pt x="11868" y="7578"/>
                  <a:pt x="11927" y="7636"/>
                  <a:pt x="11986" y="7694"/>
                </a:cubicBezTo>
                <a:cubicBezTo>
                  <a:pt x="12022" y="7745"/>
                  <a:pt x="12184" y="7862"/>
                  <a:pt x="12213" y="7917"/>
                </a:cubicBezTo>
                <a:cubicBezTo>
                  <a:pt x="12282" y="7991"/>
                  <a:pt x="12361" y="8022"/>
                  <a:pt x="12435" y="8022"/>
                </a:cubicBezTo>
                <a:cubicBezTo>
                  <a:pt x="12629" y="8022"/>
                  <a:pt x="12788" y="7809"/>
                  <a:pt x="12631" y="7591"/>
                </a:cubicBezTo>
                <a:cubicBezTo>
                  <a:pt x="12505" y="7445"/>
                  <a:pt x="12375" y="7304"/>
                  <a:pt x="12244" y="7165"/>
                </a:cubicBezTo>
                <a:lnTo>
                  <a:pt x="12244" y="7165"/>
                </a:lnTo>
                <a:cubicBezTo>
                  <a:pt x="13197" y="6322"/>
                  <a:pt x="13846" y="5241"/>
                  <a:pt x="13086" y="4078"/>
                </a:cubicBezTo>
                <a:lnTo>
                  <a:pt x="13086" y="4078"/>
                </a:lnTo>
                <a:cubicBezTo>
                  <a:pt x="13089" y="4081"/>
                  <a:pt x="13093" y="4086"/>
                  <a:pt x="13104" y="4096"/>
                </a:cubicBezTo>
                <a:cubicBezTo>
                  <a:pt x="12928" y="3836"/>
                  <a:pt x="12744" y="3601"/>
                  <a:pt x="12502" y="3414"/>
                </a:cubicBezTo>
                <a:cubicBezTo>
                  <a:pt x="12502" y="3407"/>
                  <a:pt x="12499" y="3403"/>
                  <a:pt x="12499" y="3403"/>
                </a:cubicBezTo>
                <a:cubicBezTo>
                  <a:pt x="12420" y="3329"/>
                  <a:pt x="12339" y="3257"/>
                  <a:pt x="12255" y="3187"/>
                </a:cubicBezTo>
                <a:lnTo>
                  <a:pt x="12255" y="3187"/>
                </a:lnTo>
                <a:cubicBezTo>
                  <a:pt x="12476" y="2965"/>
                  <a:pt x="12649" y="2708"/>
                  <a:pt x="12708" y="2395"/>
                </a:cubicBezTo>
                <a:cubicBezTo>
                  <a:pt x="12748" y="1775"/>
                  <a:pt x="12128" y="1415"/>
                  <a:pt x="11663" y="1141"/>
                </a:cubicBezTo>
                <a:lnTo>
                  <a:pt x="11663" y="1141"/>
                </a:lnTo>
                <a:cubicBezTo>
                  <a:pt x="11783" y="1195"/>
                  <a:pt x="11883" y="1254"/>
                  <a:pt x="12000" y="1324"/>
                </a:cubicBezTo>
                <a:cubicBezTo>
                  <a:pt x="11959" y="1305"/>
                  <a:pt x="11942" y="1295"/>
                  <a:pt x="11920" y="1287"/>
                </a:cubicBezTo>
                <a:lnTo>
                  <a:pt x="11920" y="1287"/>
                </a:lnTo>
                <a:cubicBezTo>
                  <a:pt x="12022" y="1346"/>
                  <a:pt x="12118" y="1405"/>
                  <a:pt x="12213" y="1481"/>
                </a:cubicBezTo>
                <a:cubicBezTo>
                  <a:pt x="11490" y="887"/>
                  <a:pt x="10493" y="664"/>
                  <a:pt x="9613" y="393"/>
                </a:cubicBezTo>
                <a:cubicBezTo>
                  <a:pt x="9378" y="323"/>
                  <a:pt x="9143" y="268"/>
                  <a:pt x="8898" y="224"/>
                </a:cubicBezTo>
                <a:lnTo>
                  <a:pt x="8898" y="224"/>
                </a:lnTo>
                <a:cubicBezTo>
                  <a:pt x="8960" y="249"/>
                  <a:pt x="9030" y="257"/>
                  <a:pt x="9107" y="271"/>
                </a:cubicBezTo>
                <a:cubicBezTo>
                  <a:pt x="9111" y="275"/>
                  <a:pt x="9111" y="279"/>
                  <a:pt x="9111" y="283"/>
                </a:cubicBezTo>
                <a:cubicBezTo>
                  <a:pt x="9246" y="327"/>
                  <a:pt x="9382" y="341"/>
                  <a:pt x="9503" y="403"/>
                </a:cubicBezTo>
                <a:cubicBezTo>
                  <a:pt x="9349" y="381"/>
                  <a:pt x="9195" y="323"/>
                  <a:pt x="9041" y="305"/>
                </a:cubicBezTo>
                <a:cubicBezTo>
                  <a:pt x="9038" y="312"/>
                  <a:pt x="9038" y="312"/>
                  <a:pt x="9033" y="315"/>
                </a:cubicBezTo>
                <a:cubicBezTo>
                  <a:pt x="8972" y="308"/>
                  <a:pt x="8923" y="290"/>
                  <a:pt x="8872" y="286"/>
                </a:cubicBezTo>
                <a:cubicBezTo>
                  <a:pt x="8840" y="271"/>
                  <a:pt x="8799" y="271"/>
                  <a:pt x="8762" y="271"/>
                </a:cubicBezTo>
                <a:cubicBezTo>
                  <a:pt x="8755" y="264"/>
                  <a:pt x="8733" y="264"/>
                  <a:pt x="8718" y="264"/>
                </a:cubicBezTo>
                <a:cubicBezTo>
                  <a:pt x="7846" y="93"/>
                  <a:pt x="6945" y="40"/>
                  <a:pt x="6062" y="33"/>
                </a:cubicBezTo>
                <a:lnTo>
                  <a:pt x="6062" y="33"/>
                </a:lnTo>
                <a:cubicBezTo>
                  <a:pt x="6068" y="28"/>
                  <a:pt x="6060" y="25"/>
                  <a:pt x="6048" y="25"/>
                </a:cubicBezTo>
                <a:cubicBezTo>
                  <a:pt x="6046" y="25"/>
                  <a:pt x="6043" y="25"/>
                  <a:pt x="6041" y="25"/>
                </a:cubicBezTo>
                <a:lnTo>
                  <a:pt x="6041" y="25"/>
                </a:lnTo>
                <a:lnTo>
                  <a:pt x="6041" y="19"/>
                </a:lnTo>
                <a:cubicBezTo>
                  <a:pt x="6137" y="15"/>
                  <a:pt x="6199" y="7"/>
                  <a:pt x="62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9"/>
          <p:cNvSpPr/>
          <p:nvPr/>
        </p:nvSpPr>
        <p:spPr>
          <a:xfrm>
            <a:off x="8192076" y="361298"/>
            <a:ext cx="366489" cy="572708"/>
          </a:xfrm>
          <a:custGeom>
            <a:avLst/>
            <a:gdLst/>
            <a:ahLst/>
            <a:cxnLst/>
            <a:rect l="l" t="t" r="r" b="b"/>
            <a:pathLst>
              <a:path w="8662" h="13536" extrusionOk="0">
                <a:moveTo>
                  <a:pt x="4332" y="8226"/>
                </a:moveTo>
                <a:cubicBezTo>
                  <a:pt x="4339" y="8226"/>
                  <a:pt x="4346" y="8226"/>
                  <a:pt x="4353" y="8226"/>
                </a:cubicBezTo>
                <a:cubicBezTo>
                  <a:pt x="4771" y="8240"/>
                  <a:pt x="5123" y="8614"/>
                  <a:pt x="5108" y="9032"/>
                </a:cubicBezTo>
                <a:cubicBezTo>
                  <a:pt x="5098" y="9326"/>
                  <a:pt x="4925" y="9579"/>
                  <a:pt x="4679" y="9704"/>
                </a:cubicBezTo>
                <a:lnTo>
                  <a:pt x="5428" y="11200"/>
                </a:lnTo>
                <a:cubicBezTo>
                  <a:pt x="5468" y="11280"/>
                  <a:pt x="5409" y="11372"/>
                  <a:pt x="5325" y="11372"/>
                </a:cubicBezTo>
                <a:lnTo>
                  <a:pt x="3337" y="11372"/>
                </a:lnTo>
                <a:cubicBezTo>
                  <a:pt x="3253" y="11372"/>
                  <a:pt x="3194" y="11280"/>
                  <a:pt x="3234" y="11200"/>
                </a:cubicBezTo>
                <a:lnTo>
                  <a:pt x="3982" y="9704"/>
                </a:lnTo>
                <a:cubicBezTo>
                  <a:pt x="3725" y="9575"/>
                  <a:pt x="3549" y="9311"/>
                  <a:pt x="3549" y="9007"/>
                </a:cubicBezTo>
                <a:cubicBezTo>
                  <a:pt x="3549" y="8574"/>
                  <a:pt x="3898" y="8226"/>
                  <a:pt x="4332" y="8226"/>
                </a:cubicBezTo>
                <a:close/>
                <a:moveTo>
                  <a:pt x="4052" y="1"/>
                </a:moveTo>
                <a:cubicBezTo>
                  <a:pt x="2427" y="1"/>
                  <a:pt x="1104" y="1321"/>
                  <a:pt x="1104" y="2946"/>
                </a:cubicBezTo>
                <a:lnTo>
                  <a:pt x="1104" y="3506"/>
                </a:lnTo>
                <a:lnTo>
                  <a:pt x="2090" y="3506"/>
                </a:lnTo>
                <a:lnTo>
                  <a:pt x="2090" y="2946"/>
                </a:lnTo>
                <a:cubicBezTo>
                  <a:pt x="2090" y="1863"/>
                  <a:pt x="2970" y="987"/>
                  <a:pt x="4052" y="987"/>
                </a:cubicBezTo>
                <a:lnTo>
                  <a:pt x="4610" y="987"/>
                </a:lnTo>
                <a:cubicBezTo>
                  <a:pt x="5692" y="987"/>
                  <a:pt x="6572" y="1863"/>
                  <a:pt x="6572" y="2946"/>
                </a:cubicBezTo>
                <a:lnTo>
                  <a:pt x="6572" y="5823"/>
                </a:lnTo>
                <a:lnTo>
                  <a:pt x="543" y="5823"/>
                </a:lnTo>
                <a:cubicBezTo>
                  <a:pt x="242" y="5823"/>
                  <a:pt x="0" y="6040"/>
                  <a:pt x="0" y="6307"/>
                </a:cubicBezTo>
                <a:lnTo>
                  <a:pt x="0" y="13051"/>
                </a:lnTo>
                <a:cubicBezTo>
                  <a:pt x="0" y="13319"/>
                  <a:pt x="242" y="13535"/>
                  <a:pt x="543" y="13535"/>
                </a:cubicBezTo>
                <a:lnTo>
                  <a:pt x="8119" y="13535"/>
                </a:lnTo>
                <a:cubicBezTo>
                  <a:pt x="8420" y="13535"/>
                  <a:pt x="8662" y="13319"/>
                  <a:pt x="8662" y="13051"/>
                </a:cubicBezTo>
                <a:lnTo>
                  <a:pt x="8662" y="6307"/>
                </a:lnTo>
                <a:cubicBezTo>
                  <a:pt x="8662" y="6040"/>
                  <a:pt x="8420" y="5823"/>
                  <a:pt x="8119" y="5823"/>
                </a:cubicBezTo>
                <a:lnTo>
                  <a:pt x="7558" y="5823"/>
                </a:lnTo>
                <a:lnTo>
                  <a:pt x="7558" y="2946"/>
                </a:lnTo>
                <a:cubicBezTo>
                  <a:pt x="7558" y="1321"/>
                  <a:pt x="6234" y="1"/>
                  <a:pt x="46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0" name="Google Shape;980;p9"/>
          <p:cNvGrpSpPr/>
          <p:nvPr/>
        </p:nvGrpSpPr>
        <p:grpSpPr>
          <a:xfrm rot="-3600059">
            <a:off x="8068587" y="2498077"/>
            <a:ext cx="484818" cy="677751"/>
            <a:chOff x="3378250" y="2315400"/>
            <a:chExt cx="621384" cy="868760"/>
          </a:xfrm>
        </p:grpSpPr>
        <p:sp>
          <p:nvSpPr>
            <p:cNvPr id="981" name="Google Shape;981;p9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9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9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9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9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9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9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9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9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9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9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475793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971462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124642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56226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079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number">
  <p:cSld name="BIG_NUMBER"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1"/>
          <p:cNvSpPr/>
          <p:nvPr/>
        </p:nvSpPr>
        <p:spPr>
          <a:xfrm rot="-8389958">
            <a:off x="8381073" y="652135"/>
            <a:ext cx="2036610" cy="1801158"/>
          </a:xfrm>
          <a:custGeom>
            <a:avLst/>
            <a:gdLst/>
            <a:ahLst/>
            <a:cxnLst/>
            <a:rect l="l" t="t" r="r" b="b"/>
            <a:pathLst>
              <a:path w="10612" h="7153" extrusionOk="0">
                <a:moveTo>
                  <a:pt x="5599" y="255"/>
                </a:moveTo>
                <a:cubicBezTo>
                  <a:pt x="5600" y="256"/>
                  <a:pt x="5600" y="256"/>
                  <a:pt x="5601" y="256"/>
                </a:cubicBezTo>
                <a:lnTo>
                  <a:pt x="5601" y="256"/>
                </a:lnTo>
                <a:cubicBezTo>
                  <a:pt x="5604" y="256"/>
                  <a:pt x="5607" y="256"/>
                  <a:pt x="5611" y="255"/>
                </a:cubicBezTo>
                <a:lnTo>
                  <a:pt x="5611" y="255"/>
                </a:lnTo>
                <a:lnTo>
                  <a:pt x="5606" y="258"/>
                </a:lnTo>
                <a:lnTo>
                  <a:pt x="5606" y="258"/>
                </a:lnTo>
                <a:cubicBezTo>
                  <a:pt x="5604" y="257"/>
                  <a:pt x="5602" y="257"/>
                  <a:pt x="5601" y="256"/>
                </a:cubicBezTo>
                <a:lnTo>
                  <a:pt x="5601" y="256"/>
                </a:lnTo>
                <a:cubicBezTo>
                  <a:pt x="5600" y="256"/>
                  <a:pt x="5599" y="256"/>
                  <a:pt x="5598" y="256"/>
                </a:cubicBezTo>
                <a:lnTo>
                  <a:pt x="5598" y="256"/>
                </a:lnTo>
                <a:lnTo>
                  <a:pt x="5596" y="255"/>
                </a:lnTo>
                <a:close/>
                <a:moveTo>
                  <a:pt x="4862" y="319"/>
                </a:moveTo>
                <a:cubicBezTo>
                  <a:pt x="4861" y="319"/>
                  <a:pt x="4859" y="321"/>
                  <a:pt x="4859" y="321"/>
                </a:cubicBezTo>
                <a:lnTo>
                  <a:pt x="4863" y="321"/>
                </a:lnTo>
                <a:cubicBezTo>
                  <a:pt x="4863" y="320"/>
                  <a:pt x="4862" y="319"/>
                  <a:pt x="4862" y="319"/>
                </a:cubicBezTo>
                <a:close/>
                <a:moveTo>
                  <a:pt x="7103" y="405"/>
                </a:moveTo>
                <a:lnTo>
                  <a:pt x="7103" y="405"/>
                </a:lnTo>
                <a:cubicBezTo>
                  <a:pt x="7105" y="407"/>
                  <a:pt x="7107" y="408"/>
                  <a:pt x="7109" y="409"/>
                </a:cubicBezTo>
                <a:lnTo>
                  <a:pt x="7109" y="409"/>
                </a:lnTo>
                <a:cubicBezTo>
                  <a:pt x="7106" y="409"/>
                  <a:pt x="7103" y="409"/>
                  <a:pt x="7103" y="405"/>
                </a:cubicBezTo>
                <a:close/>
                <a:moveTo>
                  <a:pt x="2820" y="948"/>
                </a:moveTo>
                <a:cubicBezTo>
                  <a:pt x="2820" y="948"/>
                  <a:pt x="2820" y="948"/>
                  <a:pt x="2820" y="948"/>
                </a:cubicBezTo>
                <a:lnTo>
                  <a:pt x="2820" y="948"/>
                </a:lnTo>
                <a:cubicBezTo>
                  <a:pt x="2821" y="948"/>
                  <a:pt x="2822" y="948"/>
                  <a:pt x="2823" y="948"/>
                </a:cubicBezTo>
                <a:close/>
                <a:moveTo>
                  <a:pt x="2524" y="1101"/>
                </a:moveTo>
                <a:cubicBezTo>
                  <a:pt x="2524" y="1101"/>
                  <a:pt x="2525" y="1101"/>
                  <a:pt x="2526" y="1101"/>
                </a:cubicBezTo>
                <a:lnTo>
                  <a:pt x="2526" y="1101"/>
                </a:lnTo>
                <a:cubicBezTo>
                  <a:pt x="2523" y="1101"/>
                  <a:pt x="2515" y="1106"/>
                  <a:pt x="2515" y="1106"/>
                </a:cubicBezTo>
                <a:cubicBezTo>
                  <a:pt x="2518" y="1103"/>
                  <a:pt x="2521" y="1101"/>
                  <a:pt x="2524" y="1101"/>
                </a:cubicBezTo>
                <a:close/>
                <a:moveTo>
                  <a:pt x="1221" y="2048"/>
                </a:moveTo>
                <a:cubicBezTo>
                  <a:pt x="1221" y="2050"/>
                  <a:pt x="1219" y="2053"/>
                  <a:pt x="1217" y="2054"/>
                </a:cubicBezTo>
                <a:lnTo>
                  <a:pt x="1217" y="2054"/>
                </a:lnTo>
                <a:cubicBezTo>
                  <a:pt x="1217" y="2054"/>
                  <a:pt x="1217" y="2054"/>
                  <a:pt x="1217" y="2054"/>
                </a:cubicBezTo>
                <a:cubicBezTo>
                  <a:pt x="1217" y="2054"/>
                  <a:pt x="1217" y="2054"/>
                  <a:pt x="1217" y="2054"/>
                </a:cubicBezTo>
                <a:lnTo>
                  <a:pt x="1217" y="2054"/>
                </a:lnTo>
                <a:cubicBezTo>
                  <a:pt x="1218" y="2052"/>
                  <a:pt x="1220" y="2050"/>
                  <a:pt x="1221" y="2048"/>
                </a:cubicBezTo>
                <a:close/>
                <a:moveTo>
                  <a:pt x="9009" y="1025"/>
                </a:moveTo>
                <a:cubicBezTo>
                  <a:pt x="9043" y="1029"/>
                  <a:pt x="9090" y="1033"/>
                  <a:pt x="9119" y="1033"/>
                </a:cubicBezTo>
                <a:cubicBezTo>
                  <a:pt x="9123" y="1034"/>
                  <a:pt x="9128" y="1035"/>
                  <a:pt x="9133" y="1035"/>
                </a:cubicBezTo>
                <a:cubicBezTo>
                  <a:pt x="9137" y="1035"/>
                  <a:pt x="9142" y="1034"/>
                  <a:pt x="9146" y="1033"/>
                </a:cubicBezTo>
                <a:cubicBezTo>
                  <a:pt x="9237" y="1043"/>
                  <a:pt x="9317" y="1058"/>
                  <a:pt x="9410" y="1062"/>
                </a:cubicBezTo>
                <a:lnTo>
                  <a:pt x="9410" y="1069"/>
                </a:lnTo>
                <a:cubicBezTo>
                  <a:pt x="9422" y="1069"/>
                  <a:pt x="9432" y="1073"/>
                  <a:pt x="9439" y="1073"/>
                </a:cubicBezTo>
                <a:cubicBezTo>
                  <a:pt x="9442" y="1073"/>
                  <a:pt x="9445" y="1072"/>
                  <a:pt x="9446" y="1069"/>
                </a:cubicBezTo>
                <a:lnTo>
                  <a:pt x="9435" y="1069"/>
                </a:lnTo>
                <a:cubicBezTo>
                  <a:pt x="9440" y="1069"/>
                  <a:pt x="9443" y="1068"/>
                  <a:pt x="9445" y="1068"/>
                </a:cubicBezTo>
                <a:cubicBezTo>
                  <a:pt x="9446" y="1068"/>
                  <a:pt x="9446" y="1068"/>
                  <a:pt x="9446" y="1069"/>
                </a:cubicBezTo>
                <a:cubicBezTo>
                  <a:pt x="9468" y="1073"/>
                  <a:pt x="9505" y="1084"/>
                  <a:pt x="9537" y="1084"/>
                </a:cubicBezTo>
                <a:cubicBezTo>
                  <a:pt x="9721" y="1124"/>
                  <a:pt x="9908" y="1161"/>
                  <a:pt x="10080" y="1234"/>
                </a:cubicBezTo>
                <a:cubicBezTo>
                  <a:pt x="10458" y="1381"/>
                  <a:pt x="10469" y="1568"/>
                  <a:pt x="10268" y="1891"/>
                </a:cubicBezTo>
                <a:cubicBezTo>
                  <a:pt x="10210" y="1980"/>
                  <a:pt x="10148" y="2067"/>
                  <a:pt x="10082" y="2151"/>
                </a:cubicBezTo>
                <a:lnTo>
                  <a:pt x="10082" y="2151"/>
                </a:lnTo>
                <a:cubicBezTo>
                  <a:pt x="9808" y="1709"/>
                  <a:pt x="9433" y="1329"/>
                  <a:pt x="9009" y="1026"/>
                </a:cubicBezTo>
                <a:lnTo>
                  <a:pt x="9009" y="1026"/>
                </a:lnTo>
                <a:cubicBezTo>
                  <a:pt x="9009" y="1026"/>
                  <a:pt x="9009" y="1026"/>
                  <a:pt x="9009" y="1025"/>
                </a:cubicBezTo>
                <a:close/>
                <a:moveTo>
                  <a:pt x="1808" y="3438"/>
                </a:moveTo>
                <a:lnTo>
                  <a:pt x="1808" y="3438"/>
                </a:lnTo>
                <a:cubicBezTo>
                  <a:pt x="1804" y="3441"/>
                  <a:pt x="1801" y="3441"/>
                  <a:pt x="1801" y="3441"/>
                </a:cubicBezTo>
                <a:cubicBezTo>
                  <a:pt x="1804" y="3438"/>
                  <a:pt x="1804" y="3438"/>
                  <a:pt x="1808" y="3438"/>
                </a:cubicBezTo>
                <a:close/>
                <a:moveTo>
                  <a:pt x="1781" y="3462"/>
                </a:moveTo>
                <a:cubicBezTo>
                  <a:pt x="1782" y="3462"/>
                  <a:pt x="1782" y="3462"/>
                  <a:pt x="1782" y="3463"/>
                </a:cubicBezTo>
                <a:lnTo>
                  <a:pt x="1782" y="3463"/>
                </a:lnTo>
                <a:cubicBezTo>
                  <a:pt x="1774" y="3469"/>
                  <a:pt x="1765" y="3478"/>
                  <a:pt x="1760" y="3478"/>
                </a:cubicBezTo>
                <a:lnTo>
                  <a:pt x="1760" y="3478"/>
                </a:lnTo>
                <a:cubicBezTo>
                  <a:pt x="1763" y="3476"/>
                  <a:pt x="1777" y="3462"/>
                  <a:pt x="1781" y="3462"/>
                </a:cubicBezTo>
                <a:close/>
                <a:moveTo>
                  <a:pt x="1758" y="3477"/>
                </a:moveTo>
                <a:cubicBezTo>
                  <a:pt x="1759" y="3477"/>
                  <a:pt x="1759" y="3477"/>
                  <a:pt x="1760" y="3478"/>
                </a:cubicBezTo>
                <a:cubicBezTo>
                  <a:pt x="1757" y="3482"/>
                  <a:pt x="1753" y="3482"/>
                  <a:pt x="1753" y="3482"/>
                </a:cubicBezTo>
                <a:cubicBezTo>
                  <a:pt x="1756" y="3479"/>
                  <a:pt x="1756" y="3477"/>
                  <a:pt x="1758" y="3477"/>
                </a:cubicBezTo>
                <a:close/>
                <a:moveTo>
                  <a:pt x="10528" y="3727"/>
                </a:moveTo>
                <a:cubicBezTo>
                  <a:pt x="10528" y="3735"/>
                  <a:pt x="10527" y="3739"/>
                  <a:pt x="10524" y="3742"/>
                </a:cubicBezTo>
                <a:cubicBezTo>
                  <a:pt x="10524" y="3742"/>
                  <a:pt x="10524" y="3742"/>
                  <a:pt x="10523" y="3742"/>
                </a:cubicBezTo>
                <a:lnTo>
                  <a:pt x="10523" y="3742"/>
                </a:lnTo>
                <a:cubicBezTo>
                  <a:pt x="10524" y="3741"/>
                  <a:pt x="10524" y="3740"/>
                  <a:pt x="10524" y="3739"/>
                </a:cubicBezTo>
                <a:cubicBezTo>
                  <a:pt x="10527" y="3732"/>
                  <a:pt x="10528" y="3732"/>
                  <a:pt x="10528" y="3727"/>
                </a:cubicBezTo>
                <a:close/>
                <a:moveTo>
                  <a:pt x="10304" y="4012"/>
                </a:moveTo>
                <a:cubicBezTo>
                  <a:pt x="10304" y="4014"/>
                  <a:pt x="10304" y="4016"/>
                  <a:pt x="10304" y="4018"/>
                </a:cubicBezTo>
                <a:cubicBezTo>
                  <a:pt x="10304" y="4016"/>
                  <a:pt x="10304" y="4014"/>
                  <a:pt x="10304" y="4012"/>
                </a:cubicBezTo>
                <a:close/>
                <a:moveTo>
                  <a:pt x="10291" y="4217"/>
                </a:moveTo>
                <a:cubicBezTo>
                  <a:pt x="10292" y="4217"/>
                  <a:pt x="10290" y="4226"/>
                  <a:pt x="10290" y="4226"/>
                </a:cubicBezTo>
                <a:lnTo>
                  <a:pt x="10290" y="4238"/>
                </a:lnTo>
                <a:lnTo>
                  <a:pt x="10286" y="4241"/>
                </a:lnTo>
                <a:cubicBezTo>
                  <a:pt x="10290" y="4233"/>
                  <a:pt x="10290" y="4226"/>
                  <a:pt x="10290" y="4219"/>
                </a:cubicBezTo>
                <a:cubicBezTo>
                  <a:pt x="10291" y="4218"/>
                  <a:pt x="10291" y="4217"/>
                  <a:pt x="10291" y="4217"/>
                </a:cubicBezTo>
                <a:close/>
                <a:moveTo>
                  <a:pt x="7217" y="4377"/>
                </a:moveTo>
                <a:lnTo>
                  <a:pt x="7213" y="4380"/>
                </a:lnTo>
                <a:cubicBezTo>
                  <a:pt x="7215" y="4379"/>
                  <a:pt x="7217" y="4378"/>
                  <a:pt x="7219" y="4377"/>
                </a:cubicBezTo>
                <a:close/>
                <a:moveTo>
                  <a:pt x="1203" y="6870"/>
                </a:moveTo>
                <a:cubicBezTo>
                  <a:pt x="1204" y="6870"/>
                  <a:pt x="1205" y="6871"/>
                  <a:pt x="1207" y="6871"/>
                </a:cubicBezTo>
                <a:lnTo>
                  <a:pt x="1207" y="6871"/>
                </a:lnTo>
                <a:cubicBezTo>
                  <a:pt x="1205" y="6870"/>
                  <a:pt x="1204" y="6870"/>
                  <a:pt x="1203" y="6870"/>
                </a:cubicBezTo>
                <a:close/>
                <a:moveTo>
                  <a:pt x="4254" y="6973"/>
                </a:moveTo>
                <a:cubicBezTo>
                  <a:pt x="4255" y="6974"/>
                  <a:pt x="4257" y="6975"/>
                  <a:pt x="4259" y="6975"/>
                </a:cubicBezTo>
                <a:lnTo>
                  <a:pt x="4259" y="6975"/>
                </a:lnTo>
                <a:cubicBezTo>
                  <a:pt x="4257" y="6974"/>
                  <a:pt x="4255" y="6974"/>
                  <a:pt x="4254" y="6973"/>
                </a:cubicBezTo>
                <a:close/>
                <a:moveTo>
                  <a:pt x="2395" y="7064"/>
                </a:moveTo>
                <a:cubicBezTo>
                  <a:pt x="2396" y="7064"/>
                  <a:pt x="2397" y="7064"/>
                  <a:pt x="2398" y="7064"/>
                </a:cubicBezTo>
                <a:lnTo>
                  <a:pt x="2396" y="7066"/>
                </a:lnTo>
                <a:lnTo>
                  <a:pt x="2396" y="7066"/>
                </a:lnTo>
                <a:cubicBezTo>
                  <a:pt x="2394" y="7065"/>
                  <a:pt x="2393" y="7064"/>
                  <a:pt x="2395" y="7064"/>
                </a:cubicBezTo>
                <a:close/>
                <a:moveTo>
                  <a:pt x="8046" y="997"/>
                </a:moveTo>
                <a:cubicBezTo>
                  <a:pt x="8185" y="997"/>
                  <a:pt x="8323" y="1001"/>
                  <a:pt x="8459" y="1007"/>
                </a:cubicBezTo>
                <a:cubicBezTo>
                  <a:pt x="8513" y="1010"/>
                  <a:pt x="8568" y="1012"/>
                  <a:pt x="8622" y="1013"/>
                </a:cubicBezTo>
                <a:lnTo>
                  <a:pt x="8622" y="1013"/>
                </a:lnTo>
                <a:cubicBezTo>
                  <a:pt x="8762" y="1096"/>
                  <a:pt x="8898" y="1187"/>
                  <a:pt x="9021" y="1289"/>
                </a:cubicBezTo>
                <a:cubicBezTo>
                  <a:pt x="9281" y="1480"/>
                  <a:pt x="9520" y="1752"/>
                  <a:pt x="9721" y="1994"/>
                </a:cubicBezTo>
                <a:lnTo>
                  <a:pt x="9721" y="2001"/>
                </a:lnTo>
                <a:cubicBezTo>
                  <a:pt x="9747" y="2033"/>
                  <a:pt x="9779" y="2077"/>
                  <a:pt x="9806" y="2111"/>
                </a:cubicBezTo>
                <a:cubicBezTo>
                  <a:pt x="9828" y="2121"/>
                  <a:pt x="9835" y="2143"/>
                  <a:pt x="9842" y="2165"/>
                </a:cubicBezTo>
                <a:cubicBezTo>
                  <a:pt x="9873" y="2211"/>
                  <a:pt x="9911" y="2262"/>
                  <a:pt x="9943" y="2320"/>
                </a:cubicBezTo>
                <a:lnTo>
                  <a:pt x="9943" y="2320"/>
                </a:lnTo>
                <a:cubicBezTo>
                  <a:pt x="9828" y="2451"/>
                  <a:pt x="9706" y="2577"/>
                  <a:pt x="9578" y="2698"/>
                </a:cubicBezTo>
                <a:cubicBezTo>
                  <a:pt x="9552" y="2734"/>
                  <a:pt x="9501" y="2778"/>
                  <a:pt x="9457" y="2811"/>
                </a:cubicBezTo>
                <a:lnTo>
                  <a:pt x="9457" y="2818"/>
                </a:lnTo>
                <a:cubicBezTo>
                  <a:pt x="9102" y="3108"/>
                  <a:pt x="8745" y="3390"/>
                  <a:pt x="8361" y="3651"/>
                </a:cubicBezTo>
                <a:cubicBezTo>
                  <a:pt x="8364" y="3651"/>
                  <a:pt x="8368" y="3651"/>
                  <a:pt x="8376" y="3647"/>
                </a:cubicBezTo>
                <a:lnTo>
                  <a:pt x="8376" y="3647"/>
                </a:lnTo>
                <a:cubicBezTo>
                  <a:pt x="8273" y="3717"/>
                  <a:pt x="8178" y="3783"/>
                  <a:pt x="8075" y="3852"/>
                </a:cubicBezTo>
                <a:cubicBezTo>
                  <a:pt x="8075" y="3856"/>
                  <a:pt x="8071" y="3856"/>
                  <a:pt x="8071" y="3859"/>
                </a:cubicBezTo>
                <a:cubicBezTo>
                  <a:pt x="7961" y="3940"/>
                  <a:pt x="7843" y="4006"/>
                  <a:pt x="7730" y="4084"/>
                </a:cubicBezTo>
                <a:cubicBezTo>
                  <a:pt x="7679" y="4101"/>
                  <a:pt x="7613" y="4142"/>
                  <a:pt x="7569" y="4175"/>
                </a:cubicBezTo>
                <a:cubicBezTo>
                  <a:pt x="7457" y="4244"/>
                  <a:pt x="7334" y="4309"/>
                  <a:pt x="7219" y="4377"/>
                </a:cubicBezTo>
                <a:lnTo>
                  <a:pt x="7224" y="4377"/>
                </a:lnTo>
                <a:cubicBezTo>
                  <a:pt x="7022" y="4475"/>
                  <a:pt x="6821" y="4637"/>
                  <a:pt x="6611" y="4744"/>
                </a:cubicBezTo>
                <a:cubicBezTo>
                  <a:pt x="6528" y="4783"/>
                  <a:pt x="6450" y="4842"/>
                  <a:pt x="6369" y="4879"/>
                </a:cubicBezTo>
                <a:cubicBezTo>
                  <a:pt x="6347" y="4898"/>
                  <a:pt x="6315" y="4912"/>
                  <a:pt x="6293" y="4927"/>
                </a:cubicBezTo>
                <a:cubicBezTo>
                  <a:pt x="6154" y="4996"/>
                  <a:pt x="6000" y="5074"/>
                  <a:pt x="5863" y="5147"/>
                </a:cubicBezTo>
                <a:cubicBezTo>
                  <a:pt x="5655" y="5245"/>
                  <a:pt x="5442" y="5355"/>
                  <a:pt x="5225" y="5433"/>
                </a:cubicBezTo>
                <a:cubicBezTo>
                  <a:pt x="5164" y="5465"/>
                  <a:pt x="5093" y="5487"/>
                  <a:pt x="5032" y="5517"/>
                </a:cubicBezTo>
                <a:cubicBezTo>
                  <a:pt x="4617" y="5668"/>
                  <a:pt x="4184" y="5803"/>
                  <a:pt x="3747" y="5861"/>
                </a:cubicBezTo>
                <a:cubicBezTo>
                  <a:pt x="3718" y="5869"/>
                  <a:pt x="3674" y="5866"/>
                  <a:pt x="3645" y="5873"/>
                </a:cubicBezTo>
                <a:cubicBezTo>
                  <a:pt x="3641" y="5872"/>
                  <a:pt x="3637" y="5872"/>
                  <a:pt x="3633" y="5872"/>
                </a:cubicBezTo>
                <a:cubicBezTo>
                  <a:pt x="3621" y="5872"/>
                  <a:pt x="3606" y="5874"/>
                  <a:pt x="3592" y="5874"/>
                </a:cubicBezTo>
                <a:cubicBezTo>
                  <a:pt x="3586" y="5874"/>
                  <a:pt x="3581" y="5874"/>
                  <a:pt x="3575" y="5873"/>
                </a:cubicBezTo>
                <a:cubicBezTo>
                  <a:pt x="3566" y="5875"/>
                  <a:pt x="3557" y="5875"/>
                  <a:pt x="3549" y="5875"/>
                </a:cubicBezTo>
                <a:cubicBezTo>
                  <a:pt x="3535" y="5875"/>
                  <a:pt x="3522" y="5874"/>
                  <a:pt x="3510" y="5874"/>
                </a:cubicBezTo>
                <a:cubicBezTo>
                  <a:pt x="3502" y="5874"/>
                  <a:pt x="3494" y="5874"/>
                  <a:pt x="3487" y="5876"/>
                </a:cubicBezTo>
                <a:cubicBezTo>
                  <a:pt x="3471" y="5874"/>
                  <a:pt x="3454" y="5871"/>
                  <a:pt x="3438" y="5871"/>
                </a:cubicBezTo>
                <a:cubicBezTo>
                  <a:pt x="3431" y="5871"/>
                  <a:pt x="3424" y="5872"/>
                  <a:pt x="3417" y="5873"/>
                </a:cubicBezTo>
                <a:cubicBezTo>
                  <a:pt x="3410" y="5866"/>
                  <a:pt x="3388" y="5869"/>
                  <a:pt x="3381" y="5866"/>
                </a:cubicBezTo>
                <a:cubicBezTo>
                  <a:pt x="3209" y="5851"/>
                  <a:pt x="3043" y="5744"/>
                  <a:pt x="2977" y="5587"/>
                </a:cubicBezTo>
                <a:cubicBezTo>
                  <a:pt x="2860" y="5275"/>
                  <a:pt x="3003" y="4956"/>
                  <a:pt x="3121" y="4678"/>
                </a:cubicBezTo>
                <a:cubicBezTo>
                  <a:pt x="3282" y="4380"/>
                  <a:pt x="3476" y="4094"/>
                  <a:pt x="3681" y="3834"/>
                </a:cubicBezTo>
                <a:cubicBezTo>
                  <a:pt x="4210" y="3182"/>
                  <a:pt x="4910" y="2671"/>
                  <a:pt x="5684" y="2356"/>
                </a:cubicBezTo>
                <a:cubicBezTo>
                  <a:pt x="5685" y="2356"/>
                  <a:pt x="5686" y="2357"/>
                  <a:pt x="5687" y="2357"/>
                </a:cubicBezTo>
                <a:cubicBezTo>
                  <a:pt x="5700" y="2357"/>
                  <a:pt x="5715" y="2341"/>
                  <a:pt x="5728" y="2341"/>
                </a:cubicBezTo>
                <a:cubicBezTo>
                  <a:pt x="5729" y="2341"/>
                  <a:pt x="5730" y="2341"/>
                  <a:pt x="5731" y="2341"/>
                </a:cubicBezTo>
                <a:cubicBezTo>
                  <a:pt x="5871" y="2283"/>
                  <a:pt x="6017" y="2209"/>
                  <a:pt x="6168" y="2170"/>
                </a:cubicBezTo>
                <a:cubicBezTo>
                  <a:pt x="6168" y="2165"/>
                  <a:pt x="6171" y="2165"/>
                  <a:pt x="6171" y="2162"/>
                </a:cubicBezTo>
                <a:cubicBezTo>
                  <a:pt x="6516" y="2041"/>
                  <a:pt x="6894" y="1945"/>
                  <a:pt x="7249" y="1872"/>
                </a:cubicBezTo>
                <a:cubicBezTo>
                  <a:pt x="7277" y="1872"/>
                  <a:pt x="7309" y="1857"/>
                  <a:pt x="7337" y="1857"/>
                </a:cubicBezTo>
                <a:cubicBezTo>
                  <a:pt x="7340" y="1857"/>
                  <a:pt x="7343" y="1857"/>
                  <a:pt x="7345" y="1857"/>
                </a:cubicBezTo>
                <a:cubicBezTo>
                  <a:pt x="7495" y="1839"/>
                  <a:pt x="7749" y="1775"/>
                  <a:pt x="7964" y="1775"/>
                </a:cubicBezTo>
                <a:cubicBezTo>
                  <a:pt x="8102" y="1775"/>
                  <a:pt x="8224" y="1802"/>
                  <a:pt x="8291" y="1884"/>
                </a:cubicBezTo>
                <a:cubicBezTo>
                  <a:pt x="8317" y="1909"/>
                  <a:pt x="8302" y="1967"/>
                  <a:pt x="8298" y="2001"/>
                </a:cubicBezTo>
                <a:cubicBezTo>
                  <a:pt x="8229" y="2173"/>
                  <a:pt x="8107" y="2346"/>
                  <a:pt x="7968" y="2470"/>
                </a:cubicBezTo>
                <a:cubicBezTo>
                  <a:pt x="7965" y="2478"/>
                  <a:pt x="7965" y="2478"/>
                  <a:pt x="7965" y="2481"/>
                </a:cubicBezTo>
                <a:cubicBezTo>
                  <a:pt x="7694" y="2749"/>
                  <a:pt x="7403" y="3020"/>
                  <a:pt x="7078" y="3226"/>
                </a:cubicBezTo>
                <a:cubicBezTo>
                  <a:pt x="6934" y="3331"/>
                  <a:pt x="6773" y="3438"/>
                  <a:pt x="6619" y="3529"/>
                </a:cubicBezTo>
                <a:cubicBezTo>
                  <a:pt x="6611" y="3537"/>
                  <a:pt x="6604" y="3541"/>
                  <a:pt x="6597" y="3541"/>
                </a:cubicBezTo>
                <a:cubicBezTo>
                  <a:pt x="6520" y="3600"/>
                  <a:pt x="6432" y="3647"/>
                  <a:pt x="6347" y="3691"/>
                </a:cubicBezTo>
                <a:cubicBezTo>
                  <a:pt x="6337" y="3698"/>
                  <a:pt x="6303" y="3720"/>
                  <a:pt x="6296" y="3724"/>
                </a:cubicBezTo>
                <a:cubicBezTo>
                  <a:pt x="6148" y="3806"/>
                  <a:pt x="5892" y="3972"/>
                  <a:pt x="5703" y="3972"/>
                </a:cubicBezTo>
                <a:cubicBezTo>
                  <a:pt x="5682" y="3972"/>
                  <a:pt x="5662" y="3970"/>
                  <a:pt x="5643" y="3966"/>
                </a:cubicBezTo>
                <a:cubicBezTo>
                  <a:pt x="5633" y="3952"/>
                  <a:pt x="5618" y="3922"/>
                  <a:pt x="5626" y="3900"/>
                </a:cubicBezTo>
                <a:cubicBezTo>
                  <a:pt x="5629" y="3761"/>
                  <a:pt x="5702" y="3625"/>
                  <a:pt x="5739" y="3497"/>
                </a:cubicBezTo>
                <a:lnTo>
                  <a:pt x="5739" y="3497"/>
                </a:lnTo>
                <a:lnTo>
                  <a:pt x="5736" y="3504"/>
                </a:lnTo>
                <a:cubicBezTo>
                  <a:pt x="5746" y="3438"/>
                  <a:pt x="5772" y="3387"/>
                  <a:pt x="5797" y="3321"/>
                </a:cubicBezTo>
                <a:lnTo>
                  <a:pt x="5797" y="3321"/>
                </a:lnTo>
                <a:cubicBezTo>
                  <a:pt x="5790" y="3328"/>
                  <a:pt x="5783" y="3336"/>
                  <a:pt x="5780" y="3339"/>
                </a:cubicBezTo>
                <a:cubicBezTo>
                  <a:pt x="5753" y="3317"/>
                  <a:pt x="5816" y="3218"/>
                  <a:pt x="5834" y="3167"/>
                </a:cubicBezTo>
                <a:lnTo>
                  <a:pt x="5834" y="3167"/>
                </a:lnTo>
                <a:cubicBezTo>
                  <a:pt x="5809" y="3177"/>
                  <a:pt x="5794" y="3199"/>
                  <a:pt x="5775" y="3221"/>
                </a:cubicBezTo>
                <a:cubicBezTo>
                  <a:pt x="5780" y="3211"/>
                  <a:pt x="5780" y="3204"/>
                  <a:pt x="5783" y="3196"/>
                </a:cubicBezTo>
                <a:lnTo>
                  <a:pt x="5783" y="3196"/>
                </a:lnTo>
                <a:cubicBezTo>
                  <a:pt x="5769" y="3208"/>
                  <a:pt x="5754" y="3216"/>
                  <a:pt x="5745" y="3216"/>
                </a:cubicBezTo>
                <a:cubicBezTo>
                  <a:pt x="5738" y="3216"/>
                  <a:pt x="5734" y="3211"/>
                  <a:pt x="5736" y="3199"/>
                </a:cubicBezTo>
                <a:lnTo>
                  <a:pt x="5736" y="3199"/>
                </a:lnTo>
                <a:cubicBezTo>
                  <a:pt x="5731" y="3204"/>
                  <a:pt x="5727" y="3206"/>
                  <a:pt x="5725" y="3206"/>
                </a:cubicBezTo>
                <a:cubicBezTo>
                  <a:pt x="5720" y="3206"/>
                  <a:pt x="5718" y="3199"/>
                  <a:pt x="5714" y="3199"/>
                </a:cubicBezTo>
                <a:cubicBezTo>
                  <a:pt x="5721" y="3170"/>
                  <a:pt x="5743" y="3145"/>
                  <a:pt x="5736" y="3119"/>
                </a:cubicBezTo>
                <a:lnTo>
                  <a:pt x="5736" y="3119"/>
                </a:lnTo>
                <a:cubicBezTo>
                  <a:pt x="5728" y="3126"/>
                  <a:pt x="5714" y="3148"/>
                  <a:pt x="5706" y="3155"/>
                </a:cubicBezTo>
                <a:cubicBezTo>
                  <a:pt x="5706" y="3265"/>
                  <a:pt x="5621" y="3336"/>
                  <a:pt x="5560" y="3424"/>
                </a:cubicBezTo>
                <a:cubicBezTo>
                  <a:pt x="5482" y="3534"/>
                  <a:pt x="5420" y="3639"/>
                  <a:pt x="5369" y="3764"/>
                </a:cubicBezTo>
                <a:cubicBezTo>
                  <a:pt x="5284" y="3959"/>
                  <a:pt x="5387" y="4219"/>
                  <a:pt x="5611" y="4263"/>
                </a:cubicBezTo>
                <a:cubicBezTo>
                  <a:pt x="5644" y="4268"/>
                  <a:pt x="5678" y="4270"/>
                  <a:pt x="5711" y="4270"/>
                </a:cubicBezTo>
                <a:cubicBezTo>
                  <a:pt x="5954" y="4270"/>
                  <a:pt x="6186" y="4150"/>
                  <a:pt x="6396" y="4047"/>
                </a:cubicBezTo>
                <a:cubicBezTo>
                  <a:pt x="7176" y="3636"/>
                  <a:pt x="7931" y="3082"/>
                  <a:pt x="8456" y="2360"/>
                </a:cubicBezTo>
                <a:lnTo>
                  <a:pt x="8452" y="2356"/>
                </a:lnTo>
                <a:cubicBezTo>
                  <a:pt x="8865" y="1726"/>
                  <a:pt x="8443" y="1500"/>
                  <a:pt x="7945" y="1500"/>
                </a:cubicBezTo>
                <a:cubicBezTo>
                  <a:pt x="7770" y="1500"/>
                  <a:pt x="7586" y="1528"/>
                  <a:pt x="7425" y="1576"/>
                </a:cubicBezTo>
                <a:cubicBezTo>
                  <a:pt x="7422" y="1576"/>
                  <a:pt x="7418" y="1571"/>
                  <a:pt x="7418" y="1571"/>
                </a:cubicBezTo>
                <a:cubicBezTo>
                  <a:pt x="7144" y="1620"/>
                  <a:pt x="6865" y="1656"/>
                  <a:pt x="6601" y="1740"/>
                </a:cubicBezTo>
                <a:cubicBezTo>
                  <a:pt x="6567" y="1744"/>
                  <a:pt x="6454" y="1784"/>
                  <a:pt x="6421" y="1791"/>
                </a:cubicBezTo>
                <a:lnTo>
                  <a:pt x="6413" y="1788"/>
                </a:lnTo>
                <a:cubicBezTo>
                  <a:pt x="6355" y="1825"/>
                  <a:pt x="6208" y="1850"/>
                  <a:pt x="6157" y="1894"/>
                </a:cubicBezTo>
                <a:cubicBezTo>
                  <a:pt x="6036" y="1920"/>
                  <a:pt x="5937" y="2001"/>
                  <a:pt x="5824" y="2033"/>
                </a:cubicBezTo>
                <a:cubicBezTo>
                  <a:pt x="5695" y="2089"/>
                  <a:pt x="5567" y="2133"/>
                  <a:pt x="5442" y="2195"/>
                </a:cubicBezTo>
                <a:cubicBezTo>
                  <a:pt x="5328" y="2243"/>
                  <a:pt x="5215" y="2302"/>
                  <a:pt x="5105" y="2349"/>
                </a:cubicBezTo>
                <a:cubicBezTo>
                  <a:pt x="4723" y="2554"/>
                  <a:pt x="4360" y="2815"/>
                  <a:pt x="4048" y="3123"/>
                </a:cubicBezTo>
                <a:cubicBezTo>
                  <a:pt x="4034" y="3123"/>
                  <a:pt x="4023" y="3148"/>
                  <a:pt x="4008" y="3152"/>
                </a:cubicBezTo>
                <a:cubicBezTo>
                  <a:pt x="3847" y="3306"/>
                  <a:pt x="3696" y="3475"/>
                  <a:pt x="3546" y="3639"/>
                </a:cubicBezTo>
                <a:cubicBezTo>
                  <a:pt x="3157" y="4120"/>
                  <a:pt x="2754" y="4656"/>
                  <a:pt x="2743" y="5297"/>
                </a:cubicBezTo>
                <a:cubicBezTo>
                  <a:pt x="2740" y="5862"/>
                  <a:pt x="3084" y="6028"/>
                  <a:pt x="3494" y="6028"/>
                </a:cubicBezTo>
                <a:cubicBezTo>
                  <a:pt x="3691" y="6028"/>
                  <a:pt x="3903" y="5990"/>
                  <a:pt x="4100" y="5939"/>
                </a:cubicBezTo>
                <a:lnTo>
                  <a:pt x="4100" y="5939"/>
                </a:lnTo>
                <a:cubicBezTo>
                  <a:pt x="3990" y="5961"/>
                  <a:pt x="3894" y="5976"/>
                  <a:pt x="3791" y="5983"/>
                </a:cubicBezTo>
                <a:cubicBezTo>
                  <a:pt x="3799" y="5976"/>
                  <a:pt x="3806" y="5968"/>
                  <a:pt x="3810" y="5964"/>
                </a:cubicBezTo>
                <a:cubicBezTo>
                  <a:pt x="3876" y="5954"/>
                  <a:pt x="3876" y="5954"/>
                  <a:pt x="3927" y="5939"/>
                </a:cubicBezTo>
                <a:lnTo>
                  <a:pt x="3927" y="5939"/>
                </a:lnTo>
                <a:cubicBezTo>
                  <a:pt x="3883" y="5946"/>
                  <a:pt x="3850" y="5954"/>
                  <a:pt x="3813" y="5957"/>
                </a:cubicBezTo>
                <a:cubicBezTo>
                  <a:pt x="3787" y="5967"/>
                  <a:pt x="3747" y="5972"/>
                  <a:pt x="3713" y="5972"/>
                </a:cubicBezTo>
                <a:cubicBezTo>
                  <a:pt x="3697" y="5972"/>
                  <a:pt x="3682" y="5971"/>
                  <a:pt x="3671" y="5968"/>
                </a:cubicBezTo>
                <a:cubicBezTo>
                  <a:pt x="3946" y="5932"/>
                  <a:pt x="4210" y="5869"/>
                  <a:pt x="4477" y="5800"/>
                </a:cubicBezTo>
                <a:cubicBezTo>
                  <a:pt x="4672" y="5729"/>
                  <a:pt x="4877" y="5675"/>
                  <a:pt x="5064" y="5605"/>
                </a:cubicBezTo>
                <a:cubicBezTo>
                  <a:pt x="5064" y="5607"/>
                  <a:pt x="5065" y="5607"/>
                  <a:pt x="5067" y="5607"/>
                </a:cubicBezTo>
                <a:cubicBezTo>
                  <a:pt x="5075" y="5607"/>
                  <a:pt x="5097" y="5597"/>
                  <a:pt x="5115" y="5594"/>
                </a:cubicBezTo>
                <a:lnTo>
                  <a:pt x="5115" y="5594"/>
                </a:lnTo>
                <a:cubicBezTo>
                  <a:pt x="4892" y="5678"/>
                  <a:pt x="4687" y="5763"/>
                  <a:pt x="4455" y="5836"/>
                </a:cubicBezTo>
                <a:cubicBezTo>
                  <a:pt x="4450" y="5840"/>
                  <a:pt x="4450" y="5841"/>
                  <a:pt x="4453" y="5841"/>
                </a:cubicBezTo>
                <a:cubicBezTo>
                  <a:pt x="4470" y="5841"/>
                  <a:pt x="4574" y="5801"/>
                  <a:pt x="4608" y="5801"/>
                </a:cubicBezTo>
                <a:cubicBezTo>
                  <a:pt x="4612" y="5801"/>
                  <a:pt x="4615" y="5802"/>
                  <a:pt x="4617" y="5803"/>
                </a:cubicBezTo>
                <a:cubicBezTo>
                  <a:pt x="4533" y="5836"/>
                  <a:pt x="4459" y="5854"/>
                  <a:pt x="4371" y="5880"/>
                </a:cubicBezTo>
                <a:cubicBezTo>
                  <a:pt x="4373" y="5882"/>
                  <a:pt x="4377" y="5883"/>
                  <a:pt x="4383" y="5883"/>
                </a:cubicBezTo>
                <a:cubicBezTo>
                  <a:pt x="4398" y="5883"/>
                  <a:pt x="4422" y="5878"/>
                  <a:pt x="4430" y="5873"/>
                </a:cubicBezTo>
                <a:cubicBezTo>
                  <a:pt x="5020" y="5741"/>
                  <a:pt x="5582" y="5484"/>
                  <a:pt x="6120" y="5201"/>
                </a:cubicBezTo>
                <a:cubicBezTo>
                  <a:pt x="6121" y="5202"/>
                  <a:pt x="6122" y="5202"/>
                  <a:pt x="6123" y="5202"/>
                </a:cubicBezTo>
                <a:cubicBezTo>
                  <a:pt x="6130" y="5202"/>
                  <a:pt x="6140" y="5190"/>
                  <a:pt x="6147" y="5190"/>
                </a:cubicBezTo>
                <a:cubicBezTo>
                  <a:pt x="6148" y="5190"/>
                  <a:pt x="6149" y="5191"/>
                  <a:pt x="6149" y="5191"/>
                </a:cubicBezTo>
                <a:cubicBezTo>
                  <a:pt x="6322" y="5096"/>
                  <a:pt x="6506" y="5003"/>
                  <a:pt x="6677" y="4908"/>
                </a:cubicBezTo>
                <a:cubicBezTo>
                  <a:pt x="6806" y="4868"/>
                  <a:pt x="6919" y="4773"/>
                  <a:pt x="7041" y="4703"/>
                </a:cubicBezTo>
                <a:cubicBezTo>
                  <a:pt x="7308" y="4556"/>
                  <a:pt x="7598" y="4409"/>
                  <a:pt x="7870" y="4267"/>
                </a:cubicBezTo>
                <a:cubicBezTo>
                  <a:pt x="8137" y="4109"/>
                  <a:pt x="8401" y="3944"/>
                  <a:pt x="8657" y="3764"/>
                </a:cubicBezTo>
                <a:cubicBezTo>
                  <a:pt x="8811" y="3688"/>
                  <a:pt x="8911" y="3563"/>
                  <a:pt x="9031" y="3446"/>
                </a:cubicBezTo>
                <a:cubicBezTo>
                  <a:pt x="9285" y="3265"/>
                  <a:pt x="9523" y="3045"/>
                  <a:pt x="9765" y="2855"/>
                </a:cubicBezTo>
                <a:cubicBezTo>
                  <a:pt x="9776" y="2825"/>
                  <a:pt x="9828" y="2808"/>
                  <a:pt x="9838" y="2781"/>
                </a:cubicBezTo>
                <a:cubicBezTo>
                  <a:pt x="9829" y="2781"/>
                  <a:pt x="9838" y="2779"/>
                  <a:pt x="9841" y="2776"/>
                </a:cubicBezTo>
                <a:lnTo>
                  <a:pt x="9841" y="2776"/>
                </a:lnTo>
                <a:lnTo>
                  <a:pt x="9838" y="2781"/>
                </a:lnTo>
                <a:cubicBezTo>
                  <a:pt x="9918" y="2709"/>
                  <a:pt x="9999" y="2632"/>
                  <a:pt x="10077" y="2552"/>
                </a:cubicBezTo>
                <a:lnTo>
                  <a:pt x="10077" y="2552"/>
                </a:lnTo>
                <a:cubicBezTo>
                  <a:pt x="10099" y="2596"/>
                  <a:pt x="10119" y="2640"/>
                  <a:pt x="10136" y="2686"/>
                </a:cubicBezTo>
                <a:lnTo>
                  <a:pt x="10143" y="2693"/>
                </a:lnTo>
                <a:cubicBezTo>
                  <a:pt x="10246" y="2913"/>
                  <a:pt x="10297" y="3145"/>
                  <a:pt x="10322" y="3383"/>
                </a:cubicBezTo>
                <a:cubicBezTo>
                  <a:pt x="10329" y="3583"/>
                  <a:pt x="10319" y="3815"/>
                  <a:pt x="10304" y="4012"/>
                </a:cubicBezTo>
                <a:lnTo>
                  <a:pt x="10304" y="4012"/>
                </a:lnTo>
                <a:cubicBezTo>
                  <a:pt x="10305" y="4011"/>
                  <a:pt x="10306" y="4010"/>
                  <a:pt x="10308" y="4010"/>
                </a:cubicBezTo>
                <a:cubicBezTo>
                  <a:pt x="10304" y="4013"/>
                  <a:pt x="10308" y="4018"/>
                  <a:pt x="10304" y="4021"/>
                </a:cubicBezTo>
                <a:cubicBezTo>
                  <a:pt x="10275" y="4230"/>
                  <a:pt x="10172" y="4450"/>
                  <a:pt x="10077" y="4644"/>
                </a:cubicBezTo>
                <a:cubicBezTo>
                  <a:pt x="10183" y="4502"/>
                  <a:pt x="10234" y="4326"/>
                  <a:pt x="10297" y="4160"/>
                </a:cubicBezTo>
                <a:cubicBezTo>
                  <a:pt x="10297" y="4145"/>
                  <a:pt x="10304" y="4123"/>
                  <a:pt x="10304" y="4109"/>
                </a:cubicBezTo>
                <a:cubicBezTo>
                  <a:pt x="10307" y="4109"/>
                  <a:pt x="10312" y="4098"/>
                  <a:pt x="10315" y="4094"/>
                </a:cubicBezTo>
                <a:lnTo>
                  <a:pt x="10315" y="4094"/>
                </a:lnTo>
                <a:cubicBezTo>
                  <a:pt x="10312" y="4098"/>
                  <a:pt x="10315" y="4101"/>
                  <a:pt x="10312" y="4106"/>
                </a:cubicBezTo>
                <a:lnTo>
                  <a:pt x="10312" y="4101"/>
                </a:lnTo>
                <a:cubicBezTo>
                  <a:pt x="10310" y="4115"/>
                  <a:pt x="10310" y="4119"/>
                  <a:pt x="10311" y="4119"/>
                </a:cubicBezTo>
                <a:cubicBezTo>
                  <a:pt x="10312" y="4119"/>
                  <a:pt x="10314" y="4116"/>
                  <a:pt x="10315" y="4116"/>
                </a:cubicBezTo>
                <a:cubicBezTo>
                  <a:pt x="10315" y="4113"/>
                  <a:pt x="10315" y="4109"/>
                  <a:pt x="10319" y="4109"/>
                </a:cubicBezTo>
                <a:cubicBezTo>
                  <a:pt x="10319" y="4113"/>
                  <a:pt x="10319" y="4116"/>
                  <a:pt x="10315" y="4120"/>
                </a:cubicBezTo>
                <a:cubicBezTo>
                  <a:pt x="10315" y="4119"/>
                  <a:pt x="10315" y="4118"/>
                  <a:pt x="10315" y="4118"/>
                </a:cubicBezTo>
                <a:cubicBezTo>
                  <a:pt x="10314" y="4118"/>
                  <a:pt x="10311" y="4134"/>
                  <a:pt x="10308" y="4150"/>
                </a:cubicBezTo>
                <a:cubicBezTo>
                  <a:pt x="10308" y="4150"/>
                  <a:pt x="10312" y="4142"/>
                  <a:pt x="10312" y="4135"/>
                </a:cubicBezTo>
                <a:lnTo>
                  <a:pt x="10312" y="4135"/>
                </a:lnTo>
                <a:cubicBezTo>
                  <a:pt x="10312" y="4136"/>
                  <a:pt x="10312" y="4152"/>
                  <a:pt x="10309" y="4152"/>
                </a:cubicBezTo>
                <a:cubicBezTo>
                  <a:pt x="10309" y="4152"/>
                  <a:pt x="10308" y="4152"/>
                  <a:pt x="10308" y="4150"/>
                </a:cubicBezTo>
                <a:cubicBezTo>
                  <a:pt x="10308" y="4148"/>
                  <a:pt x="10307" y="4147"/>
                  <a:pt x="10307" y="4147"/>
                </a:cubicBezTo>
                <a:cubicBezTo>
                  <a:pt x="10304" y="4147"/>
                  <a:pt x="10298" y="4164"/>
                  <a:pt x="10300" y="4167"/>
                </a:cubicBezTo>
                <a:cubicBezTo>
                  <a:pt x="10297" y="4175"/>
                  <a:pt x="10276" y="4241"/>
                  <a:pt x="10285" y="4241"/>
                </a:cubicBezTo>
                <a:cubicBezTo>
                  <a:pt x="10285" y="4241"/>
                  <a:pt x="10285" y="4241"/>
                  <a:pt x="10286" y="4241"/>
                </a:cubicBezTo>
                <a:lnTo>
                  <a:pt x="10286" y="4241"/>
                </a:lnTo>
                <a:cubicBezTo>
                  <a:pt x="10260" y="4384"/>
                  <a:pt x="10183" y="4505"/>
                  <a:pt x="10121" y="4629"/>
                </a:cubicBezTo>
                <a:lnTo>
                  <a:pt x="10117" y="4634"/>
                </a:lnTo>
                <a:cubicBezTo>
                  <a:pt x="10109" y="4648"/>
                  <a:pt x="10102" y="4663"/>
                  <a:pt x="10095" y="4678"/>
                </a:cubicBezTo>
                <a:cubicBezTo>
                  <a:pt x="10095" y="4685"/>
                  <a:pt x="10095" y="4688"/>
                  <a:pt x="10099" y="4692"/>
                </a:cubicBezTo>
                <a:cubicBezTo>
                  <a:pt x="10092" y="4695"/>
                  <a:pt x="10087" y="4695"/>
                  <a:pt x="10084" y="4700"/>
                </a:cubicBezTo>
                <a:cubicBezTo>
                  <a:pt x="10080" y="4761"/>
                  <a:pt x="10004" y="4802"/>
                  <a:pt x="9989" y="4854"/>
                </a:cubicBezTo>
                <a:cubicBezTo>
                  <a:pt x="9992" y="4849"/>
                  <a:pt x="9996" y="4849"/>
                  <a:pt x="9996" y="4846"/>
                </a:cubicBezTo>
                <a:lnTo>
                  <a:pt x="9996" y="4846"/>
                </a:lnTo>
                <a:cubicBezTo>
                  <a:pt x="9996" y="4854"/>
                  <a:pt x="9992" y="4857"/>
                  <a:pt x="9989" y="4857"/>
                </a:cubicBezTo>
                <a:cubicBezTo>
                  <a:pt x="9967" y="4890"/>
                  <a:pt x="9911" y="4959"/>
                  <a:pt x="9879" y="5003"/>
                </a:cubicBezTo>
                <a:lnTo>
                  <a:pt x="9872" y="5008"/>
                </a:lnTo>
                <a:cubicBezTo>
                  <a:pt x="9867" y="5015"/>
                  <a:pt x="9857" y="5025"/>
                  <a:pt x="9860" y="5025"/>
                </a:cubicBezTo>
                <a:cubicBezTo>
                  <a:pt x="9864" y="5022"/>
                  <a:pt x="9864" y="5022"/>
                  <a:pt x="9867" y="5018"/>
                </a:cubicBezTo>
                <a:lnTo>
                  <a:pt x="9867" y="5018"/>
                </a:lnTo>
                <a:cubicBezTo>
                  <a:pt x="9864" y="5025"/>
                  <a:pt x="9864" y="5030"/>
                  <a:pt x="9857" y="5030"/>
                </a:cubicBezTo>
                <a:cubicBezTo>
                  <a:pt x="9857" y="5029"/>
                  <a:pt x="9857" y="5029"/>
                  <a:pt x="9856" y="5029"/>
                </a:cubicBezTo>
                <a:cubicBezTo>
                  <a:pt x="9853" y="5029"/>
                  <a:pt x="9836" y="5057"/>
                  <a:pt x="9830" y="5057"/>
                </a:cubicBezTo>
                <a:cubicBezTo>
                  <a:pt x="9829" y="5057"/>
                  <a:pt x="9828" y="5056"/>
                  <a:pt x="9828" y="5055"/>
                </a:cubicBezTo>
                <a:cubicBezTo>
                  <a:pt x="9691" y="5220"/>
                  <a:pt x="9490" y="5407"/>
                  <a:pt x="9310" y="5487"/>
                </a:cubicBezTo>
                <a:cubicBezTo>
                  <a:pt x="9036" y="5656"/>
                  <a:pt x="8757" y="5829"/>
                  <a:pt x="8459" y="5968"/>
                </a:cubicBezTo>
                <a:cubicBezTo>
                  <a:pt x="8137" y="6147"/>
                  <a:pt x="7777" y="6262"/>
                  <a:pt x="7430" y="6382"/>
                </a:cubicBezTo>
                <a:lnTo>
                  <a:pt x="7430" y="6379"/>
                </a:lnTo>
                <a:lnTo>
                  <a:pt x="7474" y="6360"/>
                </a:lnTo>
                <a:lnTo>
                  <a:pt x="7474" y="6360"/>
                </a:lnTo>
                <a:cubicBezTo>
                  <a:pt x="7440" y="6372"/>
                  <a:pt x="7408" y="6382"/>
                  <a:pt x="7378" y="6389"/>
                </a:cubicBezTo>
                <a:lnTo>
                  <a:pt x="7371" y="6394"/>
                </a:lnTo>
                <a:cubicBezTo>
                  <a:pt x="7361" y="6394"/>
                  <a:pt x="7349" y="6402"/>
                  <a:pt x="7344" y="6402"/>
                </a:cubicBezTo>
                <a:cubicBezTo>
                  <a:pt x="7343" y="6402"/>
                  <a:pt x="7342" y="6401"/>
                  <a:pt x="7342" y="6401"/>
                </a:cubicBezTo>
                <a:cubicBezTo>
                  <a:pt x="7298" y="6416"/>
                  <a:pt x="7264" y="6416"/>
                  <a:pt x="7220" y="6433"/>
                </a:cubicBezTo>
                <a:lnTo>
                  <a:pt x="7224" y="6430"/>
                </a:lnTo>
                <a:lnTo>
                  <a:pt x="7232" y="6426"/>
                </a:lnTo>
                <a:cubicBezTo>
                  <a:pt x="7205" y="6426"/>
                  <a:pt x="7151" y="6445"/>
                  <a:pt x="7125" y="6452"/>
                </a:cubicBezTo>
                <a:lnTo>
                  <a:pt x="7110" y="6452"/>
                </a:lnTo>
                <a:cubicBezTo>
                  <a:pt x="7037" y="6474"/>
                  <a:pt x="6949" y="6499"/>
                  <a:pt x="6875" y="6518"/>
                </a:cubicBezTo>
                <a:cubicBezTo>
                  <a:pt x="6883" y="6514"/>
                  <a:pt x="6890" y="6511"/>
                  <a:pt x="6909" y="6504"/>
                </a:cubicBezTo>
                <a:lnTo>
                  <a:pt x="6909" y="6504"/>
                </a:lnTo>
                <a:cubicBezTo>
                  <a:pt x="6814" y="6536"/>
                  <a:pt x="6718" y="6548"/>
                  <a:pt x="6626" y="6584"/>
                </a:cubicBezTo>
                <a:cubicBezTo>
                  <a:pt x="6594" y="6595"/>
                  <a:pt x="6572" y="6595"/>
                  <a:pt x="6542" y="6606"/>
                </a:cubicBezTo>
                <a:cubicBezTo>
                  <a:pt x="6531" y="6606"/>
                  <a:pt x="6520" y="6610"/>
                  <a:pt x="6509" y="6614"/>
                </a:cubicBezTo>
                <a:cubicBezTo>
                  <a:pt x="6388" y="6646"/>
                  <a:pt x="6267" y="6672"/>
                  <a:pt x="6146" y="6687"/>
                </a:cubicBezTo>
                <a:cubicBezTo>
                  <a:pt x="6134" y="6691"/>
                  <a:pt x="6137" y="6694"/>
                  <a:pt x="6144" y="6694"/>
                </a:cubicBezTo>
                <a:cubicBezTo>
                  <a:pt x="6149" y="6694"/>
                  <a:pt x="6155" y="6693"/>
                  <a:pt x="6161" y="6690"/>
                </a:cubicBezTo>
                <a:lnTo>
                  <a:pt x="6164" y="6690"/>
                </a:lnTo>
                <a:cubicBezTo>
                  <a:pt x="6164" y="6691"/>
                  <a:pt x="6165" y="6691"/>
                  <a:pt x="6165" y="6691"/>
                </a:cubicBezTo>
                <a:lnTo>
                  <a:pt x="6165" y="6691"/>
                </a:lnTo>
                <a:cubicBezTo>
                  <a:pt x="6166" y="6691"/>
                  <a:pt x="6165" y="6690"/>
                  <a:pt x="6164" y="6690"/>
                </a:cubicBezTo>
                <a:lnTo>
                  <a:pt x="6176" y="6690"/>
                </a:lnTo>
                <a:cubicBezTo>
                  <a:pt x="6173" y="6690"/>
                  <a:pt x="6170" y="6692"/>
                  <a:pt x="6168" y="6692"/>
                </a:cubicBezTo>
                <a:cubicBezTo>
                  <a:pt x="6167" y="6692"/>
                  <a:pt x="6166" y="6692"/>
                  <a:pt x="6165" y="6691"/>
                </a:cubicBezTo>
                <a:lnTo>
                  <a:pt x="6165" y="6691"/>
                </a:lnTo>
                <a:cubicBezTo>
                  <a:pt x="6162" y="6693"/>
                  <a:pt x="6142" y="6698"/>
                  <a:pt x="6139" y="6702"/>
                </a:cubicBezTo>
                <a:cubicBezTo>
                  <a:pt x="6058" y="6716"/>
                  <a:pt x="5973" y="6727"/>
                  <a:pt x="5893" y="6746"/>
                </a:cubicBezTo>
                <a:cubicBezTo>
                  <a:pt x="5888" y="6753"/>
                  <a:pt x="5882" y="6754"/>
                  <a:pt x="5874" y="6754"/>
                </a:cubicBezTo>
                <a:cubicBezTo>
                  <a:pt x="5870" y="6754"/>
                  <a:pt x="5866" y="6754"/>
                  <a:pt x="5861" y="6754"/>
                </a:cubicBezTo>
                <a:cubicBezTo>
                  <a:pt x="5853" y="6754"/>
                  <a:pt x="5845" y="6755"/>
                  <a:pt x="5838" y="6760"/>
                </a:cubicBezTo>
                <a:cubicBezTo>
                  <a:pt x="5714" y="6782"/>
                  <a:pt x="5585" y="6797"/>
                  <a:pt x="5467" y="6826"/>
                </a:cubicBezTo>
                <a:cubicBezTo>
                  <a:pt x="5332" y="6837"/>
                  <a:pt x="5208" y="6859"/>
                  <a:pt x="5076" y="6881"/>
                </a:cubicBezTo>
                <a:cubicBezTo>
                  <a:pt x="5071" y="6885"/>
                  <a:pt x="5068" y="6888"/>
                  <a:pt x="5064" y="6896"/>
                </a:cubicBezTo>
                <a:lnTo>
                  <a:pt x="5076" y="6896"/>
                </a:lnTo>
                <a:cubicBezTo>
                  <a:pt x="5070" y="6896"/>
                  <a:pt x="5067" y="6897"/>
                  <a:pt x="5065" y="6897"/>
                </a:cubicBezTo>
                <a:cubicBezTo>
                  <a:pt x="5064" y="6897"/>
                  <a:pt x="5064" y="6897"/>
                  <a:pt x="5064" y="6896"/>
                </a:cubicBezTo>
                <a:cubicBezTo>
                  <a:pt x="5055" y="6899"/>
                  <a:pt x="5013" y="6905"/>
                  <a:pt x="4986" y="6912"/>
                </a:cubicBezTo>
                <a:lnTo>
                  <a:pt x="4986" y="6912"/>
                </a:lnTo>
                <a:cubicBezTo>
                  <a:pt x="4987" y="6911"/>
                  <a:pt x="4988" y="6910"/>
                  <a:pt x="4988" y="6910"/>
                </a:cubicBezTo>
                <a:lnTo>
                  <a:pt x="4983" y="6910"/>
                </a:lnTo>
                <a:cubicBezTo>
                  <a:pt x="4983" y="6911"/>
                  <a:pt x="4983" y="6912"/>
                  <a:pt x="4984" y="6912"/>
                </a:cubicBezTo>
                <a:lnTo>
                  <a:pt x="4984" y="6912"/>
                </a:lnTo>
                <a:cubicBezTo>
                  <a:pt x="4985" y="6912"/>
                  <a:pt x="4985" y="6912"/>
                  <a:pt x="4986" y="6912"/>
                </a:cubicBezTo>
                <a:lnTo>
                  <a:pt x="4986" y="6912"/>
                </a:lnTo>
                <a:cubicBezTo>
                  <a:pt x="4985" y="6912"/>
                  <a:pt x="4985" y="6912"/>
                  <a:pt x="4984" y="6912"/>
                </a:cubicBezTo>
                <a:cubicBezTo>
                  <a:pt x="4984" y="6912"/>
                  <a:pt x="4984" y="6912"/>
                  <a:pt x="4984" y="6912"/>
                </a:cubicBezTo>
                <a:lnTo>
                  <a:pt x="4984" y="6912"/>
                </a:lnTo>
                <a:cubicBezTo>
                  <a:pt x="4981" y="6913"/>
                  <a:pt x="4978" y="6913"/>
                  <a:pt x="4976" y="6914"/>
                </a:cubicBezTo>
                <a:lnTo>
                  <a:pt x="4983" y="6910"/>
                </a:lnTo>
                <a:cubicBezTo>
                  <a:pt x="4983" y="6907"/>
                  <a:pt x="4976" y="6907"/>
                  <a:pt x="4976" y="6903"/>
                </a:cubicBezTo>
                <a:cubicBezTo>
                  <a:pt x="4991" y="6900"/>
                  <a:pt x="5010" y="6892"/>
                  <a:pt x="5027" y="6885"/>
                </a:cubicBezTo>
                <a:lnTo>
                  <a:pt x="5027" y="6885"/>
                </a:lnTo>
                <a:cubicBezTo>
                  <a:pt x="5002" y="6888"/>
                  <a:pt x="4980" y="6892"/>
                  <a:pt x="4958" y="6896"/>
                </a:cubicBezTo>
                <a:cubicBezTo>
                  <a:pt x="4966" y="6896"/>
                  <a:pt x="4969" y="6896"/>
                  <a:pt x="4973" y="6900"/>
                </a:cubicBezTo>
                <a:cubicBezTo>
                  <a:pt x="4932" y="6908"/>
                  <a:pt x="4885" y="6920"/>
                  <a:pt x="4842" y="6920"/>
                </a:cubicBezTo>
                <a:cubicBezTo>
                  <a:pt x="4832" y="6920"/>
                  <a:pt x="4821" y="6919"/>
                  <a:pt x="4811" y="6918"/>
                </a:cubicBezTo>
                <a:cubicBezTo>
                  <a:pt x="4844" y="6903"/>
                  <a:pt x="4895" y="6910"/>
                  <a:pt x="4921" y="6892"/>
                </a:cubicBezTo>
                <a:lnTo>
                  <a:pt x="4921" y="6892"/>
                </a:lnTo>
                <a:cubicBezTo>
                  <a:pt x="4719" y="6922"/>
                  <a:pt x="4499" y="6925"/>
                  <a:pt x="4298" y="6962"/>
                </a:cubicBezTo>
                <a:cubicBezTo>
                  <a:pt x="4298" y="6966"/>
                  <a:pt x="4298" y="6969"/>
                  <a:pt x="4294" y="6973"/>
                </a:cubicBezTo>
                <a:cubicBezTo>
                  <a:pt x="4293" y="6971"/>
                  <a:pt x="4290" y="6971"/>
                  <a:pt x="4287" y="6971"/>
                </a:cubicBezTo>
                <a:cubicBezTo>
                  <a:pt x="4280" y="6971"/>
                  <a:pt x="4269" y="6975"/>
                  <a:pt x="4261" y="6975"/>
                </a:cubicBezTo>
                <a:cubicBezTo>
                  <a:pt x="4260" y="6975"/>
                  <a:pt x="4259" y="6975"/>
                  <a:pt x="4259" y="6975"/>
                </a:cubicBezTo>
                <a:lnTo>
                  <a:pt x="4259" y="6975"/>
                </a:lnTo>
                <a:cubicBezTo>
                  <a:pt x="4267" y="6977"/>
                  <a:pt x="4279" y="6979"/>
                  <a:pt x="4292" y="6979"/>
                </a:cubicBezTo>
                <a:cubicBezTo>
                  <a:pt x="4352" y="6979"/>
                  <a:pt x="4452" y="6957"/>
                  <a:pt x="4507" y="6954"/>
                </a:cubicBezTo>
                <a:cubicBezTo>
                  <a:pt x="4555" y="6951"/>
                  <a:pt x="4606" y="6951"/>
                  <a:pt x="4653" y="6940"/>
                </a:cubicBezTo>
                <a:cubicBezTo>
                  <a:pt x="4722" y="6940"/>
                  <a:pt x="4794" y="6928"/>
                  <a:pt x="4857" y="6928"/>
                </a:cubicBezTo>
                <a:cubicBezTo>
                  <a:pt x="4865" y="6928"/>
                  <a:pt x="4873" y="6929"/>
                  <a:pt x="4881" y="6929"/>
                </a:cubicBezTo>
                <a:cubicBezTo>
                  <a:pt x="4888" y="6922"/>
                  <a:pt x="4914" y="6925"/>
                  <a:pt x="4921" y="6918"/>
                </a:cubicBezTo>
                <a:lnTo>
                  <a:pt x="4921" y="6918"/>
                </a:lnTo>
                <a:cubicBezTo>
                  <a:pt x="4936" y="6925"/>
                  <a:pt x="4925" y="6929"/>
                  <a:pt x="4903" y="6932"/>
                </a:cubicBezTo>
                <a:cubicBezTo>
                  <a:pt x="5032" y="6925"/>
                  <a:pt x="5174" y="6907"/>
                  <a:pt x="5303" y="6885"/>
                </a:cubicBezTo>
                <a:lnTo>
                  <a:pt x="5303" y="6885"/>
                </a:lnTo>
                <a:cubicBezTo>
                  <a:pt x="5280" y="6891"/>
                  <a:pt x="5289" y="6893"/>
                  <a:pt x="5297" y="6893"/>
                </a:cubicBezTo>
                <a:cubicBezTo>
                  <a:pt x="5303" y="6893"/>
                  <a:pt x="5309" y="6892"/>
                  <a:pt x="5306" y="6892"/>
                </a:cubicBezTo>
                <a:lnTo>
                  <a:pt x="5306" y="6892"/>
                </a:lnTo>
                <a:cubicBezTo>
                  <a:pt x="5313" y="6892"/>
                  <a:pt x="5313" y="6896"/>
                  <a:pt x="5318" y="6896"/>
                </a:cubicBezTo>
                <a:lnTo>
                  <a:pt x="5306" y="6896"/>
                </a:lnTo>
                <a:cubicBezTo>
                  <a:pt x="5259" y="6903"/>
                  <a:pt x="5178" y="6918"/>
                  <a:pt x="5120" y="6929"/>
                </a:cubicBezTo>
                <a:cubicBezTo>
                  <a:pt x="5123" y="6929"/>
                  <a:pt x="5127" y="6929"/>
                  <a:pt x="5130" y="6932"/>
                </a:cubicBezTo>
                <a:cubicBezTo>
                  <a:pt x="5101" y="6935"/>
                  <a:pt x="5079" y="6941"/>
                  <a:pt x="5058" y="6941"/>
                </a:cubicBezTo>
                <a:cubicBezTo>
                  <a:pt x="5053" y="6941"/>
                  <a:pt x="5047" y="6940"/>
                  <a:pt x="5042" y="6940"/>
                </a:cubicBezTo>
                <a:cubicBezTo>
                  <a:pt x="5027" y="6947"/>
                  <a:pt x="4998" y="6944"/>
                  <a:pt x="4988" y="6951"/>
                </a:cubicBezTo>
                <a:cubicBezTo>
                  <a:pt x="4584" y="6998"/>
                  <a:pt x="4188" y="7035"/>
                  <a:pt x="3777" y="7057"/>
                </a:cubicBezTo>
                <a:cubicBezTo>
                  <a:pt x="3786" y="7055"/>
                  <a:pt x="3784" y="7054"/>
                  <a:pt x="3777" y="7054"/>
                </a:cubicBezTo>
                <a:cubicBezTo>
                  <a:pt x="3763" y="7054"/>
                  <a:pt x="3730" y="7057"/>
                  <a:pt x="3722" y="7057"/>
                </a:cubicBezTo>
                <a:cubicBezTo>
                  <a:pt x="3720" y="7057"/>
                  <a:pt x="3717" y="7057"/>
                  <a:pt x="3715" y="7057"/>
                </a:cubicBezTo>
                <a:cubicBezTo>
                  <a:pt x="3704" y="7057"/>
                  <a:pt x="3691" y="7060"/>
                  <a:pt x="3680" y="7060"/>
                </a:cubicBezTo>
                <a:cubicBezTo>
                  <a:pt x="3676" y="7060"/>
                  <a:pt x="3671" y="7059"/>
                  <a:pt x="3667" y="7057"/>
                </a:cubicBezTo>
                <a:cubicBezTo>
                  <a:pt x="3629" y="7065"/>
                  <a:pt x="3588" y="7067"/>
                  <a:pt x="3546" y="7067"/>
                </a:cubicBezTo>
                <a:cubicBezTo>
                  <a:pt x="3471" y="7067"/>
                  <a:pt x="3393" y="7060"/>
                  <a:pt x="3320" y="7060"/>
                </a:cubicBezTo>
                <a:cubicBezTo>
                  <a:pt x="3275" y="7060"/>
                  <a:pt x="3233" y="7062"/>
                  <a:pt x="3194" y="7072"/>
                </a:cubicBezTo>
                <a:cubicBezTo>
                  <a:pt x="3202" y="7072"/>
                  <a:pt x="3209" y="7072"/>
                  <a:pt x="3217" y="7072"/>
                </a:cubicBezTo>
                <a:cubicBezTo>
                  <a:pt x="3244" y="7072"/>
                  <a:pt x="3271" y="7069"/>
                  <a:pt x="3297" y="7069"/>
                </a:cubicBezTo>
                <a:cubicBezTo>
                  <a:pt x="3316" y="7069"/>
                  <a:pt x="3333" y="7071"/>
                  <a:pt x="3351" y="7076"/>
                </a:cubicBezTo>
                <a:cubicBezTo>
                  <a:pt x="3297" y="7083"/>
                  <a:pt x="3245" y="7083"/>
                  <a:pt x="3190" y="7083"/>
                </a:cubicBezTo>
                <a:cubicBezTo>
                  <a:pt x="3104" y="7089"/>
                  <a:pt x="3019" y="7091"/>
                  <a:pt x="2932" y="7091"/>
                </a:cubicBezTo>
                <a:cubicBezTo>
                  <a:pt x="2874" y="7091"/>
                  <a:pt x="2816" y="7090"/>
                  <a:pt x="2757" y="7090"/>
                </a:cubicBezTo>
                <a:cubicBezTo>
                  <a:pt x="2754" y="7094"/>
                  <a:pt x="2750" y="7094"/>
                  <a:pt x="2747" y="7098"/>
                </a:cubicBezTo>
                <a:cubicBezTo>
                  <a:pt x="2669" y="7094"/>
                  <a:pt x="2589" y="7090"/>
                  <a:pt x="2515" y="7090"/>
                </a:cubicBezTo>
                <a:cubicBezTo>
                  <a:pt x="2485" y="7090"/>
                  <a:pt x="2485" y="7074"/>
                  <a:pt x="2457" y="7074"/>
                </a:cubicBezTo>
                <a:cubicBezTo>
                  <a:pt x="2452" y="7074"/>
                  <a:pt x="2446" y="7075"/>
                  <a:pt x="2439" y="7076"/>
                </a:cubicBezTo>
                <a:lnTo>
                  <a:pt x="2435" y="7072"/>
                </a:lnTo>
                <a:cubicBezTo>
                  <a:pt x="2433" y="7073"/>
                  <a:pt x="2429" y="7074"/>
                  <a:pt x="2425" y="7074"/>
                </a:cubicBezTo>
                <a:cubicBezTo>
                  <a:pt x="2416" y="7074"/>
                  <a:pt x="2404" y="7070"/>
                  <a:pt x="2398" y="7067"/>
                </a:cubicBezTo>
                <a:lnTo>
                  <a:pt x="2398" y="7067"/>
                </a:lnTo>
                <a:cubicBezTo>
                  <a:pt x="2398" y="7067"/>
                  <a:pt x="2399" y="7067"/>
                  <a:pt x="2400" y="7067"/>
                </a:cubicBezTo>
                <a:cubicBezTo>
                  <a:pt x="2407" y="7067"/>
                  <a:pt x="2419" y="7069"/>
                  <a:pt x="2428" y="7069"/>
                </a:cubicBezTo>
                <a:cubicBezTo>
                  <a:pt x="2431" y="7069"/>
                  <a:pt x="2434" y="7069"/>
                  <a:pt x="2435" y="7068"/>
                </a:cubicBezTo>
                <a:cubicBezTo>
                  <a:pt x="2427" y="7061"/>
                  <a:pt x="2402" y="7064"/>
                  <a:pt x="2398" y="7057"/>
                </a:cubicBezTo>
                <a:cubicBezTo>
                  <a:pt x="2299" y="7046"/>
                  <a:pt x="2193" y="7046"/>
                  <a:pt x="2090" y="7042"/>
                </a:cubicBezTo>
                <a:cubicBezTo>
                  <a:pt x="1933" y="7028"/>
                  <a:pt x="1804" y="6991"/>
                  <a:pt x="1647" y="6966"/>
                </a:cubicBezTo>
                <a:cubicBezTo>
                  <a:pt x="1635" y="6966"/>
                  <a:pt x="1669" y="6966"/>
                  <a:pt x="1661" y="6962"/>
                </a:cubicBezTo>
                <a:lnTo>
                  <a:pt x="1661" y="6962"/>
                </a:lnTo>
                <a:cubicBezTo>
                  <a:pt x="1696" y="6965"/>
                  <a:pt x="1729" y="6975"/>
                  <a:pt x="1762" y="6975"/>
                </a:cubicBezTo>
                <a:cubicBezTo>
                  <a:pt x="1770" y="6975"/>
                  <a:pt x="1778" y="6974"/>
                  <a:pt x="1786" y="6973"/>
                </a:cubicBezTo>
                <a:cubicBezTo>
                  <a:pt x="1782" y="6973"/>
                  <a:pt x="1760" y="6969"/>
                  <a:pt x="1753" y="6969"/>
                </a:cubicBezTo>
                <a:lnTo>
                  <a:pt x="1749" y="6969"/>
                </a:lnTo>
                <a:cubicBezTo>
                  <a:pt x="1567" y="6948"/>
                  <a:pt x="1385" y="6918"/>
                  <a:pt x="1207" y="6871"/>
                </a:cubicBezTo>
                <a:lnTo>
                  <a:pt x="1207" y="6871"/>
                </a:lnTo>
                <a:cubicBezTo>
                  <a:pt x="1210" y="6872"/>
                  <a:pt x="1215" y="6875"/>
                  <a:pt x="1214" y="6875"/>
                </a:cubicBezTo>
                <a:cubicBezTo>
                  <a:pt x="1214" y="6875"/>
                  <a:pt x="1213" y="6874"/>
                  <a:pt x="1210" y="6874"/>
                </a:cubicBezTo>
                <a:cubicBezTo>
                  <a:pt x="1133" y="6844"/>
                  <a:pt x="1045" y="6834"/>
                  <a:pt x="975" y="6793"/>
                </a:cubicBezTo>
                <a:lnTo>
                  <a:pt x="975" y="6793"/>
                </a:lnTo>
                <a:cubicBezTo>
                  <a:pt x="1075" y="6808"/>
                  <a:pt x="1155" y="6834"/>
                  <a:pt x="1247" y="6848"/>
                </a:cubicBezTo>
                <a:cubicBezTo>
                  <a:pt x="1071" y="6793"/>
                  <a:pt x="895" y="6760"/>
                  <a:pt x="737" y="6658"/>
                </a:cubicBezTo>
                <a:cubicBezTo>
                  <a:pt x="736" y="6658"/>
                  <a:pt x="735" y="6658"/>
                  <a:pt x="734" y="6658"/>
                </a:cubicBezTo>
                <a:cubicBezTo>
                  <a:pt x="724" y="6658"/>
                  <a:pt x="714" y="6643"/>
                  <a:pt x="708" y="6643"/>
                </a:cubicBezTo>
                <a:cubicBezTo>
                  <a:pt x="605" y="6580"/>
                  <a:pt x="506" y="6492"/>
                  <a:pt x="433" y="6401"/>
                </a:cubicBezTo>
                <a:cubicBezTo>
                  <a:pt x="367" y="6316"/>
                  <a:pt x="323" y="6218"/>
                  <a:pt x="297" y="6108"/>
                </a:cubicBezTo>
                <a:cubicBezTo>
                  <a:pt x="293" y="6103"/>
                  <a:pt x="293" y="6103"/>
                  <a:pt x="290" y="6100"/>
                </a:cubicBezTo>
                <a:cubicBezTo>
                  <a:pt x="293" y="6071"/>
                  <a:pt x="279" y="6030"/>
                  <a:pt x="279" y="5998"/>
                </a:cubicBezTo>
                <a:cubicBezTo>
                  <a:pt x="268" y="5964"/>
                  <a:pt x="271" y="5932"/>
                  <a:pt x="268" y="5891"/>
                </a:cubicBezTo>
                <a:cubicBezTo>
                  <a:pt x="275" y="5825"/>
                  <a:pt x="264" y="5748"/>
                  <a:pt x="283" y="5678"/>
                </a:cubicBezTo>
                <a:cubicBezTo>
                  <a:pt x="283" y="5675"/>
                  <a:pt x="279" y="5671"/>
                  <a:pt x="279" y="5668"/>
                </a:cubicBezTo>
                <a:cubicBezTo>
                  <a:pt x="308" y="5531"/>
                  <a:pt x="330" y="5382"/>
                  <a:pt x="389" y="5257"/>
                </a:cubicBezTo>
                <a:cubicBezTo>
                  <a:pt x="389" y="5253"/>
                  <a:pt x="389" y="5250"/>
                  <a:pt x="385" y="5245"/>
                </a:cubicBezTo>
                <a:cubicBezTo>
                  <a:pt x="459" y="5084"/>
                  <a:pt x="517" y="4923"/>
                  <a:pt x="616" y="4776"/>
                </a:cubicBezTo>
                <a:cubicBezTo>
                  <a:pt x="642" y="4736"/>
                  <a:pt x="667" y="4685"/>
                  <a:pt x="693" y="4648"/>
                </a:cubicBezTo>
                <a:cubicBezTo>
                  <a:pt x="723" y="4607"/>
                  <a:pt x="741" y="4563"/>
                  <a:pt x="774" y="4534"/>
                </a:cubicBezTo>
                <a:cubicBezTo>
                  <a:pt x="847" y="4424"/>
                  <a:pt x="924" y="4326"/>
                  <a:pt x="1012" y="4230"/>
                </a:cubicBezTo>
                <a:cubicBezTo>
                  <a:pt x="1012" y="4223"/>
                  <a:pt x="1031" y="4208"/>
                  <a:pt x="1031" y="4201"/>
                </a:cubicBezTo>
                <a:cubicBezTo>
                  <a:pt x="1093" y="4131"/>
                  <a:pt x="1170" y="4057"/>
                  <a:pt x="1229" y="3984"/>
                </a:cubicBezTo>
                <a:cubicBezTo>
                  <a:pt x="1415" y="3805"/>
                  <a:pt x="1599" y="3622"/>
                  <a:pt x="1797" y="3460"/>
                </a:cubicBezTo>
                <a:lnTo>
                  <a:pt x="1793" y="3456"/>
                </a:lnTo>
                <a:cubicBezTo>
                  <a:pt x="1793" y="3456"/>
                  <a:pt x="1792" y="3456"/>
                  <a:pt x="1792" y="3457"/>
                </a:cubicBezTo>
                <a:lnTo>
                  <a:pt x="1792" y="3457"/>
                </a:lnTo>
                <a:cubicBezTo>
                  <a:pt x="1801" y="3450"/>
                  <a:pt x="1810" y="3440"/>
                  <a:pt x="1808" y="3438"/>
                </a:cubicBezTo>
                <a:lnTo>
                  <a:pt x="1808" y="3438"/>
                </a:lnTo>
                <a:cubicBezTo>
                  <a:pt x="1809" y="3438"/>
                  <a:pt x="1810" y="3438"/>
                  <a:pt x="1811" y="3438"/>
                </a:cubicBezTo>
                <a:cubicBezTo>
                  <a:pt x="1852" y="3412"/>
                  <a:pt x="1911" y="3350"/>
                  <a:pt x="1958" y="3324"/>
                </a:cubicBezTo>
                <a:cubicBezTo>
                  <a:pt x="1987" y="3306"/>
                  <a:pt x="2013" y="3280"/>
                  <a:pt x="2046" y="3258"/>
                </a:cubicBezTo>
                <a:cubicBezTo>
                  <a:pt x="2090" y="3214"/>
                  <a:pt x="2145" y="3189"/>
                  <a:pt x="2189" y="3148"/>
                </a:cubicBezTo>
                <a:cubicBezTo>
                  <a:pt x="2216" y="3131"/>
                  <a:pt x="2246" y="3111"/>
                  <a:pt x="2270" y="3086"/>
                </a:cubicBezTo>
                <a:lnTo>
                  <a:pt x="2270" y="3086"/>
                </a:lnTo>
                <a:cubicBezTo>
                  <a:pt x="2270" y="3086"/>
                  <a:pt x="2271" y="3085"/>
                  <a:pt x="2271" y="3085"/>
                </a:cubicBezTo>
                <a:lnTo>
                  <a:pt x="2271" y="3085"/>
                </a:lnTo>
                <a:cubicBezTo>
                  <a:pt x="2271" y="3085"/>
                  <a:pt x="2271" y="3086"/>
                  <a:pt x="2270" y="3086"/>
                </a:cubicBezTo>
                <a:lnTo>
                  <a:pt x="2277" y="3086"/>
                </a:lnTo>
                <a:lnTo>
                  <a:pt x="2277" y="3083"/>
                </a:lnTo>
                <a:lnTo>
                  <a:pt x="2277" y="3083"/>
                </a:lnTo>
                <a:cubicBezTo>
                  <a:pt x="2275" y="3083"/>
                  <a:pt x="2273" y="3084"/>
                  <a:pt x="2271" y="3085"/>
                </a:cubicBezTo>
                <a:lnTo>
                  <a:pt x="2271" y="3085"/>
                </a:lnTo>
                <a:cubicBezTo>
                  <a:pt x="2273" y="3083"/>
                  <a:pt x="2275" y="3081"/>
                  <a:pt x="2277" y="3079"/>
                </a:cubicBezTo>
                <a:lnTo>
                  <a:pt x="2277" y="3083"/>
                </a:lnTo>
                <a:lnTo>
                  <a:pt x="2277" y="3083"/>
                </a:lnTo>
                <a:cubicBezTo>
                  <a:pt x="2367" y="3040"/>
                  <a:pt x="2477" y="2949"/>
                  <a:pt x="2571" y="2891"/>
                </a:cubicBezTo>
                <a:cubicBezTo>
                  <a:pt x="2618" y="2862"/>
                  <a:pt x="2677" y="2830"/>
                  <a:pt x="2717" y="2796"/>
                </a:cubicBezTo>
                <a:lnTo>
                  <a:pt x="2725" y="2796"/>
                </a:lnTo>
                <a:cubicBezTo>
                  <a:pt x="2750" y="2774"/>
                  <a:pt x="2779" y="2774"/>
                  <a:pt x="2805" y="2745"/>
                </a:cubicBezTo>
                <a:cubicBezTo>
                  <a:pt x="2823" y="2742"/>
                  <a:pt x="2842" y="2723"/>
                  <a:pt x="2864" y="2712"/>
                </a:cubicBezTo>
                <a:cubicBezTo>
                  <a:pt x="3153" y="2514"/>
                  <a:pt x="3476" y="2349"/>
                  <a:pt x="3788" y="2180"/>
                </a:cubicBezTo>
                <a:cubicBezTo>
                  <a:pt x="3832" y="2151"/>
                  <a:pt x="3876" y="2140"/>
                  <a:pt x="3920" y="2107"/>
                </a:cubicBezTo>
                <a:cubicBezTo>
                  <a:pt x="4001" y="2070"/>
                  <a:pt x="4089" y="2026"/>
                  <a:pt x="4169" y="1986"/>
                </a:cubicBezTo>
                <a:cubicBezTo>
                  <a:pt x="4169" y="1982"/>
                  <a:pt x="4169" y="1979"/>
                  <a:pt x="4173" y="1979"/>
                </a:cubicBezTo>
                <a:cubicBezTo>
                  <a:pt x="4580" y="1791"/>
                  <a:pt x="4991" y="1598"/>
                  <a:pt x="5420" y="1466"/>
                </a:cubicBezTo>
                <a:cubicBezTo>
                  <a:pt x="5420" y="1466"/>
                  <a:pt x="5421" y="1466"/>
                  <a:pt x="5422" y="1466"/>
                </a:cubicBezTo>
                <a:cubicBezTo>
                  <a:pt x="5429" y="1466"/>
                  <a:pt x="5440" y="1457"/>
                  <a:pt x="5447" y="1457"/>
                </a:cubicBezTo>
                <a:cubicBezTo>
                  <a:pt x="5448" y="1457"/>
                  <a:pt x="5449" y="1457"/>
                  <a:pt x="5450" y="1458"/>
                </a:cubicBezTo>
                <a:cubicBezTo>
                  <a:pt x="5457" y="1454"/>
                  <a:pt x="5467" y="1451"/>
                  <a:pt x="5475" y="1451"/>
                </a:cubicBezTo>
                <a:cubicBezTo>
                  <a:pt x="5670" y="1388"/>
                  <a:pt x="5882" y="1326"/>
                  <a:pt x="6076" y="1275"/>
                </a:cubicBezTo>
                <a:cubicBezTo>
                  <a:pt x="6139" y="1263"/>
                  <a:pt x="6193" y="1245"/>
                  <a:pt x="6252" y="1234"/>
                </a:cubicBezTo>
                <a:cubicBezTo>
                  <a:pt x="6289" y="1219"/>
                  <a:pt x="6337" y="1216"/>
                  <a:pt x="6377" y="1205"/>
                </a:cubicBezTo>
                <a:cubicBezTo>
                  <a:pt x="6645" y="1139"/>
                  <a:pt x="6912" y="1099"/>
                  <a:pt x="7191" y="1051"/>
                </a:cubicBezTo>
                <a:lnTo>
                  <a:pt x="7198" y="1055"/>
                </a:lnTo>
                <a:cubicBezTo>
                  <a:pt x="7476" y="1013"/>
                  <a:pt x="7763" y="997"/>
                  <a:pt x="8046" y="997"/>
                </a:cubicBezTo>
                <a:close/>
                <a:moveTo>
                  <a:pt x="5694" y="0"/>
                </a:moveTo>
                <a:cubicBezTo>
                  <a:pt x="4963" y="0"/>
                  <a:pt x="4229" y="129"/>
                  <a:pt x="3539" y="376"/>
                </a:cubicBezTo>
                <a:cubicBezTo>
                  <a:pt x="3183" y="497"/>
                  <a:pt x="2835" y="633"/>
                  <a:pt x="2501" y="816"/>
                </a:cubicBezTo>
                <a:cubicBezTo>
                  <a:pt x="1925" y="1139"/>
                  <a:pt x="1353" y="1532"/>
                  <a:pt x="935" y="2038"/>
                </a:cubicBezTo>
                <a:cubicBezTo>
                  <a:pt x="803" y="2187"/>
                  <a:pt x="693" y="2390"/>
                  <a:pt x="569" y="2539"/>
                </a:cubicBezTo>
                <a:cubicBezTo>
                  <a:pt x="535" y="2613"/>
                  <a:pt x="477" y="2708"/>
                  <a:pt x="455" y="2781"/>
                </a:cubicBezTo>
                <a:cubicBezTo>
                  <a:pt x="488" y="2764"/>
                  <a:pt x="525" y="2676"/>
                  <a:pt x="561" y="2646"/>
                </a:cubicBezTo>
                <a:lnTo>
                  <a:pt x="561" y="2646"/>
                </a:lnTo>
                <a:cubicBezTo>
                  <a:pt x="547" y="2671"/>
                  <a:pt x="535" y="2690"/>
                  <a:pt x="525" y="2708"/>
                </a:cubicBezTo>
                <a:cubicBezTo>
                  <a:pt x="502" y="2724"/>
                  <a:pt x="393" y="2910"/>
                  <a:pt x="416" y="2910"/>
                </a:cubicBezTo>
                <a:cubicBezTo>
                  <a:pt x="420" y="2910"/>
                  <a:pt x="425" y="2906"/>
                  <a:pt x="433" y="2899"/>
                </a:cubicBezTo>
                <a:cubicBezTo>
                  <a:pt x="484" y="2866"/>
                  <a:pt x="517" y="2737"/>
                  <a:pt x="569" y="2668"/>
                </a:cubicBezTo>
                <a:cubicBezTo>
                  <a:pt x="613" y="2588"/>
                  <a:pt x="623" y="2635"/>
                  <a:pt x="642" y="2580"/>
                </a:cubicBezTo>
                <a:lnTo>
                  <a:pt x="642" y="2580"/>
                </a:lnTo>
                <a:cubicBezTo>
                  <a:pt x="635" y="2583"/>
                  <a:pt x="627" y="2588"/>
                  <a:pt x="616" y="2598"/>
                </a:cubicBezTo>
                <a:cubicBezTo>
                  <a:pt x="653" y="2554"/>
                  <a:pt x="660" y="2525"/>
                  <a:pt x="693" y="2503"/>
                </a:cubicBezTo>
                <a:lnTo>
                  <a:pt x="693" y="2503"/>
                </a:lnTo>
                <a:cubicBezTo>
                  <a:pt x="686" y="2517"/>
                  <a:pt x="682" y="2525"/>
                  <a:pt x="679" y="2536"/>
                </a:cubicBezTo>
                <a:cubicBezTo>
                  <a:pt x="689" y="2532"/>
                  <a:pt x="708" y="2503"/>
                  <a:pt x="723" y="2481"/>
                </a:cubicBezTo>
                <a:lnTo>
                  <a:pt x="723" y="2481"/>
                </a:lnTo>
                <a:cubicBezTo>
                  <a:pt x="726" y="2495"/>
                  <a:pt x="704" y="2536"/>
                  <a:pt x="719" y="2544"/>
                </a:cubicBezTo>
                <a:cubicBezTo>
                  <a:pt x="770" y="2412"/>
                  <a:pt x="891" y="2353"/>
                  <a:pt x="987" y="2261"/>
                </a:cubicBezTo>
                <a:cubicBezTo>
                  <a:pt x="987" y="2262"/>
                  <a:pt x="988" y="2262"/>
                  <a:pt x="989" y="2262"/>
                </a:cubicBezTo>
                <a:cubicBezTo>
                  <a:pt x="1001" y="2262"/>
                  <a:pt x="1036" y="2216"/>
                  <a:pt x="1053" y="2206"/>
                </a:cubicBezTo>
                <a:lnTo>
                  <a:pt x="1053" y="2206"/>
                </a:lnTo>
                <a:cubicBezTo>
                  <a:pt x="1049" y="2217"/>
                  <a:pt x="1041" y="2224"/>
                  <a:pt x="1038" y="2231"/>
                </a:cubicBezTo>
                <a:cubicBezTo>
                  <a:pt x="1071" y="2214"/>
                  <a:pt x="1100" y="2170"/>
                  <a:pt x="1133" y="2140"/>
                </a:cubicBezTo>
                <a:lnTo>
                  <a:pt x="1133" y="2140"/>
                </a:lnTo>
                <a:cubicBezTo>
                  <a:pt x="1126" y="2148"/>
                  <a:pt x="1122" y="2155"/>
                  <a:pt x="1115" y="2170"/>
                </a:cubicBezTo>
                <a:cubicBezTo>
                  <a:pt x="1129" y="2151"/>
                  <a:pt x="1144" y="2143"/>
                  <a:pt x="1151" y="2129"/>
                </a:cubicBezTo>
                <a:cubicBezTo>
                  <a:pt x="1155" y="2129"/>
                  <a:pt x="1188" y="2092"/>
                  <a:pt x="1188" y="2089"/>
                </a:cubicBezTo>
                <a:lnTo>
                  <a:pt x="1188" y="2082"/>
                </a:lnTo>
                <a:cubicBezTo>
                  <a:pt x="1197" y="2075"/>
                  <a:pt x="1208" y="2065"/>
                  <a:pt x="1216" y="2055"/>
                </a:cubicBezTo>
                <a:lnTo>
                  <a:pt x="1216" y="2055"/>
                </a:lnTo>
                <a:cubicBezTo>
                  <a:pt x="1215" y="2055"/>
                  <a:pt x="1215" y="2055"/>
                  <a:pt x="1214" y="2055"/>
                </a:cubicBezTo>
                <a:lnTo>
                  <a:pt x="1214" y="2055"/>
                </a:lnTo>
                <a:cubicBezTo>
                  <a:pt x="1215" y="2055"/>
                  <a:pt x="1216" y="2054"/>
                  <a:pt x="1217" y="2054"/>
                </a:cubicBezTo>
                <a:lnTo>
                  <a:pt x="1217" y="2054"/>
                </a:lnTo>
                <a:cubicBezTo>
                  <a:pt x="1217" y="2054"/>
                  <a:pt x="1216" y="2054"/>
                  <a:pt x="1216" y="2055"/>
                </a:cubicBezTo>
                <a:lnTo>
                  <a:pt x="1216" y="2055"/>
                </a:lnTo>
                <a:cubicBezTo>
                  <a:pt x="1217" y="2054"/>
                  <a:pt x="1217" y="2054"/>
                  <a:pt x="1217" y="2054"/>
                </a:cubicBezTo>
                <a:lnTo>
                  <a:pt x="1217" y="2054"/>
                </a:lnTo>
                <a:cubicBezTo>
                  <a:pt x="1217" y="2054"/>
                  <a:pt x="1217" y="2055"/>
                  <a:pt x="1217" y="2055"/>
                </a:cubicBezTo>
                <a:cubicBezTo>
                  <a:pt x="1327" y="1964"/>
                  <a:pt x="1437" y="1862"/>
                  <a:pt x="1544" y="1766"/>
                </a:cubicBezTo>
                <a:cubicBezTo>
                  <a:pt x="1588" y="1740"/>
                  <a:pt x="1647" y="1689"/>
                  <a:pt x="1679" y="1656"/>
                </a:cubicBezTo>
                <a:cubicBezTo>
                  <a:pt x="1694" y="1645"/>
                  <a:pt x="1713" y="1637"/>
                  <a:pt x="1723" y="1623"/>
                </a:cubicBezTo>
                <a:cubicBezTo>
                  <a:pt x="1852" y="1510"/>
                  <a:pt x="2013" y="1414"/>
                  <a:pt x="2149" y="1307"/>
                </a:cubicBezTo>
                <a:cubicBezTo>
                  <a:pt x="2175" y="1300"/>
                  <a:pt x="2204" y="1271"/>
                  <a:pt x="2229" y="1263"/>
                </a:cubicBezTo>
                <a:cubicBezTo>
                  <a:pt x="2266" y="1241"/>
                  <a:pt x="2307" y="1219"/>
                  <a:pt x="2336" y="1197"/>
                </a:cubicBezTo>
                <a:cubicBezTo>
                  <a:pt x="2387" y="1179"/>
                  <a:pt x="2435" y="1161"/>
                  <a:pt x="2490" y="1121"/>
                </a:cubicBezTo>
                <a:cubicBezTo>
                  <a:pt x="2493" y="1121"/>
                  <a:pt x="2497" y="1124"/>
                  <a:pt x="2501" y="1124"/>
                </a:cubicBezTo>
                <a:cubicBezTo>
                  <a:pt x="2512" y="1113"/>
                  <a:pt x="2519" y="1109"/>
                  <a:pt x="2527" y="1102"/>
                </a:cubicBezTo>
                <a:cubicBezTo>
                  <a:pt x="2527" y="1102"/>
                  <a:pt x="2528" y="1102"/>
                  <a:pt x="2528" y="1102"/>
                </a:cubicBezTo>
                <a:cubicBezTo>
                  <a:pt x="2542" y="1102"/>
                  <a:pt x="2589" y="1060"/>
                  <a:pt x="2616" y="1060"/>
                </a:cubicBezTo>
                <a:cubicBezTo>
                  <a:pt x="2621" y="1060"/>
                  <a:pt x="2626" y="1062"/>
                  <a:pt x="2629" y="1065"/>
                </a:cubicBezTo>
                <a:cubicBezTo>
                  <a:pt x="2644" y="1043"/>
                  <a:pt x="2673" y="1043"/>
                  <a:pt x="2691" y="1029"/>
                </a:cubicBezTo>
                <a:cubicBezTo>
                  <a:pt x="2673" y="1029"/>
                  <a:pt x="2655" y="1036"/>
                  <a:pt x="2640" y="1040"/>
                </a:cubicBezTo>
                <a:cubicBezTo>
                  <a:pt x="2643" y="1037"/>
                  <a:pt x="2645" y="1035"/>
                  <a:pt x="2648" y="1035"/>
                </a:cubicBezTo>
                <a:cubicBezTo>
                  <a:pt x="2649" y="1035"/>
                  <a:pt x="2650" y="1035"/>
                  <a:pt x="2651" y="1036"/>
                </a:cubicBezTo>
                <a:cubicBezTo>
                  <a:pt x="2691" y="1021"/>
                  <a:pt x="2761" y="996"/>
                  <a:pt x="2809" y="959"/>
                </a:cubicBezTo>
                <a:lnTo>
                  <a:pt x="2816" y="959"/>
                </a:lnTo>
                <a:cubicBezTo>
                  <a:pt x="2831" y="952"/>
                  <a:pt x="2824" y="952"/>
                  <a:pt x="2820" y="948"/>
                </a:cubicBezTo>
                <a:lnTo>
                  <a:pt x="2820" y="948"/>
                </a:lnTo>
                <a:cubicBezTo>
                  <a:pt x="2816" y="949"/>
                  <a:pt x="2813" y="949"/>
                  <a:pt x="2812" y="949"/>
                </a:cubicBezTo>
                <a:cubicBezTo>
                  <a:pt x="2807" y="949"/>
                  <a:pt x="2837" y="945"/>
                  <a:pt x="2845" y="945"/>
                </a:cubicBezTo>
                <a:lnTo>
                  <a:pt x="2853" y="933"/>
                </a:lnTo>
                <a:cubicBezTo>
                  <a:pt x="2877" y="927"/>
                  <a:pt x="2879" y="926"/>
                  <a:pt x="2867" y="923"/>
                </a:cubicBezTo>
                <a:lnTo>
                  <a:pt x="2867" y="923"/>
                </a:lnTo>
                <a:cubicBezTo>
                  <a:pt x="2864" y="925"/>
                  <a:pt x="2862" y="926"/>
                  <a:pt x="2862" y="926"/>
                </a:cubicBezTo>
                <a:cubicBezTo>
                  <a:pt x="2861" y="926"/>
                  <a:pt x="2861" y="925"/>
                  <a:pt x="2864" y="923"/>
                </a:cubicBezTo>
                <a:lnTo>
                  <a:pt x="2864" y="923"/>
                </a:lnTo>
                <a:cubicBezTo>
                  <a:pt x="2865" y="923"/>
                  <a:pt x="2866" y="923"/>
                  <a:pt x="2867" y="923"/>
                </a:cubicBezTo>
                <a:lnTo>
                  <a:pt x="2867" y="923"/>
                </a:lnTo>
                <a:cubicBezTo>
                  <a:pt x="2869" y="922"/>
                  <a:pt x="2871" y="921"/>
                  <a:pt x="2873" y="920"/>
                </a:cubicBezTo>
                <a:lnTo>
                  <a:pt x="2873" y="920"/>
                </a:lnTo>
                <a:cubicBezTo>
                  <a:pt x="2870" y="921"/>
                  <a:pt x="2867" y="922"/>
                  <a:pt x="2864" y="923"/>
                </a:cubicBezTo>
                <a:cubicBezTo>
                  <a:pt x="2864" y="923"/>
                  <a:pt x="2871" y="919"/>
                  <a:pt x="2879" y="915"/>
                </a:cubicBezTo>
                <a:lnTo>
                  <a:pt x="2879" y="915"/>
                </a:lnTo>
                <a:cubicBezTo>
                  <a:pt x="2879" y="915"/>
                  <a:pt x="2876" y="917"/>
                  <a:pt x="2873" y="920"/>
                </a:cubicBezTo>
                <a:lnTo>
                  <a:pt x="2873" y="920"/>
                </a:lnTo>
                <a:cubicBezTo>
                  <a:pt x="2948" y="894"/>
                  <a:pt x="3036" y="855"/>
                  <a:pt x="3102" y="823"/>
                </a:cubicBezTo>
                <a:cubicBezTo>
                  <a:pt x="3102" y="823"/>
                  <a:pt x="3101" y="823"/>
                  <a:pt x="3100" y="823"/>
                </a:cubicBezTo>
                <a:cubicBezTo>
                  <a:pt x="3091" y="823"/>
                  <a:pt x="3068" y="838"/>
                  <a:pt x="3055" y="842"/>
                </a:cubicBezTo>
                <a:cubicBezTo>
                  <a:pt x="3065" y="827"/>
                  <a:pt x="3087" y="827"/>
                  <a:pt x="3106" y="816"/>
                </a:cubicBezTo>
                <a:lnTo>
                  <a:pt x="3117" y="820"/>
                </a:lnTo>
                <a:cubicBezTo>
                  <a:pt x="3121" y="816"/>
                  <a:pt x="3131" y="813"/>
                  <a:pt x="3135" y="809"/>
                </a:cubicBezTo>
                <a:lnTo>
                  <a:pt x="3139" y="809"/>
                </a:lnTo>
                <a:lnTo>
                  <a:pt x="3150" y="801"/>
                </a:lnTo>
                <a:cubicBezTo>
                  <a:pt x="3150" y="800"/>
                  <a:pt x="3149" y="799"/>
                  <a:pt x="3147" y="799"/>
                </a:cubicBezTo>
                <a:cubicBezTo>
                  <a:pt x="3144" y="799"/>
                  <a:pt x="3138" y="801"/>
                  <a:pt x="3135" y="801"/>
                </a:cubicBezTo>
                <a:cubicBezTo>
                  <a:pt x="3141" y="799"/>
                  <a:pt x="3142" y="796"/>
                  <a:pt x="3145" y="796"/>
                </a:cubicBezTo>
                <a:cubicBezTo>
                  <a:pt x="3146" y="796"/>
                  <a:pt x="3148" y="797"/>
                  <a:pt x="3150" y="798"/>
                </a:cubicBezTo>
                <a:cubicBezTo>
                  <a:pt x="3149" y="798"/>
                  <a:pt x="3149" y="798"/>
                  <a:pt x="3149" y="798"/>
                </a:cubicBezTo>
                <a:cubicBezTo>
                  <a:pt x="3149" y="798"/>
                  <a:pt x="3165" y="790"/>
                  <a:pt x="3168" y="787"/>
                </a:cubicBezTo>
                <a:cubicBezTo>
                  <a:pt x="3175" y="787"/>
                  <a:pt x="3183" y="787"/>
                  <a:pt x="3194" y="783"/>
                </a:cubicBezTo>
                <a:cubicBezTo>
                  <a:pt x="3194" y="783"/>
                  <a:pt x="3197" y="779"/>
                  <a:pt x="3197" y="776"/>
                </a:cubicBezTo>
                <a:cubicBezTo>
                  <a:pt x="3487" y="658"/>
                  <a:pt x="3784" y="552"/>
                  <a:pt x="4078" y="475"/>
                </a:cubicBezTo>
                <a:cubicBezTo>
                  <a:pt x="4085" y="471"/>
                  <a:pt x="4089" y="468"/>
                  <a:pt x="4096" y="464"/>
                </a:cubicBezTo>
                <a:cubicBezTo>
                  <a:pt x="4102" y="465"/>
                  <a:pt x="4106" y="466"/>
                  <a:pt x="4110" y="466"/>
                </a:cubicBezTo>
                <a:cubicBezTo>
                  <a:pt x="4115" y="466"/>
                  <a:pt x="4119" y="465"/>
                  <a:pt x="4125" y="460"/>
                </a:cubicBezTo>
                <a:lnTo>
                  <a:pt x="4129" y="460"/>
                </a:lnTo>
                <a:cubicBezTo>
                  <a:pt x="4155" y="446"/>
                  <a:pt x="4213" y="449"/>
                  <a:pt x="4250" y="431"/>
                </a:cubicBezTo>
                <a:cubicBezTo>
                  <a:pt x="4252" y="432"/>
                  <a:pt x="4254" y="432"/>
                  <a:pt x="4256" y="432"/>
                </a:cubicBezTo>
                <a:cubicBezTo>
                  <a:pt x="4303" y="432"/>
                  <a:pt x="4363" y="397"/>
                  <a:pt x="4411" y="397"/>
                </a:cubicBezTo>
                <a:cubicBezTo>
                  <a:pt x="4415" y="397"/>
                  <a:pt x="4419" y="397"/>
                  <a:pt x="4423" y="398"/>
                </a:cubicBezTo>
                <a:cubicBezTo>
                  <a:pt x="4426" y="394"/>
                  <a:pt x="4430" y="391"/>
                  <a:pt x="4433" y="387"/>
                </a:cubicBezTo>
                <a:lnTo>
                  <a:pt x="4463" y="387"/>
                </a:lnTo>
                <a:cubicBezTo>
                  <a:pt x="4587" y="361"/>
                  <a:pt x="4734" y="339"/>
                  <a:pt x="4870" y="317"/>
                </a:cubicBezTo>
                <a:lnTo>
                  <a:pt x="4870" y="317"/>
                </a:lnTo>
                <a:lnTo>
                  <a:pt x="4863" y="321"/>
                </a:lnTo>
                <a:cubicBezTo>
                  <a:pt x="4932" y="321"/>
                  <a:pt x="5013" y="292"/>
                  <a:pt x="5086" y="292"/>
                </a:cubicBezTo>
                <a:cubicBezTo>
                  <a:pt x="5254" y="263"/>
                  <a:pt x="5426" y="269"/>
                  <a:pt x="5598" y="256"/>
                </a:cubicBezTo>
                <a:lnTo>
                  <a:pt x="5598" y="256"/>
                </a:lnTo>
                <a:lnTo>
                  <a:pt x="5604" y="259"/>
                </a:lnTo>
                <a:lnTo>
                  <a:pt x="5606" y="258"/>
                </a:lnTo>
                <a:lnTo>
                  <a:pt x="5606" y="258"/>
                </a:lnTo>
                <a:cubicBezTo>
                  <a:pt x="5614" y="260"/>
                  <a:pt x="5624" y="262"/>
                  <a:pt x="5633" y="262"/>
                </a:cubicBezTo>
                <a:cubicBezTo>
                  <a:pt x="5640" y="259"/>
                  <a:pt x="5648" y="255"/>
                  <a:pt x="5655" y="251"/>
                </a:cubicBezTo>
                <a:lnTo>
                  <a:pt x="5658" y="251"/>
                </a:lnTo>
                <a:cubicBezTo>
                  <a:pt x="5662" y="255"/>
                  <a:pt x="5662" y="259"/>
                  <a:pt x="5665" y="262"/>
                </a:cubicBezTo>
                <a:cubicBezTo>
                  <a:pt x="5671" y="259"/>
                  <a:pt x="5683" y="259"/>
                  <a:pt x="5693" y="259"/>
                </a:cubicBezTo>
                <a:cubicBezTo>
                  <a:pt x="5703" y="259"/>
                  <a:pt x="5711" y="259"/>
                  <a:pt x="5709" y="255"/>
                </a:cubicBezTo>
                <a:cubicBezTo>
                  <a:pt x="5706" y="251"/>
                  <a:pt x="5702" y="251"/>
                  <a:pt x="5702" y="251"/>
                </a:cubicBezTo>
                <a:cubicBezTo>
                  <a:pt x="5706" y="251"/>
                  <a:pt x="5709" y="251"/>
                  <a:pt x="5714" y="255"/>
                </a:cubicBezTo>
                <a:lnTo>
                  <a:pt x="5731" y="255"/>
                </a:lnTo>
                <a:cubicBezTo>
                  <a:pt x="5736" y="255"/>
                  <a:pt x="5743" y="251"/>
                  <a:pt x="5746" y="247"/>
                </a:cubicBezTo>
                <a:cubicBezTo>
                  <a:pt x="5756" y="250"/>
                  <a:pt x="5770" y="256"/>
                  <a:pt x="5781" y="256"/>
                </a:cubicBezTo>
                <a:cubicBezTo>
                  <a:pt x="5786" y="256"/>
                  <a:pt x="5790" y="255"/>
                  <a:pt x="5794" y="251"/>
                </a:cubicBezTo>
                <a:cubicBezTo>
                  <a:pt x="5888" y="262"/>
                  <a:pt x="6113" y="250"/>
                  <a:pt x="6194" y="268"/>
                </a:cubicBezTo>
                <a:lnTo>
                  <a:pt x="6194" y="268"/>
                </a:lnTo>
                <a:cubicBezTo>
                  <a:pt x="6188" y="267"/>
                  <a:pt x="6183" y="266"/>
                  <a:pt x="6178" y="266"/>
                </a:cubicBezTo>
                <a:cubicBezTo>
                  <a:pt x="6172" y="266"/>
                  <a:pt x="6166" y="267"/>
                  <a:pt x="6164" y="270"/>
                </a:cubicBezTo>
                <a:cubicBezTo>
                  <a:pt x="6201" y="277"/>
                  <a:pt x="6249" y="284"/>
                  <a:pt x="6289" y="284"/>
                </a:cubicBezTo>
                <a:cubicBezTo>
                  <a:pt x="6278" y="281"/>
                  <a:pt x="6264" y="277"/>
                  <a:pt x="6242" y="277"/>
                </a:cubicBezTo>
                <a:cubicBezTo>
                  <a:pt x="6237" y="273"/>
                  <a:pt x="6234" y="273"/>
                  <a:pt x="6227" y="266"/>
                </a:cubicBezTo>
                <a:lnTo>
                  <a:pt x="6227" y="266"/>
                </a:lnTo>
                <a:cubicBezTo>
                  <a:pt x="6325" y="281"/>
                  <a:pt x="6418" y="288"/>
                  <a:pt x="6516" y="299"/>
                </a:cubicBezTo>
                <a:cubicBezTo>
                  <a:pt x="6520" y="303"/>
                  <a:pt x="6520" y="306"/>
                  <a:pt x="6523" y="306"/>
                </a:cubicBezTo>
                <a:cubicBezTo>
                  <a:pt x="6670" y="314"/>
                  <a:pt x="6821" y="354"/>
                  <a:pt x="6963" y="380"/>
                </a:cubicBezTo>
                <a:cubicBezTo>
                  <a:pt x="6995" y="380"/>
                  <a:pt x="7066" y="410"/>
                  <a:pt x="7104" y="410"/>
                </a:cubicBezTo>
                <a:cubicBezTo>
                  <a:pt x="7106" y="410"/>
                  <a:pt x="7107" y="410"/>
                  <a:pt x="7109" y="410"/>
                </a:cubicBezTo>
                <a:lnTo>
                  <a:pt x="7109" y="410"/>
                </a:lnTo>
                <a:cubicBezTo>
                  <a:pt x="7110" y="410"/>
                  <a:pt x="7112" y="411"/>
                  <a:pt x="7114" y="413"/>
                </a:cubicBezTo>
                <a:cubicBezTo>
                  <a:pt x="7107" y="413"/>
                  <a:pt x="7136" y="413"/>
                  <a:pt x="7139" y="416"/>
                </a:cubicBezTo>
                <a:cubicBezTo>
                  <a:pt x="7183" y="424"/>
                  <a:pt x="7220" y="438"/>
                  <a:pt x="7261" y="442"/>
                </a:cubicBezTo>
                <a:cubicBezTo>
                  <a:pt x="7257" y="438"/>
                  <a:pt x="7257" y="438"/>
                  <a:pt x="7254" y="438"/>
                </a:cubicBezTo>
                <a:cubicBezTo>
                  <a:pt x="7260" y="438"/>
                  <a:pt x="7264" y="438"/>
                  <a:pt x="7264" y="441"/>
                </a:cubicBezTo>
                <a:lnTo>
                  <a:pt x="7264" y="441"/>
                </a:lnTo>
                <a:cubicBezTo>
                  <a:pt x="7264" y="441"/>
                  <a:pt x="7264" y="441"/>
                  <a:pt x="7264" y="441"/>
                </a:cubicBezTo>
                <a:cubicBezTo>
                  <a:pt x="7263" y="441"/>
                  <a:pt x="7263" y="441"/>
                  <a:pt x="7264" y="442"/>
                </a:cubicBezTo>
                <a:cubicBezTo>
                  <a:pt x="7264" y="442"/>
                  <a:pt x="7264" y="442"/>
                  <a:pt x="7264" y="441"/>
                </a:cubicBezTo>
                <a:lnTo>
                  <a:pt x="7264" y="441"/>
                </a:lnTo>
                <a:cubicBezTo>
                  <a:pt x="7268" y="442"/>
                  <a:pt x="7284" y="446"/>
                  <a:pt x="7287" y="446"/>
                </a:cubicBezTo>
                <a:cubicBezTo>
                  <a:pt x="7287" y="446"/>
                  <a:pt x="7287" y="446"/>
                  <a:pt x="7286" y="446"/>
                </a:cubicBezTo>
                <a:cubicBezTo>
                  <a:pt x="7283" y="442"/>
                  <a:pt x="7283" y="442"/>
                  <a:pt x="7279" y="442"/>
                </a:cubicBezTo>
                <a:cubicBezTo>
                  <a:pt x="7286" y="442"/>
                  <a:pt x="7290" y="442"/>
                  <a:pt x="7290" y="446"/>
                </a:cubicBezTo>
                <a:cubicBezTo>
                  <a:pt x="7433" y="464"/>
                  <a:pt x="7631" y="523"/>
                  <a:pt x="7767" y="596"/>
                </a:cubicBezTo>
                <a:cubicBezTo>
                  <a:pt x="7764" y="596"/>
                  <a:pt x="7752" y="591"/>
                  <a:pt x="7748" y="591"/>
                </a:cubicBezTo>
                <a:cubicBezTo>
                  <a:pt x="7745" y="591"/>
                  <a:pt x="7745" y="592"/>
                  <a:pt x="7748" y="596"/>
                </a:cubicBezTo>
                <a:cubicBezTo>
                  <a:pt x="7814" y="614"/>
                  <a:pt x="7884" y="658"/>
                  <a:pt x="7950" y="669"/>
                </a:cubicBezTo>
                <a:cubicBezTo>
                  <a:pt x="7892" y="636"/>
                  <a:pt x="7814" y="618"/>
                  <a:pt x="7763" y="581"/>
                </a:cubicBezTo>
                <a:cubicBezTo>
                  <a:pt x="7769" y="581"/>
                  <a:pt x="7791" y="594"/>
                  <a:pt x="7797" y="594"/>
                </a:cubicBezTo>
                <a:cubicBezTo>
                  <a:pt x="7799" y="594"/>
                  <a:pt x="7799" y="594"/>
                  <a:pt x="7799" y="592"/>
                </a:cubicBezTo>
                <a:cubicBezTo>
                  <a:pt x="7884" y="622"/>
                  <a:pt x="7961" y="677"/>
                  <a:pt x="8046" y="710"/>
                </a:cubicBezTo>
                <a:cubicBezTo>
                  <a:pt x="8078" y="710"/>
                  <a:pt x="8124" y="744"/>
                  <a:pt x="8160" y="767"/>
                </a:cubicBezTo>
                <a:lnTo>
                  <a:pt x="8160" y="767"/>
                </a:lnTo>
                <a:cubicBezTo>
                  <a:pt x="8158" y="767"/>
                  <a:pt x="8156" y="767"/>
                  <a:pt x="8154" y="767"/>
                </a:cubicBezTo>
                <a:lnTo>
                  <a:pt x="8154" y="767"/>
                </a:lnTo>
                <a:cubicBezTo>
                  <a:pt x="8150" y="766"/>
                  <a:pt x="8144" y="764"/>
                  <a:pt x="8137" y="761"/>
                </a:cubicBezTo>
                <a:lnTo>
                  <a:pt x="8137" y="761"/>
                </a:lnTo>
                <a:cubicBezTo>
                  <a:pt x="8142" y="763"/>
                  <a:pt x="8147" y="765"/>
                  <a:pt x="8151" y="767"/>
                </a:cubicBezTo>
                <a:lnTo>
                  <a:pt x="8151" y="767"/>
                </a:lnTo>
                <a:cubicBezTo>
                  <a:pt x="8128" y="769"/>
                  <a:pt x="8105" y="770"/>
                  <a:pt x="8082" y="772"/>
                </a:cubicBezTo>
                <a:cubicBezTo>
                  <a:pt x="7719" y="798"/>
                  <a:pt x="7337" y="823"/>
                  <a:pt x="6985" y="875"/>
                </a:cubicBezTo>
                <a:cubicBezTo>
                  <a:pt x="6931" y="879"/>
                  <a:pt x="6872" y="897"/>
                  <a:pt x="6817" y="897"/>
                </a:cubicBezTo>
                <a:cubicBezTo>
                  <a:pt x="6784" y="907"/>
                  <a:pt x="6744" y="911"/>
                  <a:pt x="6716" y="915"/>
                </a:cubicBezTo>
                <a:lnTo>
                  <a:pt x="6716" y="915"/>
                </a:lnTo>
                <a:cubicBezTo>
                  <a:pt x="6719" y="914"/>
                  <a:pt x="6722" y="911"/>
                  <a:pt x="6726" y="908"/>
                </a:cubicBezTo>
                <a:lnTo>
                  <a:pt x="6726" y="908"/>
                </a:lnTo>
                <a:cubicBezTo>
                  <a:pt x="6553" y="941"/>
                  <a:pt x="6388" y="959"/>
                  <a:pt x="6227" y="1018"/>
                </a:cubicBezTo>
                <a:cubicBezTo>
                  <a:pt x="6223" y="1014"/>
                  <a:pt x="6220" y="1014"/>
                  <a:pt x="6220" y="1011"/>
                </a:cubicBezTo>
                <a:cubicBezTo>
                  <a:pt x="5904" y="1077"/>
                  <a:pt x="5582" y="1161"/>
                  <a:pt x="5284" y="1260"/>
                </a:cubicBezTo>
                <a:cubicBezTo>
                  <a:pt x="5296" y="1260"/>
                  <a:pt x="5281" y="1263"/>
                  <a:pt x="5281" y="1263"/>
                </a:cubicBezTo>
                <a:lnTo>
                  <a:pt x="5284" y="1260"/>
                </a:lnTo>
                <a:lnTo>
                  <a:pt x="5284" y="1260"/>
                </a:lnTo>
                <a:cubicBezTo>
                  <a:pt x="5244" y="1275"/>
                  <a:pt x="5164" y="1307"/>
                  <a:pt x="5115" y="1315"/>
                </a:cubicBezTo>
                <a:cubicBezTo>
                  <a:pt x="4939" y="1388"/>
                  <a:pt x="4771" y="1451"/>
                  <a:pt x="4599" y="1527"/>
                </a:cubicBezTo>
                <a:cubicBezTo>
                  <a:pt x="4521" y="1568"/>
                  <a:pt x="4411" y="1620"/>
                  <a:pt x="4323" y="1652"/>
                </a:cubicBezTo>
                <a:cubicBezTo>
                  <a:pt x="4173" y="1725"/>
                  <a:pt x="4019" y="1803"/>
                  <a:pt x="3876" y="1887"/>
                </a:cubicBezTo>
                <a:lnTo>
                  <a:pt x="3876" y="1898"/>
                </a:lnTo>
                <a:cubicBezTo>
                  <a:pt x="3773" y="1957"/>
                  <a:pt x="3674" y="2016"/>
                  <a:pt x="3575" y="2077"/>
                </a:cubicBezTo>
                <a:cubicBezTo>
                  <a:pt x="3414" y="2165"/>
                  <a:pt x="3256" y="2253"/>
                  <a:pt x="3099" y="2338"/>
                </a:cubicBezTo>
                <a:cubicBezTo>
                  <a:pt x="2867" y="2463"/>
                  <a:pt x="2647" y="2602"/>
                  <a:pt x="2427" y="2742"/>
                </a:cubicBezTo>
                <a:cubicBezTo>
                  <a:pt x="2263" y="2855"/>
                  <a:pt x="2090" y="2972"/>
                  <a:pt x="1921" y="3094"/>
                </a:cubicBezTo>
                <a:cubicBezTo>
                  <a:pt x="1258" y="3617"/>
                  <a:pt x="657" y="4245"/>
                  <a:pt x="283" y="5008"/>
                </a:cubicBezTo>
                <a:cubicBezTo>
                  <a:pt x="147" y="5355"/>
                  <a:pt x="0" y="5788"/>
                  <a:pt x="132" y="6162"/>
                </a:cubicBezTo>
                <a:cubicBezTo>
                  <a:pt x="227" y="6720"/>
                  <a:pt x="843" y="6966"/>
                  <a:pt x="1335" y="7050"/>
                </a:cubicBezTo>
                <a:cubicBezTo>
                  <a:pt x="1767" y="7134"/>
                  <a:pt x="2217" y="7152"/>
                  <a:pt x="2667" y="7152"/>
                </a:cubicBezTo>
                <a:cubicBezTo>
                  <a:pt x="3009" y="7152"/>
                  <a:pt x="3352" y="7142"/>
                  <a:pt x="3689" y="7142"/>
                </a:cubicBezTo>
                <a:cubicBezTo>
                  <a:pt x="3716" y="7142"/>
                  <a:pt x="3743" y="7142"/>
                  <a:pt x="3769" y="7142"/>
                </a:cubicBezTo>
                <a:cubicBezTo>
                  <a:pt x="4023" y="7130"/>
                  <a:pt x="4276" y="7101"/>
                  <a:pt x="4529" y="7083"/>
                </a:cubicBezTo>
                <a:cubicBezTo>
                  <a:pt x="4621" y="7064"/>
                  <a:pt x="4712" y="7064"/>
                  <a:pt x="4800" y="7046"/>
                </a:cubicBezTo>
                <a:cubicBezTo>
                  <a:pt x="4797" y="7046"/>
                  <a:pt x="4789" y="7042"/>
                  <a:pt x="4782" y="7042"/>
                </a:cubicBezTo>
                <a:cubicBezTo>
                  <a:pt x="4778" y="7046"/>
                  <a:pt x="4775" y="7046"/>
                  <a:pt x="4775" y="7050"/>
                </a:cubicBezTo>
                <a:cubicBezTo>
                  <a:pt x="4773" y="7049"/>
                  <a:pt x="4770" y="7048"/>
                  <a:pt x="4766" y="7048"/>
                </a:cubicBezTo>
                <a:cubicBezTo>
                  <a:pt x="4761" y="7048"/>
                  <a:pt x="4755" y="7049"/>
                  <a:pt x="4750" y="7050"/>
                </a:cubicBezTo>
                <a:lnTo>
                  <a:pt x="4750" y="7050"/>
                </a:lnTo>
                <a:cubicBezTo>
                  <a:pt x="4751" y="7050"/>
                  <a:pt x="4751" y="7050"/>
                  <a:pt x="4753" y="7050"/>
                </a:cubicBezTo>
                <a:lnTo>
                  <a:pt x="4749" y="7050"/>
                </a:lnTo>
                <a:cubicBezTo>
                  <a:pt x="4749" y="7050"/>
                  <a:pt x="4749" y="7050"/>
                  <a:pt x="4749" y="7051"/>
                </a:cubicBezTo>
                <a:lnTo>
                  <a:pt x="4749" y="7051"/>
                </a:lnTo>
                <a:cubicBezTo>
                  <a:pt x="4749" y="7051"/>
                  <a:pt x="4750" y="7051"/>
                  <a:pt x="4750" y="7050"/>
                </a:cubicBezTo>
                <a:lnTo>
                  <a:pt x="4750" y="7050"/>
                </a:lnTo>
                <a:cubicBezTo>
                  <a:pt x="4750" y="7051"/>
                  <a:pt x="4749" y="7051"/>
                  <a:pt x="4749" y="7051"/>
                </a:cubicBezTo>
                <a:cubicBezTo>
                  <a:pt x="4749" y="7051"/>
                  <a:pt x="4749" y="7051"/>
                  <a:pt x="4749" y="7051"/>
                </a:cubicBezTo>
                <a:lnTo>
                  <a:pt x="4749" y="7051"/>
                </a:lnTo>
                <a:cubicBezTo>
                  <a:pt x="4746" y="7052"/>
                  <a:pt x="4743" y="7053"/>
                  <a:pt x="4741" y="7054"/>
                </a:cubicBezTo>
                <a:lnTo>
                  <a:pt x="4745" y="7050"/>
                </a:lnTo>
                <a:lnTo>
                  <a:pt x="4749" y="7050"/>
                </a:lnTo>
                <a:cubicBezTo>
                  <a:pt x="4744" y="7048"/>
                  <a:pt x="4740" y="7047"/>
                  <a:pt x="4737" y="7047"/>
                </a:cubicBezTo>
                <a:cubicBezTo>
                  <a:pt x="4732" y="7047"/>
                  <a:pt x="4729" y="7050"/>
                  <a:pt x="4719" y="7057"/>
                </a:cubicBezTo>
                <a:cubicBezTo>
                  <a:pt x="4591" y="7057"/>
                  <a:pt x="4452" y="7076"/>
                  <a:pt x="4316" y="7090"/>
                </a:cubicBezTo>
                <a:cubicBezTo>
                  <a:pt x="4150" y="7098"/>
                  <a:pt x="3979" y="7111"/>
                  <a:pt x="3809" y="7111"/>
                </a:cubicBezTo>
                <a:cubicBezTo>
                  <a:pt x="3747" y="7111"/>
                  <a:pt x="3685" y="7109"/>
                  <a:pt x="3623" y="7105"/>
                </a:cubicBezTo>
                <a:cubicBezTo>
                  <a:pt x="3712" y="7085"/>
                  <a:pt x="3788" y="7083"/>
                  <a:pt x="3876" y="7083"/>
                </a:cubicBezTo>
                <a:cubicBezTo>
                  <a:pt x="3901" y="7083"/>
                  <a:pt x="3926" y="7083"/>
                  <a:pt x="3953" y="7083"/>
                </a:cubicBezTo>
                <a:cubicBezTo>
                  <a:pt x="3880" y="7090"/>
                  <a:pt x="3828" y="7094"/>
                  <a:pt x="3766" y="7098"/>
                </a:cubicBezTo>
                <a:cubicBezTo>
                  <a:pt x="3759" y="7094"/>
                  <a:pt x="3751" y="7093"/>
                  <a:pt x="3743" y="7093"/>
                </a:cubicBezTo>
                <a:cubicBezTo>
                  <a:pt x="3727" y="7093"/>
                  <a:pt x="3709" y="7099"/>
                  <a:pt x="3696" y="7101"/>
                </a:cubicBezTo>
                <a:cubicBezTo>
                  <a:pt x="3718" y="7102"/>
                  <a:pt x="3740" y="7102"/>
                  <a:pt x="3762" y="7102"/>
                </a:cubicBezTo>
                <a:cubicBezTo>
                  <a:pt x="3915" y="7102"/>
                  <a:pt x="4064" y="7092"/>
                  <a:pt x="4221" y="7079"/>
                </a:cubicBezTo>
                <a:cubicBezTo>
                  <a:pt x="4213" y="7079"/>
                  <a:pt x="4210" y="7076"/>
                  <a:pt x="4210" y="7076"/>
                </a:cubicBezTo>
                <a:cubicBezTo>
                  <a:pt x="4265" y="7068"/>
                  <a:pt x="4323" y="7061"/>
                  <a:pt x="4378" y="7057"/>
                </a:cubicBezTo>
                <a:cubicBezTo>
                  <a:pt x="4382" y="7053"/>
                  <a:pt x="4388" y="7053"/>
                  <a:pt x="4395" y="7053"/>
                </a:cubicBezTo>
                <a:cubicBezTo>
                  <a:pt x="4401" y="7053"/>
                  <a:pt x="4408" y="7053"/>
                  <a:pt x="4411" y="7050"/>
                </a:cubicBezTo>
                <a:cubicBezTo>
                  <a:pt x="4543" y="7035"/>
                  <a:pt x="4687" y="7032"/>
                  <a:pt x="4819" y="7013"/>
                </a:cubicBezTo>
                <a:lnTo>
                  <a:pt x="4829" y="7017"/>
                </a:lnTo>
                <a:cubicBezTo>
                  <a:pt x="5010" y="6991"/>
                  <a:pt x="5181" y="6984"/>
                  <a:pt x="5362" y="6962"/>
                </a:cubicBezTo>
                <a:cubicBezTo>
                  <a:pt x="5379" y="6951"/>
                  <a:pt x="5406" y="6962"/>
                  <a:pt x="5428" y="6947"/>
                </a:cubicBezTo>
                <a:lnTo>
                  <a:pt x="5431" y="6951"/>
                </a:lnTo>
                <a:cubicBezTo>
                  <a:pt x="5441" y="6949"/>
                  <a:pt x="5447" y="6948"/>
                  <a:pt x="5451" y="6948"/>
                </a:cubicBezTo>
                <a:cubicBezTo>
                  <a:pt x="5459" y="6948"/>
                  <a:pt x="5460" y="6951"/>
                  <a:pt x="5467" y="6951"/>
                </a:cubicBezTo>
                <a:lnTo>
                  <a:pt x="5445" y="6958"/>
                </a:lnTo>
                <a:cubicBezTo>
                  <a:pt x="5472" y="6958"/>
                  <a:pt x="5511" y="6954"/>
                  <a:pt x="5541" y="6944"/>
                </a:cubicBezTo>
                <a:lnTo>
                  <a:pt x="5545" y="6944"/>
                </a:lnTo>
                <a:cubicBezTo>
                  <a:pt x="5658" y="6925"/>
                  <a:pt x="5780" y="6907"/>
                  <a:pt x="5890" y="6900"/>
                </a:cubicBezTo>
                <a:cubicBezTo>
                  <a:pt x="5890" y="6900"/>
                  <a:pt x="5893" y="6896"/>
                  <a:pt x="5897" y="6896"/>
                </a:cubicBezTo>
                <a:cubicBezTo>
                  <a:pt x="5900" y="6896"/>
                  <a:pt x="5900" y="6892"/>
                  <a:pt x="5900" y="6888"/>
                </a:cubicBezTo>
                <a:cubicBezTo>
                  <a:pt x="5904" y="6891"/>
                  <a:pt x="5909" y="6892"/>
                  <a:pt x="5915" y="6892"/>
                </a:cubicBezTo>
                <a:cubicBezTo>
                  <a:pt x="5926" y="6892"/>
                  <a:pt x="5940" y="6889"/>
                  <a:pt x="5951" y="6889"/>
                </a:cubicBezTo>
                <a:cubicBezTo>
                  <a:pt x="5956" y="6889"/>
                  <a:pt x="5960" y="6889"/>
                  <a:pt x="5963" y="6892"/>
                </a:cubicBezTo>
                <a:cubicBezTo>
                  <a:pt x="5849" y="6910"/>
                  <a:pt x="5717" y="6951"/>
                  <a:pt x="5604" y="6958"/>
                </a:cubicBezTo>
                <a:cubicBezTo>
                  <a:pt x="5570" y="6966"/>
                  <a:pt x="5548" y="6976"/>
                  <a:pt x="5511" y="6980"/>
                </a:cubicBezTo>
                <a:cubicBezTo>
                  <a:pt x="5574" y="6980"/>
                  <a:pt x="5636" y="6958"/>
                  <a:pt x="5695" y="6958"/>
                </a:cubicBezTo>
                <a:cubicBezTo>
                  <a:pt x="5794" y="6932"/>
                  <a:pt x="5900" y="6929"/>
                  <a:pt x="5995" y="6892"/>
                </a:cubicBezTo>
                <a:cubicBezTo>
                  <a:pt x="6105" y="6874"/>
                  <a:pt x="6223" y="6863"/>
                  <a:pt x="6340" y="6834"/>
                </a:cubicBezTo>
                <a:cubicBezTo>
                  <a:pt x="6344" y="6837"/>
                  <a:pt x="6347" y="6837"/>
                  <a:pt x="6347" y="6841"/>
                </a:cubicBezTo>
                <a:cubicBezTo>
                  <a:pt x="6689" y="6775"/>
                  <a:pt x="7029" y="6683"/>
                  <a:pt x="7359" y="6584"/>
                </a:cubicBezTo>
                <a:cubicBezTo>
                  <a:pt x="7623" y="6485"/>
                  <a:pt x="7906" y="6394"/>
                  <a:pt x="8178" y="6287"/>
                </a:cubicBezTo>
                <a:lnTo>
                  <a:pt x="8178" y="6287"/>
                </a:lnTo>
                <a:cubicBezTo>
                  <a:pt x="8112" y="6328"/>
                  <a:pt x="8049" y="6350"/>
                  <a:pt x="7980" y="6379"/>
                </a:cubicBezTo>
                <a:cubicBezTo>
                  <a:pt x="7997" y="6364"/>
                  <a:pt x="8009" y="6357"/>
                  <a:pt x="8019" y="6350"/>
                </a:cubicBezTo>
                <a:lnTo>
                  <a:pt x="8019" y="6350"/>
                </a:lnTo>
                <a:cubicBezTo>
                  <a:pt x="7961" y="6379"/>
                  <a:pt x="7906" y="6404"/>
                  <a:pt x="7840" y="6426"/>
                </a:cubicBezTo>
                <a:cubicBezTo>
                  <a:pt x="8203" y="6342"/>
                  <a:pt x="8540" y="6115"/>
                  <a:pt x="8882" y="5957"/>
                </a:cubicBezTo>
                <a:cubicBezTo>
                  <a:pt x="9031" y="5873"/>
                  <a:pt x="9190" y="5788"/>
                  <a:pt x="9332" y="5697"/>
                </a:cubicBezTo>
                <a:cubicBezTo>
                  <a:pt x="9461" y="5612"/>
                  <a:pt x="9589" y="5531"/>
                  <a:pt x="9703" y="5426"/>
                </a:cubicBezTo>
                <a:lnTo>
                  <a:pt x="9703" y="5426"/>
                </a:lnTo>
                <a:cubicBezTo>
                  <a:pt x="9662" y="5440"/>
                  <a:pt x="9633" y="5477"/>
                  <a:pt x="9596" y="5509"/>
                </a:cubicBezTo>
                <a:cubicBezTo>
                  <a:pt x="9593" y="5506"/>
                  <a:pt x="9589" y="5506"/>
                  <a:pt x="9586" y="5506"/>
                </a:cubicBezTo>
                <a:cubicBezTo>
                  <a:pt x="9515" y="5553"/>
                  <a:pt x="9449" y="5587"/>
                  <a:pt x="9380" y="5634"/>
                </a:cubicBezTo>
                <a:cubicBezTo>
                  <a:pt x="9373" y="5594"/>
                  <a:pt x="9559" y="5514"/>
                  <a:pt x="9596" y="5455"/>
                </a:cubicBezTo>
                <a:cubicBezTo>
                  <a:pt x="9596" y="5451"/>
                  <a:pt x="9596" y="5448"/>
                  <a:pt x="9593" y="5443"/>
                </a:cubicBezTo>
                <a:cubicBezTo>
                  <a:pt x="9622" y="5418"/>
                  <a:pt x="9647" y="5404"/>
                  <a:pt x="9669" y="5374"/>
                </a:cubicBezTo>
                <a:cubicBezTo>
                  <a:pt x="9688" y="5367"/>
                  <a:pt x="9706" y="5348"/>
                  <a:pt x="9718" y="5326"/>
                </a:cubicBezTo>
                <a:cubicBezTo>
                  <a:pt x="9725" y="5326"/>
                  <a:pt x="9732" y="5316"/>
                  <a:pt x="9735" y="5308"/>
                </a:cubicBezTo>
                <a:cubicBezTo>
                  <a:pt x="9835" y="5245"/>
                  <a:pt x="9894" y="5135"/>
                  <a:pt x="9977" y="5062"/>
                </a:cubicBezTo>
                <a:cubicBezTo>
                  <a:pt x="10099" y="4915"/>
                  <a:pt x="10219" y="4761"/>
                  <a:pt x="10300" y="4585"/>
                </a:cubicBezTo>
                <a:cubicBezTo>
                  <a:pt x="10359" y="4483"/>
                  <a:pt x="10400" y="4358"/>
                  <a:pt x="10436" y="4241"/>
                </a:cubicBezTo>
                <a:cubicBezTo>
                  <a:pt x="10436" y="4238"/>
                  <a:pt x="10436" y="4233"/>
                  <a:pt x="10432" y="4230"/>
                </a:cubicBezTo>
                <a:cubicBezTo>
                  <a:pt x="10451" y="4186"/>
                  <a:pt x="10462" y="4145"/>
                  <a:pt x="10466" y="4098"/>
                </a:cubicBezTo>
                <a:cubicBezTo>
                  <a:pt x="10493" y="3996"/>
                  <a:pt x="10504" y="3865"/>
                  <a:pt x="10520" y="3762"/>
                </a:cubicBezTo>
                <a:lnTo>
                  <a:pt x="10520" y="3762"/>
                </a:lnTo>
                <a:cubicBezTo>
                  <a:pt x="10521" y="3773"/>
                  <a:pt x="10523" y="3786"/>
                  <a:pt x="10525" y="3786"/>
                </a:cubicBezTo>
                <a:cubicBezTo>
                  <a:pt x="10526" y="3786"/>
                  <a:pt x="10528" y="3779"/>
                  <a:pt x="10528" y="3761"/>
                </a:cubicBezTo>
                <a:cubicBezTo>
                  <a:pt x="10532" y="3761"/>
                  <a:pt x="10532" y="3746"/>
                  <a:pt x="10535" y="3742"/>
                </a:cubicBezTo>
                <a:lnTo>
                  <a:pt x="10535" y="3742"/>
                </a:lnTo>
                <a:cubicBezTo>
                  <a:pt x="10535" y="3749"/>
                  <a:pt x="10535" y="3754"/>
                  <a:pt x="10532" y="3757"/>
                </a:cubicBezTo>
                <a:lnTo>
                  <a:pt x="10532" y="3771"/>
                </a:lnTo>
                <a:lnTo>
                  <a:pt x="10539" y="3771"/>
                </a:lnTo>
                <a:cubicBezTo>
                  <a:pt x="10535" y="3834"/>
                  <a:pt x="10535" y="3878"/>
                  <a:pt x="10532" y="3940"/>
                </a:cubicBezTo>
                <a:cubicBezTo>
                  <a:pt x="10561" y="3746"/>
                  <a:pt x="10572" y="3541"/>
                  <a:pt x="10532" y="3350"/>
                </a:cubicBezTo>
                <a:cubicBezTo>
                  <a:pt x="10535" y="3331"/>
                  <a:pt x="10535" y="3317"/>
                  <a:pt x="10528" y="3299"/>
                </a:cubicBezTo>
                <a:cubicBezTo>
                  <a:pt x="10520" y="3211"/>
                  <a:pt x="10488" y="3123"/>
                  <a:pt x="10473" y="3038"/>
                </a:cubicBezTo>
                <a:cubicBezTo>
                  <a:pt x="10451" y="2987"/>
                  <a:pt x="10444" y="2910"/>
                  <a:pt x="10414" y="2862"/>
                </a:cubicBezTo>
                <a:cubicBezTo>
                  <a:pt x="10362" y="2701"/>
                  <a:pt x="10297" y="2545"/>
                  <a:pt x="10221" y="2396"/>
                </a:cubicBezTo>
                <a:lnTo>
                  <a:pt x="10221" y="2396"/>
                </a:lnTo>
                <a:cubicBezTo>
                  <a:pt x="10256" y="2354"/>
                  <a:pt x="10290" y="2311"/>
                  <a:pt x="10322" y="2268"/>
                </a:cubicBezTo>
                <a:lnTo>
                  <a:pt x="10322" y="2268"/>
                </a:lnTo>
                <a:lnTo>
                  <a:pt x="10312" y="2275"/>
                </a:lnTo>
                <a:cubicBezTo>
                  <a:pt x="10344" y="2231"/>
                  <a:pt x="10396" y="2170"/>
                  <a:pt x="10410" y="2129"/>
                </a:cubicBezTo>
                <a:lnTo>
                  <a:pt x="10410" y="2129"/>
                </a:lnTo>
                <a:cubicBezTo>
                  <a:pt x="10410" y="2130"/>
                  <a:pt x="10409" y="2130"/>
                  <a:pt x="10409" y="2130"/>
                </a:cubicBezTo>
                <a:cubicBezTo>
                  <a:pt x="10406" y="2130"/>
                  <a:pt x="10414" y="2121"/>
                  <a:pt x="10414" y="2121"/>
                </a:cubicBezTo>
                <a:lnTo>
                  <a:pt x="10414" y="2121"/>
                </a:lnTo>
                <a:lnTo>
                  <a:pt x="10410" y="2129"/>
                </a:lnTo>
                <a:cubicBezTo>
                  <a:pt x="10414" y="2121"/>
                  <a:pt x="10429" y="2096"/>
                  <a:pt x="10440" y="2089"/>
                </a:cubicBezTo>
                <a:cubicBezTo>
                  <a:pt x="10454" y="2063"/>
                  <a:pt x="10480" y="2038"/>
                  <a:pt x="10480" y="2023"/>
                </a:cubicBezTo>
                <a:lnTo>
                  <a:pt x="10480" y="2023"/>
                </a:lnTo>
                <a:cubicBezTo>
                  <a:pt x="10479" y="2024"/>
                  <a:pt x="10479" y="2024"/>
                  <a:pt x="10479" y="2024"/>
                </a:cubicBezTo>
                <a:cubicBezTo>
                  <a:pt x="10478" y="2024"/>
                  <a:pt x="10534" y="1934"/>
                  <a:pt x="10517" y="1931"/>
                </a:cubicBezTo>
                <a:cubicBezTo>
                  <a:pt x="10520" y="1920"/>
                  <a:pt x="10532" y="1901"/>
                  <a:pt x="10532" y="1901"/>
                </a:cubicBezTo>
                <a:cubicBezTo>
                  <a:pt x="10532" y="1872"/>
                  <a:pt x="10561" y="1810"/>
                  <a:pt x="10579" y="1777"/>
                </a:cubicBezTo>
                <a:cubicBezTo>
                  <a:pt x="10579" y="1766"/>
                  <a:pt x="10586" y="1740"/>
                  <a:pt x="10583" y="1740"/>
                </a:cubicBezTo>
                <a:cubicBezTo>
                  <a:pt x="10586" y="1734"/>
                  <a:pt x="10603" y="1693"/>
                  <a:pt x="10598" y="1693"/>
                </a:cubicBezTo>
                <a:cubicBezTo>
                  <a:pt x="10597" y="1693"/>
                  <a:pt x="10595" y="1694"/>
                  <a:pt x="10594" y="1696"/>
                </a:cubicBezTo>
                <a:cubicBezTo>
                  <a:pt x="10593" y="1698"/>
                  <a:pt x="10592" y="1698"/>
                  <a:pt x="10592" y="1698"/>
                </a:cubicBezTo>
                <a:cubicBezTo>
                  <a:pt x="10592" y="1698"/>
                  <a:pt x="10595" y="1692"/>
                  <a:pt x="10598" y="1689"/>
                </a:cubicBezTo>
                <a:cubicBezTo>
                  <a:pt x="10612" y="1571"/>
                  <a:pt x="10608" y="1334"/>
                  <a:pt x="10473" y="1227"/>
                </a:cubicBezTo>
                <a:lnTo>
                  <a:pt x="10473" y="1219"/>
                </a:lnTo>
                <a:cubicBezTo>
                  <a:pt x="10447" y="1194"/>
                  <a:pt x="10418" y="1172"/>
                  <a:pt x="10392" y="1157"/>
                </a:cubicBezTo>
                <a:cubicBezTo>
                  <a:pt x="10282" y="1058"/>
                  <a:pt x="10128" y="996"/>
                  <a:pt x="9985" y="948"/>
                </a:cubicBezTo>
                <a:cubicBezTo>
                  <a:pt x="9618" y="823"/>
                  <a:pt x="9204" y="787"/>
                  <a:pt x="8816" y="768"/>
                </a:cubicBezTo>
                <a:cubicBezTo>
                  <a:pt x="8741" y="766"/>
                  <a:pt x="8665" y="764"/>
                  <a:pt x="8588" y="762"/>
                </a:cubicBezTo>
                <a:lnTo>
                  <a:pt x="8588" y="762"/>
                </a:lnTo>
                <a:cubicBezTo>
                  <a:pt x="8556" y="745"/>
                  <a:pt x="8525" y="728"/>
                  <a:pt x="8496" y="713"/>
                </a:cubicBezTo>
                <a:cubicBezTo>
                  <a:pt x="7640" y="229"/>
                  <a:pt x="6669" y="0"/>
                  <a:pt x="56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11"/>
          <p:cNvSpPr txBox="1">
            <a:spLocks noGrp="1"/>
          </p:cNvSpPr>
          <p:nvPr>
            <p:ph type="title" hasCustomPrompt="1"/>
          </p:nvPr>
        </p:nvSpPr>
        <p:spPr>
          <a:xfrm>
            <a:off x="1961250" y="2096325"/>
            <a:ext cx="52215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22" name="Google Shape;1022;p11"/>
          <p:cNvSpPr txBox="1">
            <a:spLocks noGrp="1"/>
          </p:cNvSpPr>
          <p:nvPr>
            <p:ph type="subTitle" idx="1"/>
          </p:nvPr>
        </p:nvSpPr>
        <p:spPr>
          <a:xfrm>
            <a:off x="1961250" y="3607475"/>
            <a:ext cx="52215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3" name="Google Shape;1023;p11"/>
          <p:cNvSpPr/>
          <p:nvPr/>
        </p:nvSpPr>
        <p:spPr>
          <a:xfrm rot="-8965881">
            <a:off x="-1099887" y="-951172"/>
            <a:ext cx="3087067" cy="3568327"/>
          </a:xfrm>
          <a:custGeom>
            <a:avLst/>
            <a:gdLst/>
            <a:ahLst/>
            <a:cxnLst/>
            <a:rect l="l" t="t" r="r" b="b"/>
            <a:pathLst>
              <a:path w="28131" h="24214" extrusionOk="0">
                <a:moveTo>
                  <a:pt x="8357" y="1"/>
                </a:moveTo>
                <a:cubicBezTo>
                  <a:pt x="5948" y="1"/>
                  <a:pt x="3709" y="178"/>
                  <a:pt x="2534" y="681"/>
                </a:cubicBezTo>
                <a:cubicBezTo>
                  <a:pt x="584" y="1517"/>
                  <a:pt x="1" y="3343"/>
                  <a:pt x="686" y="4920"/>
                </a:cubicBezTo>
                <a:cubicBezTo>
                  <a:pt x="1816" y="7523"/>
                  <a:pt x="5728" y="7945"/>
                  <a:pt x="6943" y="10399"/>
                </a:cubicBezTo>
                <a:cubicBezTo>
                  <a:pt x="8087" y="12716"/>
                  <a:pt x="5054" y="13284"/>
                  <a:pt x="5230" y="15998"/>
                </a:cubicBezTo>
                <a:cubicBezTo>
                  <a:pt x="5428" y="19108"/>
                  <a:pt x="9715" y="23159"/>
                  <a:pt x="14247" y="24028"/>
                </a:cubicBezTo>
                <a:cubicBezTo>
                  <a:pt x="14901" y="24154"/>
                  <a:pt x="15559" y="24213"/>
                  <a:pt x="16214" y="24213"/>
                </a:cubicBezTo>
                <a:cubicBezTo>
                  <a:pt x="21676" y="24213"/>
                  <a:pt x="26912" y="20078"/>
                  <a:pt x="27430" y="15763"/>
                </a:cubicBezTo>
                <a:cubicBezTo>
                  <a:pt x="28130" y="9918"/>
                  <a:pt x="25222" y="3127"/>
                  <a:pt x="17599" y="772"/>
                </a:cubicBezTo>
                <a:cubicBezTo>
                  <a:pt x="16606" y="467"/>
                  <a:pt x="12258" y="1"/>
                  <a:pt x="8357" y="1"/>
                </a:cubicBezTo>
                <a:close/>
              </a:path>
            </a:pathLst>
          </a:custGeom>
          <a:solidFill>
            <a:srgbClr val="AAD5D6">
              <a:alpha val="17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11"/>
          <p:cNvSpPr/>
          <p:nvPr/>
        </p:nvSpPr>
        <p:spPr>
          <a:xfrm>
            <a:off x="821039" y="534999"/>
            <a:ext cx="740134" cy="90801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5" name="Google Shape;1025;p11"/>
          <p:cNvGrpSpPr/>
          <p:nvPr/>
        </p:nvGrpSpPr>
        <p:grpSpPr>
          <a:xfrm rot="1799941">
            <a:off x="1698172" y="650124"/>
            <a:ext cx="484818" cy="677751"/>
            <a:chOff x="3378250" y="2315400"/>
            <a:chExt cx="621384" cy="868760"/>
          </a:xfrm>
        </p:grpSpPr>
        <p:sp>
          <p:nvSpPr>
            <p:cNvPr id="1026" name="Google Shape;1026;p11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1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1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1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1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1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1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1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1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1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1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11"/>
          <p:cNvGrpSpPr/>
          <p:nvPr/>
        </p:nvGrpSpPr>
        <p:grpSpPr>
          <a:xfrm rot="-8389935">
            <a:off x="-1339220" y="2010737"/>
            <a:ext cx="2036610" cy="1372836"/>
            <a:chOff x="906872" y="677935"/>
            <a:chExt cx="624516" cy="420955"/>
          </a:xfrm>
        </p:grpSpPr>
        <p:sp>
          <p:nvSpPr>
            <p:cNvPr id="1038" name="Google Shape;1038;p11"/>
            <p:cNvSpPr/>
            <p:nvPr/>
          </p:nvSpPr>
          <p:spPr>
            <a:xfrm>
              <a:off x="906872" y="677935"/>
              <a:ext cx="624516" cy="420954"/>
            </a:xfrm>
            <a:custGeom>
              <a:avLst/>
              <a:gdLst/>
              <a:ahLst/>
              <a:cxnLst/>
              <a:rect l="l" t="t" r="r" b="b"/>
              <a:pathLst>
                <a:path w="10612" h="7153" extrusionOk="0">
                  <a:moveTo>
                    <a:pt x="5599" y="255"/>
                  </a:moveTo>
                  <a:cubicBezTo>
                    <a:pt x="5600" y="256"/>
                    <a:pt x="5600" y="256"/>
                    <a:pt x="5601" y="256"/>
                  </a:cubicBezTo>
                  <a:lnTo>
                    <a:pt x="5601" y="256"/>
                  </a:lnTo>
                  <a:cubicBezTo>
                    <a:pt x="5604" y="256"/>
                    <a:pt x="5607" y="256"/>
                    <a:pt x="5611" y="255"/>
                  </a:cubicBezTo>
                  <a:lnTo>
                    <a:pt x="5611" y="255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04" y="257"/>
                    <a:pt x="5602" y="257"/>
                    <a:pt x="5601" y="256"/>
                  </a:cubicBezTo>
                  <a:lnTo>
                    <a:pt x="5601" y="256"/>
                  </a:lnTo>
                  <a:cubicBezTo>
                    <a:pt x="5600" y="256"/>
                    <a:pt x="5599" y="256"/>
                    <a:pt x="5598" y="256"/>
                  </a:cubicBezTo>
                  <a:lnTo>
                    <a:pt x="5598" y="256"/>
                  </a:lnTo>
                  <a:lnTo>
                    <a:pt x="5596" y="255"/>
                  </a:lnTo>
                  <a:close/>
                  <a:moveTo>
                    <a:pt x="4862" y="319"/>
                  </a:moveTo>
                  <a:cubicBezTo>
                    <a:pt x="4861" y="319"/>
                    <a:pt x="4859" y="321"/>
                    <a:pt x="4859" y="321"/>
                  </a:cubicBezTo>
                  <a:lnTo>
                    <a:pt x="4863" y="321"/>
                  </a:lnTo>
                  <a:cubicBezTo>
                    <a:pt x="4863" y="320"/>
                    <a:pt x="4862" y="319"/>
                    <a:pt x="4862" y="319"/>
                  </a:cubicBezTo>
                  <a:close/>
                  <a:moveTo>
                    <a:pt x="7103" y="405"/>
                  </a:moveTo>
                  <a:lnTo>
                    <a:pt x="7103" y="405"/>
                  </a:lnTo>
                  <a:cubicBezTo>
                    <a:pt x="7105" y="407"/>
                    <a:pt x="7107" y="408"/>
                    <a:pt x="7109" y="409"/>
                  </a:cubicBezTo>
                  <a:lnTo>
                    <a:pt x="7109" y="409"/>
                  </a:lnTo>
                  <a:cubicBezTo>
                    <a:pt x="7106" y="409"/>
                    <a:pt x="7103" y="409"/>
                    <a:pt x="7103" y="405"/>
                  </a:cubicBezTo>
                  <a:close/>
                  <a:moveTo>
                    <a:pt x="2820" y="948"/>
                  </a:moveTo>
                  <a:cubicBezTo>
                    <a:pt x="2820" y="948"/>
                    <a:pt x="2820" y="948"/>
                    <a:pt x="2820" y="948"/>
                  </a:cubicBezTo>
                  <a:lnTo>
                    <a:pt x="2820" y="948"/>
                  </a:lnTo>
                  <a:cubicBezTo>
                    <a:pt x="2821" y="948"/>
                    <a:pt x="2822" y="948"/>
                    <a:pt x="2823" y="948"/>
                  </a:cubicBezTo>
                  <a:close/>
                  <a:moveTo>
                    <a:pt x="2524" y="1101"/>
                  </a:moveTo>
                  <a:cubicBezTo>
                    <a:pt x="2524" y="1101"/>
                    <a:pt x="2525" y="1101"/>
                    <a:pt x="2526" y="1101"/>
                  </a:cubicBezTo>
                  <a:lnTo>
                    <a:pt x="2526" y="1101"/>
                  </a:lnTo>
                  <a:cubicBezTo>
                    <a:pt x="2523" y="1101"/>
                    <a:pt x="2515" y="1106"/>
                    <a:pt x="2515" y="1106"/>
                  </a:cubicBezTo>
                  <a:cubicBezTo>
                    <a:pt x="2518" y="1103"/>
                    <a:pt x="2521" y="1101"/>
                    <a:pt x="2524" y="1101"/>
                  </a:cubicBezTo>
                  <a:close/>
                  <a:moveTo>
                    <a:pt x="1221" y="2048"/>
                  </a:moveTo>
                  <a:cubicBezTo>
                    <a:pt x="1221" y="2050"/>
                    <a:pt x="1219" y="2053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4"/>
                    <a:pt x="1217" y="2054"/>
                  </a:cubicBez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8" y="2052"/>
                    <a:pt x="1220" y="2050"/>
                    <a:pt x="1221" y="2048"/>
                  </a:cubicBezTo>
                  <a:close/>
                  <a:moveTo>
                    <a:pt x="9009" y="1025"/>
                  </a:moveTo>
                  <a:cubicBezTo>
                    <a:pt x="9043" y="1029"/>
                    <a:pt x="9090" y="1033"/>
                    <a:pt x="9119" y="1033"/>
                  </a:cubicBezTo>
                  <a:cubicBezTo>
                    <a:pt x="9123" y="1034"/>
                    <a:pt x="9128" y="1035"/>
                    <a:pt x="9133" y="1035"/>
                  </a:cubicBezTo>
                  <a:cubicBezTo>
                    <a:pt x="9137" y="1035"/>
                    <a:pt x="9142" y="1034"/>
                    <a:pt x="9146" y="1033"/>
                  </a:cubicBezTo>
                  <a:cubicBezTo>
                    <a:pt x="9237" y="1043"/>
                    <a:pt x="9317" y="1058"/>
                    <a:pt x="9410" y="1062"/>
                  </a:cubicBezTo>
                  <a:lnTo>
                    <a:pt x="9410" y="1069"/>
                  </a:lnTo>
                  <a:cubicBezTo>
                    <a:pt x="9422" y="1069"/>
                    <a:pt x="9432" y="1073"/>
                    <a:pt x="9439" y="1073"/>
                  </a:cubicBezTo>
                  <a:cubicBezTo>
                    <a:pt x="9442" y="1073"/>
                    <a:pt x="9445" y="1072"/>
                    <a:pt x="9446" y="1069"/>
                  </a:cubicBezTo>
                  <a:lnTo>
                    <a:pt x="9435" y="1069"/>
                  </a:lnTo>
                  <a:cubicBezTo>
                    <a:pt x="9440" y="1069"/>
                    <a:pt x="9443" y="1068"/>
                    <a:pt x="9445" y="1068"/>
                  </a:cubicBezTo>
                  <a:cubicBezTo>
                    <a:pt x="9446" y="1068"/>
                    <a:pt x="9446" y="1068"/>
                    <a:pt x="9446" y="1069"/>
                  </a:cubicBezTo>
                  <a:cubicBezTo>
                    <a:pt x="9468" y="1073"/>
                    <a:pt x="9505" y="1084"/>
                    <a:pt x="9537" y="1084"/>
                  </a:cubicBezTo>
                  <a:cubicBezTo>
                    <a:pt x="9721" y="1124"/>
                    <a:pt x="9908" y="1161"/>
                    <a:pt x="10080" y="1234"/>
                  </a:cubicBezTo>
                  <a:cubicBezTo>
                    <a:pt x="10458" y="1381"/>
                    <a:pt x="10469" y="1568"/>
                    <a:pt x="10268" y="1891"/>
                  </a:cubicBezTo>
                  <a:cubicBezTo>
                    <a:pt x="10210" y="1980"/>
                    <a:pt x="10148" y="2067"/>
                    <a:pt x="10082" y="2151"/>
                  </a:cubicBezTo>
                  <a:lnTo>
                    <a:pt x="10082" y="2151"/>
                  </a:lnTo>
                  <a:cubicBezTo>
                    <a:pt x="9808" y="1709"/>
                    <a:pt x="9433" y="1329"/>
                    <a:pt x="9009" y="1026"/>
                  </a:cubicBezTo>
                  <a:lnTo>
                    <a:pt x="9009" y="1026"/>
                  </a:lnTo>
                  <a:cubicBezTo>
                    <a:pt x="9009" y="1026"/>
                    <a:pt x="9009" y="1026"/>
                    <a:pt x="9009" y="1025"/>
                  </a:cubicBezTo>
                  <a:close/>
                  <a:moveTo>
                    <a:pt x="1808" y="3438"/>
                  </a:moveTo>
                  <a:lnTo>
                    <a:pt x="1808" y="3438"/>
                  </a:lnTo>
                  <a:cubicBezTo>
                    <a:pt x="1804" y="3441"/>
                    <a:pt x="1801" y="3441"/>
                    <a:pt x="1801" y="3441"/>
                  </a:cubicBezTo>
                  <a:cubicBezTo>
                    <a:pt x="1804" y="3438"/>
                    <a:pt x="1804" y="3438"/>
                    <a:pt x="1808" y="3438"/>
                  </a:cubicBezTo>
                  <a:close/>
                  <a:moveTo>
                    <a:pt x="1781" y="3462"/>
                  </a:moveTo>
                  <a:cubicBezTo>
                    <a:pt x="1782" y="3462"/>
                    <a:pt x="1782" y="3462"/>
                    <a:pt x="1782" y="3463"/>
                  </a:cubicBezTo>
                  <a:lnTo>
                    <a:pt x="1782" y="3463"/>
                  </a:lnTo>
                  <a:cubicBezTo>
                    <a:pt x="1774" y="3469"/>
                    <a:pt x="1765" y="3478"/>
                    <a:pt x="1760" y="3478"/>
                  </a:cubicBezTo>
                  <a:lnTo>
                    <a:pt x="1760" y="3478"/>
                  </a:lnTo>
                  <a:cubicBezTo>
                    <a:pt x="1763" y="3476"/>
                    <a:pt x="1777" y="3462"/>
                    <a:pt x="1781" y="3462"/>
                  </a:cubicBezTo>
                  <a:close/>
                  <a:moveTo>
                    <a:pt x="1758" y="3477"/>
                  </a:moveTo>
                  <a:cubicBezTo>
                    <a:pt x="1759" y="3477"/>
                    <a:pt x="1759" y="3477"/>
                    <a:pt x="1760" y="3478"/>
                  </a:cubicBezTo>
                  <a:cubicBezTo>
                    <a:pt x="1757" y="3482"/>
                    <a:pt x="1753" y="3482"/>
                    <a:pt x="1753" y="3482"/>
                  </a:cubicBezTo>
                  <a:cubicBezTo>
                    <a:pt x="1756" y="3479"/>
                    <a:pt x="1756" y="3477"/>
                    <a:pt x="1758" y="3477"/>
                  </a:cubicBezTo>
                  <a:close/>
                  <a:moveTo>
                    <a:pt x="10528" y="3727"/>
                  </a:moveTo>
                  <a:cubicBezTo>
                    <a:pt x="10528" y="3735"/>
                    <a:pt x="10527" y="3739"/>
                    <a:pt x="10524" y="3742"/>
                  </a:cubicBezTo>
                  <a:cubicBezTo>
                    <a:pt x="10524" y="3742"/>
                    <a:pt x="10524" y="3742"/>
                    <a:pt x="10523" y="3742"/>
                  </a:cubicBezTo>
                  <a:lnTo>
                    <a:pt x="10523" y="3742"/>
                  </a:lnTo>
                  <a:cubicBezTo>
                    <a:pt x="10524" y="3741"/>
                    <a:pt x="10524" y="3740"/>
                    <a:pt x="10524" y="3739"/>
                  </a:cubicBezTo>
                  <a:cubicBezTo>
                    <a:pt x="10527" y="3732"/>
                    <a:pt x="10528" y="3732"/>
                    <a:pt x="10528" y="3727"/>
                  </a:cubicBezTo>
                  <a:close/>
                  <a:moveTo>
                    <a:pt x="10304" y="4012"/>
                  </a:moveTo>
                  <a:cubicBezTo>
                    <a:pt x="10304" y="4014"/>
                    <a:pt x="10304" y="4016"/>
                    <a:pt x="10304" y="4018"/>
                  </a:cubicBezTo>
                  <a:cubicBezTo>
                    <a:pt x="10304" y="4016"/>
                    <a:pt x="10304" y="4014"/>
                    <a:pt x="10304" y="4012"/>
                  </a:cubicBezTo>
                  <a:close/>
                  <a:moveTo>
                    <a:pt x="10291" y="4217"/>
                  </a:moveTo>
                  <a:cubicBezTo>
                    <a:pt x="10292" y="4217"/>
                    <a:pt x="10290" y="4226"/>
                    <a:pt x="10290" y="4226"/>
                  </a:cubicBezTo>
                  <a:lnTo>
                    <a:pt x="10290" y="4238"/>
                  </a:lnTo>
                  <a:lnTo>
                    <a:pt x="10286" y="4241"/>
                  </a:lnTo>
                  <a:cubicBezTo>
                    <a:pt x="10290" y="4233"/>
                    <a:pt x="10290" y="4226"/>
                    <a:pt x="10290" y="4219"/>
                  </a:cubicBezTo>
                  <a:cubicBezTo>
                    <a:pt x="10291" y="4218"/>
                    <a:pt x="10291" y="4217"/>
                    <a:pt x="10291" y="4217"/>
                  </a:cubicBezTo>
                  <a:close/>
                  <a:moveTo>
                    <a:pt x="7217" y="4377"/>
                  </a:moveTo>
                  <a:lnTo>
                    <a:pt x="7213" y="4380"/>
                  </a:lnTo>
                  <a:cubicBezTo>
                    <a:pt x="7215" y="4379"/>
                    <a:pt x="7217" y="4378"/>
                    <a:pt x="7219" y="4377"/>
                  </a:cubicBezTo>
                  <a:close/>
                  <a:moveTo>
                    <a:pt x="1203" y="6870"/>
                  </a:moveTo>
                  <a:cubicBezTo>
                    <a:pt x="1204" y="6870"/>
                    <a:pt x="1205" y="6871"/>
                    <a:pt x="1207" y="6871"/>
                  </a:cubicBezTo>
                  <a:lnTo>
                    <a:pt x="1207" y="6871"/>
                  </a:lnTo>
                  <a:cubicBezTo>
                    <a:pt x="1205" y="6870"/>
                    <a:pt x="1204" y="6870"/>
                    <a:pt x="1203" y="6870"/>
                  </a:cubicBezTo>
                  <a:close/>
                  <a:moveTo>
                    <a:pt x="4254" y="6973"/>
                  </a:moveTo>
                  <a:cubicBezTo>
                    <a:pt x="4255" y="6974"/>
                    <a:pt x="4257" y="6975"/>
                    <a:pt x="4259" y="6975"/>
                  </a:cubicBezTo>
                  <a:lnTo>
                    <a:pt x="4259" y="6975"/>
                  </a:lnTo>
                  <a:cubicBezTo>
                    <a:pt x="4257" y="6974"/>
                    <a:pt x="4255" y="6974"/>
                    <a:pt x="4254" y="6973"/>
                  </a:cubicBezTo>
                  <a:close/>
                  <a:moveTo>
                    <a:pt x="2395" y="7064"/>
                  </a:moveTo>
                  <a:cubicBezTo>
                    <a:pt x="2396" y="7064"/>
                    <a:pt x="2397" y="7064"/>
                    <a:pt x="2398" y="7064"/>
                  </a:cubicBezTo>
                  <a:lnTo>
                    <a:pt x="2396" y="7066"/>
                  </a:lnTo>
                  <a:lnTo>
                    <a:pt x="2396" y="7066"/>
                  </a:lnTo>
                  <a:cubicBezTo>
                    <a:pt x="2394" y="7065"/>
                    <a:pt x="2393" y="7064"/>
                    <a:pt x="2395" y="7064"/>
                  </a:cubicBezTo>
                  <a:close/>
                  <a:moveTo>
                    <a:pt x="8046" y="997"/>
                  </a:moveTo>
                  <a:cubicBezTo>
                    <a:pt x="8185" y="997"/>
                    <a:pt x="8323" y="1001"/>
                    <a:pt x="8459" y="1007"/>
                  </a:cubicBezTo>
                  <a:cubicBezTo>
                    <a:pt x="8513" y="1010"/>
                    <a:pt x="8568" y="1012"/>
                    <a:pt x="8622" y="1013"/>
                  </a:cubicBezTo>
                  <a:lnTo>
                    <a:pt x="8622" y="1013"/>
                  </a:lnTo>
                  <a:cubicBezTo>
                    <a:pt x="8762" y="1096"/>
                    <a:pt x="8898" y="1187"/>
                    <a:pt x="9021" y="1289"/>
                  </a:cubicBezTo>
                  <a:cubicBezTo>
                    <a:pt x="9281" y="1480"/>
                    <a:pt x="9520" y="1752"/>
                    <a:pt x="9721" y="1994"/>
                  </a:cubicBezTo>
                  <a:lnTo>
                    <a:pt x="9721" y="2001"/>
                  </a:lnTo>
                  <a:cubicBezTo>
                    <a:pt x="9747" y="2033"/>
                    <a:pt x="9779" y="2077"/>
                    <a:pt x="9806" y="2111"/>
                  </a:cubicBezTo>
                  <a:cubicBezTo>
                    <a:pt x="9828" y="2121"/>
                    <a:pt x="9835" y="2143"/>
                    <a:pt x="9842" y="2165"/>
                  </a:cubicBezTo>
                  <a:cubicBezTo>
                    <a:pt x="9873" y="2211"/>
                    <a:pt x="9911" y="2262"/>
                    <a:pt x="9943" y="2320"/>
                  </a:cubicBezTo>
                  <a:lnTo>
                    <a:pt x="9943" y="2320"/>
                  </a:lnTo>
                  <a:cubicBezTo>
                    <a:pt x="9828" y="2451"/>
                    <a:pt x="9706" y="2577"/>
                    <a:pt x="9578" y="2698"/>
                  </a:cubicBezTo>
                  <a:cubicBezTo>
                    <a:pt x="9552" y="2734"/>
                    <a:pt x="9501" y="2778"/>
                    <a:pt x="9457" y="2811"/>
                  </a:cubicBezTo>
                  <a:lnTo>
                    <a:pt x="9457" y="2818"/>
                  </a:lnTo>
                  <a:cubicBezTo>
                    <a:pt x="9102" y="3108"/>
                    <a:pt x="8745" y="3390"/>
                    <a:pt x="8361" y="3651"/>
                  </a:cubicBezTo>
                  <a:cubicBezTo>
                    <a:pt x="8364" y="3651"/>
                    <a:pt x="8368" y="3651"/>
                    <a:pt x="8376" y="3647"/>
                  </a:cubicBezTo>
                  <a:lnTo>
                    <a:pt x="8376" y="3647"/>
                  </a:lnTo>
                  <a:cubicBezTo>
                    <a:pt x="8273" y="3717"/>
                    <a:pt x="8178" y="3783"/>
                    <a:pt x="8075" y="3852"/>
                  </a:cubicBezTo>
                  <a:cubicBezTo>
                    <a:pt x="8075" y="3856"/>
                    <a:pt x="8071" y="3856"/>
                    <a:pt x="8071" y="3859"/>
                  </a:cubicBezTo>
                  <a:cubicBezTo>
                    <a:pt x="7961" y="3940"/>
                    <a:pt x="7843" y="4006"/>
                    <a:pt x="7730" y="4084"/>
                  </a:cubicBezTo>
                  <a:cubicBezTo>
                    <a:pt x="7679" y="4101"/>
                    <a:pt x="7613" y="4142"/>
                    <a:pt x="7569" y="4175"/>
                  </a:cubicBezTo>
                  <a:cubicBezTo>
                    <a:pt x="7457" y="4244"/>
                    <a:pt x="7334" y="4309"/>
                    <a:pt x="7219" y="4377"/>
                  </a:cubicBezTo>
                  <a:lnTo>
                    <a:pt x="7224" y="4377"/>
                  </a:lnTo>
                  <a:cubicBezTo>
                    <a:pt x="7022" y="4475"/>
                    <a:pt x="6821" y="4637"/>
                    <a:pt x="6611" y="4744"/>
                  </a:cubicBezTo>
                  <a:cubicBezTo>
                    <a:pt x="6528" y="4783"/>
                    <a:pt x="6450" y="4842"/>
                    <a:pt x="6369" y="4879"/>
                  </a:cubicBezTo>
                  <a:cubicBezTo>
                    <a:pt x="6347" y="4898"/>
                    <a:pt x="6315" y="4912"/>
                    <a:pt x="6293" y="4927"/>
                  </a:cubicBezTo>
                  <a:cubicBezTo>
                    <a:pt x="6154" y="4996"/>
                    <a:pt x="6000" y="5074"/>
                    <a:pt x="5863" y="5147"/>
                  </a:cubicBezTo>
                  <a:cubicBezTo>
                    <a:pt x="5655" y="5245"/>
                    <a:pt x="5442" y="5355"/>
                    <a:pt x="5225" y="5433"/>
                  </a:cubicBezTo>
                  <a:cubicBezTo>
                    <a:pt x="5164" y="5465"/>
                    <a:pt x="5093" y="5487"/>
                    <a:pt x="5032" y="5517"/>
                  </a:cubicBezTo>
                  <a:cubicBezTo>
                    <a:pt x="4617" y="5668"/>
                    <a:pt x="4184" y="5803"/>
                    <a:pt x="3747" y="5861"/>
                  </a:cubicBezTo>
                  <a:cubicBezTo>
                    <a:pt x="3718" y="5869"/>
                    <a:pt x="3674" y="5866"/>
                    <a:pt x="3645" y="5873"/>
                  </a:cubicBezTo>
                  <a:cubicBezTo>
                    <a:pt x="3641" y="5872"/>
                    <a:pt x="3637" y="5872"/>
                    <a:pt x="3633" y="5872"/>
                  </a:cubicBezTo>
                  <a:cubicBezTo>
                    <a:pt x="3621" y="5872"/>
                    <a:pt x="3606" y="5874"/>
                    <a:pt x="3592" y="5874"/>
                  </a:cubicBezTo>
                  <a:cubicBezTo>
                    <a:pt x="3586" y="5874"/>
                    <a:pt x="3581" y="5874"/>
                    <a:pt x="3575" y="5873"/>
                  </a:cubicBezTo>
                  <a:cubicBezTo>
                    <a:pt x="3566" y="5875"/>
                    <a:pt x="3557" y="5875"/>
                    <a:pt x="3549" y="5875"/>
                  </a:cubicBezTo>
                  <a:cubicBezTo>
                    <a:pt x="3535" y="5875"/>
                    <a:pt x="3522" y="5874"/>
                    <a:pt x="3510" y="5874"/>
                  </a:cubicBezTo>
                  <a:cubicBezTo>
                    <a:pt x="3502" y="5874"/>
                    <a:pt x="3494" y="5874"/>
                    <a:pt x="3487" y="5876"/>
                  </a:cubicBezTo>
                  <a:cubicBezTo>
                    <a:pt x="3471" y="5874"/>
                    <a:pt x="3454" y="5871"/>
                    <a:pt x="3438" y="5871"/>
                  </a:cubicBezTo>
                  <a:cubicBezTo>
                    <a:pt x="3431" y="5871"/>
                    <a:pt x="3424" y="5872"/>
                    <a:pt x="3417" y="5873"/>
                  </a:cubicBezTo>
                  <a:cubicBezTo>
                    <a:pt x="3410" y="5866"/>
                    <a:pt x="3388" y="5869"/>
                    <a:pt x="3381" y="5866"/>
                  </a:cubicBezTo>
                  <a:cubicBezTo>
                    <a:pt x="3209" y="5851"/>
                    <a:pt x="3043" y="5744"/>
                    <a:pt x="2977" y="5587"/>
                  </a:cubicBezTo>
                  <a:cubicBezTo>
                    <a:pt x="2860" y="5275"/>
                    <a:pt x="3003" y="4956"/>
                    <a:pt x="3121" y="4678"/>
                  </a:cubicBezTo>
                  <a:cubicBezTo>
                    <a:pt x="3282" y="4380"/>
                    <a:pt x="3476" y="4094"/>
                    <a:pt x="3681" y="3834"/>
                  </a:cubicBezTo>
                  <a:cubicBezTo>
                    <a:pt x="4210" y="3182"/>
                    <a:pt x="4910" y="2671"/>
                    <a:pt x="5684" y="2356"/>
                  </a:cubicBezTo>
                  <a:cubicBezTo>
                    <a:pt x="5685" y="2356"/>
                    <a:pt x="5686" y="2357"/>
                    <a:pt x="5687" y="2357"/>
                  </a:cubicBezTo>
                  <a:cubicBezTo>
                    <a:pt x="5700" y="2357"/>
                    <a:pt x="5715" y="2341"/>
                    <a:pt x="5728" y="2341"/>
                  </a:cubicBezTo>
                  <a:cubicBezTo>
                    <a:pt x="5729" y="2341"/>
                    <a:pt x="5730" y="2341"/>
                    <a:pt x="5731" y="2341"/>
                  </a:cubicBezTo>
                  <a:cubicBezTo>
                    <a:pt x="5871" y="2283"/>
                    <a:pt x="6017" y="2209"/>
                    <a:pt x="6168" y="2170"/>
                  </a:cubicBezTo>
                  <a:cubicBezTo>
                    <a:pt x="6168" y="2165"/>
                    <a:pt x="6171" y="2165"/>
                    <a:pt x="6171" y="2162"/>
                  </a:cubicBezTo>
                  <a:cubicBezTo>
                    <a:pt x="6516" y="2041"/>
                    <a:pt x="6894" y="1945"/>
                    <a:pt x="7249" y="1872"/>
                  </a:cubicBezTo>
                  <a:cubicBezTo>
                    <a:pt x="7277" y="1872"/>
                    <a:pt x="7309" y="1857"/>
                    <a:pt x="7337" y="1857"/>
                  </a:cubicBezTo>
                  <a:cubicBezTo>
                    <a:pt x="7340" y="1857"/>
                    <a:pt x="7343" y="1857"/>
                    <a:pt x="7345" y="1857"/>
                  </a:cubicBezTo>
                  <a:cubicBezTo>
                    <a:pt x="7495" y="1839"/>
                    <a:pt x="7749" y="1775"/>
                    <a:pt x="7964" y="1775"/>
                  </a:cubicBezTo>
                  <a:cubicBezTo>
                    <a:pt x="8102" y="1775"/>
                    <a:pt x="8224" y="1802"/>
                    <a:pt x="8291" y="1884"/>
                  </a:cubicBezTo>
                  <a:cubicBezTo>
                    <a:pt x="8317" y="1909"/>
                    <a:pt x="8302" y="1967"/>
                    <a:pt x="8298" y="2001"/>
                  </a:cubicBezTo>
                  <a:cubicBezTo>
                    <a:pt x="8229" y="2173"/>
                    <a:pt x="8107" y="2346"/>
                    <a:pt x="7968" y="2470"/>
                  </a:cubicBezTo>
                  <a:cubicBezTo>
                    <a:pt x="7965" y="2478"/>
                    <a:pt x="7965" y="2478"/>
                    <a:pt x="7965" y="2481"/>
                  </a:cubicBezTo>
                  <a:cubicBezTo>
                    <a:pt x="7694" y="2749"/>
                    <a:pt x="7403" y="3020"/>
                    <a:pt x="7078" y="3226"/>
                  </a:cubicBezTo>
                  <a:cubicBezTo>
                    <a:pt x="6934" y="3331"/>
                    <a:pt x="6773" y="3438"/>
                    <a:pt x="6619" y="3529"/>
                  </a:cubicBezTo>
                  <a:cubicBezTo>
                    <a:pt x="6611" y="3537"/>
                    <a:pt x="6604" y="3541"/>
                    <a:pt x="6597" y="3541"/>
                  </a:cubicBezTo>
                  <a:cubicBezTo>
                    <a:pt x="6520" y="3600"/>
                    <a:pt x="6432" y="3647"/>
                    <a:pt x="6347" y="3691"/>
                  </a:cubicBezTo>
                  <a:cubicBezTo>
                    <a:pt x="6337" y="3698"/>
                    <a:pt x="6303" y="3720"/>
                    <a:pt x="6296" y="3724"/>
                  </a:cubicBezTo>
                  <a:cubicBezTo>
                    <a:pt x="6148" y="3806"/>
                    <a:pt x="5892" y="3972"/>
                    <a:pt x="5703" y="3972"/>
                  </a:cubicBezTo>
                  <a:cubicBezTo>
                    <a:pt x="5682" y="3972"/>
                    <a:pt x="5662" y="3970"/>
                    <a:pt x="5643" y="3966"/>
                  </a:cubicBezTo>
                  <a:cubicBezTo>
                    <a:pt x="5633" y="3952"/>
                    <a:pt x="5618" y="3922"/>
                    <a:pt x="5626" y="3900"/>
                  </a:cubicBezTo>
                  <a:cubicBezTo>
                    <a:pt x="5629" y="3761"/>
                    <a:pt x="5702" y="3625"/>
                    <a:pt x="5739" y="3497"/>
                  </a:cubicBezTo>
                  <a:lnTo>
                    <a:pt x="5739" y="3497"/>
                  </a:lnTo>
                  <a:lnTo>
                    <a:pt x="5736" y="3504"/>
                  </a:lnTo>
                  <a:cubicBezTo>
                    <a:pt x="5746" y="3438"/>
                    <a:pt x="5772" y="3387"/>
                    <a:pt x="5797" y="3321"/>
                  </a:cubicBezTo>
                  <a:lnTo>
                    <a:pt x="5797" y="3321"/>
                  </a:lnTo>
                  <a:cubicBezTo>
                    <a:pt x="5790" y="3328"/>
                    <a:pt x="5783" y="3336"/>
                    <a:pt x="5780" y="3339"/>
                  </a:cubicBezTo>
                  <a:cubicBezTo>
                    <a:pt x="5753" y="3317"/>
                    <a:pt x="5816" y="3218"/>
                    <a:pt x="5834" y="3167"/>
                  </a:cubicBezTo>
                  <a:lnTo>
                    <a:pt x="5834" y="3167"/>
                  </a:lnTo>
                  <a:cubicBezTo>
                    <a:pt x="5809" y="3177"/>
                    <a:pt x="5794" y="3199"/>
                    <a:pt x="5775" y="3221"/>
                  </a:cubicBezTo>
                  <a:cubicBezTo>
                    <a:pt x="5780" y="3211"/>
                    <a:pt x="5780" y="3204"/>
                    <a:pt x="5783" y="3196"/>
                  </a:cubicBezTo>
                  <a:lnTo>
                    <a:pt x="5783" y="3196"/>
                  </a:lnTo>
                  <a:cubicBezTo>
                    <a:pt x="5769" y="3208"/>
                    <a:pt x="5754" y="3216"/>
                    <a:pt x="5745" y="3216"/>
                  </a:cubicBezTo>
                  <a:cubicBezTo>
                    <a:pt x="5738" y="3216"/>
                    <a:pt x="5734" y="3211"/>
                    <a:pt x="5736" y="3199"/>
                  </a:cubicBezTo>
                  <a:lnTo>
                    <a:pt x="5736" y="3199"/>
                  </a:lnTo>
                  <a:cubicBezTo>
                    <a:pt x="5731" y="3204"/>
                    <a:pt x="5727" y="3206"/>
                    <a:pt x="5725" y="3206"/>
                  </a:cubicBezTo>
                  <a:cubicBezTo>
                    <a:pt x="5720" y="3206"/>
                    <a:pt x="5718" y="3199"/>
                    <a:pt x="5714" y="3199"/>
                  </a:cubicBezTo>
                  <a:cubicBezTo>
                    <a:pt x="5721" y="3170"/>
                    <a:pt x="5743" y="3145"/>
                    <a:pt x="5736" y="3119"/>
                  </a:cubicBezTo>
                  <a:lnTo>
                    <a:pt x="5736" y="3119"/>
                  </a:lnTo>
                  <a:cubicBezTo>
                    <a:pt x="5728" y="3126"/>
                    <a:pt x="5714" y="3148"/>
                    <a:pt x="5706" y="3155"/>
                  </a:cubicBezTo>
                  <a:cubicBezTo>
                    <a:pt x="5706" y="3265"/>
                    <a:pt x="5621" y="3336"/>
                    <a:pt x="5560" y="3424"/>
                  </a:cubicBezTo>
                  <a:cubicBezTo>
                    <a:pt x="5482" y="3534"/>
                    <a:pt x="5420" y="3639"/>
                    <a:pt x="5369" y="3764"/>
                  </a:cubicBezTo>
                  <a:cubicBezTo>
                    <a:pt x="5284" y="3959"/>
                    <a:pt x="5387" y="4219"/>
                    <a:pt x="5611" y="4263"/>
                  </a:cubicBezTo>
                  <a:cubicBezTo>
                    <a:pt x="5644" y="4268"/>
                    <a:pt x="5678" y="4270"/>
                    <a:pt x="5711" y="4270"/>
                  </a:cubicBezTo>
                  <a:cubicBezTo>
                    <a:pt x="5954" y="4270"/>
                    <a:pt x="6186" y="4150"/>
                    <a:pt x="6396" y="4047"/>
                  </a:cubicBezTo>
                  <a:cubicBezTo>
                    <a:pt x="7176" y="3636"/>
                    <a:pt x="7931" y="3082"/>
                    <a:pt x="8456" y="2360"/>
                  </a:cubicBezTo>
                  <a:lnTo>
                    <a:pt x="8452" y="2356"/>
                  </a:lnTo>
                  <a:cubicBezTo>
                    <a:pt x="8865" y="1726"/>
                    <a:pt x="8443" y="1500"/>
                    <a:pt x="7945" y="1500"/>
                  </a:cubicBezTo>
                  <a:cubicBezTo>
                    <a:pt x="7770" y="1500"/>
                    <a:pt x="7586" y="1528"/>
                    <a:pt x="7425" y="1576"/>
                  </a:cubicBezTo>
                  <a:cubicBezTo>
                    <a:pt x="7422" y="1576"/>
                    <a:pt x="7418" y="1571"/>
                    <a:pt x="7418" y="1571"/>
                  </a:cubicBezTo>
                  <a:cubicBezTo>
                    <a:pt x="7144" y="1620"/>
                    <a:pt x="6865" y="1656"/>
                    <a:pt x="6601" y="1740"/>
                  </a:cubicBezTo>
                  <a:cubicBezTo>
                    <a:pt x="6567" y="1744"/>
                    <a:pt x="6454" y="1784"/>
                    <a:pt x="6421" y="1791"/>
                  </a:cubicBezTo>
                  <a:lnTo>
                    <a:pt x="6413" y="1788"/>
                  </a:lnTo>
                  <a:cubicBezTo>
                    <a:pt x="6355" y="1825"/>
                    <a:pt x="6208" y="1850"/>
                    <a:pt x="6157" y="1894"/>
                  </a:cubicBezTo>
                  <a:cubicBezTo>
                    <a:pt x="6036" y="1920"/>
                    <a:pt x="5937" y="2001"/>
                    <a:pt x="5824" y="2033"/>
                  </a:cubicBezTo>
                  <a:cubicBezTo>
                    <a:pt x="5695" y="2089"/>
                    <a:pt x="5567" y="2133"/>
                    <a:pt x="5442" y="2195"/>
                  </a:cubicBezTo>
                  <a:cubicBezTo>
                    <a:pt x="5328" y="2243"/>
                    <a:pt x="5215" y="2302"/>
                    <a:pt x="5105" y="2349"/>
                  </a:cubicBezTo>
                  <a:cubicBezTo>
                    <a:pt x="4723" y="2554"/>
                    <a:pt x="4360" y="2815"/>
                    <a:pt x="4048" y="3123"/>
                  </a:cubicBezTo>
                  <a:cubicBezTo>
                    <a:pt x="4034" y="3123"/>
                    <a:pt x="4023" y="3148"/>
                    <a:pt x="4008" y="3152"/>
                  </a:cubicBezTo>
                  <a:cubicBezTo>
                    <a:pt x="3847" y="3306"/>
                    <a:pt x="3696" y="3475"/>
                    <a:pt x="3546" y="3639"/>
                  </a:cubicBezTo>
                  <a:cubicBezTo>
                    <a:pt x="3157" y="4120"/>
                    <a:pt x="2754" y="4656"/>
                    <a:pt x="2743" y="5297"/>
                  </a:cubicBezTo>
                  <a:cubicBezTo>
                    <a:pt x="2740" y="5862"/>
                    <a:pt x="3084" y="6028"/>
                    <a:pt x="3494" y="6028"/>
                  </a:cubicBezTo>
                  <a:cubicBezTo>
                    <a:pt x="3691" y="6028"/>
                    <a:pt x="3903" y="5990"/>
                    <a:pt x="4100" y="5939"/>
                  </a:cubicBezTo>
                  <a:lnTo>
                    <a:pt x="4100" y="5939"/>
                  </a:lnTo>
                  <a:cubicBezTo>
                    <a:pt x="3990" y="5961"/>
                    <a:pt x="3894" y="5976"/>
                    <a:pt x="3791" y="5983"/>
                  </a:cubicBezTo>
                  <a:cubicBezTo>
                    <a:pt x="3799" y="5976"/>
                    <a:pt x="3806" y="5968"/>
                    <a:pt x="3810" y="5964"/>
                  </a:cubicBezTo>
                  <a:cubicBezTo>
                    <a:pt x="3876" y="5954"/>
                    <a:pt x="3876" y="5954"/>
                    <a:pt x="3927" y="5939"/>
                  </a:cubicBezTo>
                  <a:lnTo>
                    <a:pt x="3927" y="5939"/>
                  </a:lnTo>
                  <a:cubicBezTo>
                    <a:pt x="3883" y="5946"/>
                    <a:pt x="3850" y="5954"/>
                    <a:pt x="3813" y="5957"/>
                  </a:cubicBezTo>
                  <a:cubicBezTo>
                    <a:pt x="3787" y="5967"/>
                    <a:pt x="3747" y="5972"/>
                    <a:pt x="3713" y="5972"/>
                  </a:cubicBezTo>
                  <a:cubicBezTo>
                    <a:pt x="3697" y="5972"/>
                    <a:pt x="3682" y="5971"/>
                    <a:pt x="3671" y="5968"/>
                  </a:cubicBezTo>
                  <a:cubicBezTo>
                    <a:pt x="3946" y="5932"/>
                    <a:pt x="4210" y="5869"/>
                    <a:pt x="4477" y="5800"/>
                  </a:cubicBezTo>
                  <a:cubicBezTo>
                    <a:pt x="4672" y="5729"/>
                    <a:pt x="4877" y="5675"/>
                    <a:pt x="5064" y="5605"/>
                  </a:cubicBezTo>
                  <a:cubicBezTo>
                    <a:pt x="5064" y="5607"/>
                    <a:pt x="5065" y="5607"/>
                    <a:pt x="5067" y="5607"/>
                  </a:cubicBezTo>
                  <a:cubicBezTo>
                    <a:pt x="5075" y="5607"/>
                    <a:pt x="5097" y="5597"/>
                    <a:pt x="5115" y="5594"/>
                  </a:cubicBezTo>
                  <a:lnTo>
                    <a:pt x="5115" y="5594"/>
                  </a:lnTo>
                  <a:cubicBezTo>
                    <a:pt x="4892" y="5678"/>
                    <a:pt x="4687" y="5763"/>
                    <a:pt x="4455" y="5836"/>
                  </a:cubicBezTo>
                  <a:cubicBezTo>
                    <a:pt x="4450" y="5840"/>
                    <a:pt x="4450" y="5841"/>
                    <a:pt x="4453" y="5841"/>
                  </a:cubicBezTo>
                  <a:cubicBezTo>
                    <a:pt x="4470" y="5841"/>
                    <a:pt x="4574" y="5801"/>
                    <a:pt x="4608" y="5801"/>
                  </a:cubicBezTo>
                  <a:cubicBezTo>
                    <a:pt x="4612" y="5801"/>
                    <a:pt x="4615" y="5802"/>
                    <a:pt x="4617" y="5803"/>
                  </a:cubicBezTo>
                  <a:cubicBezTo>
                    <a:pt x="4533" y="5836"/>
                    <a:pt x="4459" y="5854"/>
                    <a:pt x="4371" y="5880"/>
                  </a:cubicBezTo>
                  <a:cubicBezTo>
                    <a:pt x="4373" y="5882"/>
                    <a:pt x="4377" y="5883"/>
                    <a:pt x="4383" y="5883"/>
                  </a:cubicBezTo>
                  <a:cubicBezTo>
                    <a:pt x="4398" y="5883"/>
                    <a:pt x="4422" y="5878"/>
                    <a:pt x="4430" y="5873"/>
                  </a:cubicBezTo>
                  <a:cubicBezTo>
                    <a:pt x="5020" y="5741"/>
                    <a:pt x="5582" y="5484"/>
                    <a:pt x="6120" y="5201"/>
                  </a:cubicBezTo>
                  <a:cubicBezTo>
                    <a:pt x="6121" y="5202"/>
                    <a:pt x="6122" y="5202"/>
                    <a:pt x="6123" y="5202"/>
                  </a:cubicBezTo>
                  <a:cubicBezTo>
                    <a:pt x="6130" y="5202"/>
                    <a:pt x="6140" y="5190"/>
                    <a:pt x="6147" y="5190"/>
                  </a:cubicBezTo>
                  <a:cubicBezTo>
                    <a:pt x="6148" y="5190"/>
                    <a:pt x="6149" y="5191"/>
                    <a:pt x="6149" y="5191"/>
                  </a:cubicBezTo>
                  <a:cubicBezTo>
                    <a:pt x="6322" y="5096"/>
                    <a:pt x="6506" y="5003"/>
                    <a:pt x="6677" y="4908"/>
                  </a:cubicBezTo>
                  <a:cubicBezTo>
                    <a:pt x="6806" y="4868"/>
                    <a:pt x="6919" y="4773"/>
                    <a:pt x="7041" y="4703"/>
                  </a:cubicBezTo>
                  <a:cubicBezTo>
                    <a:pt x="7308" y="4556"/>
                    <a:pt x="7598" y="4409"/>
                    <a:pt x="7870" y="4267"/>
                  </a:cubicBezTo>
                  <a:cubicBezTo>
                    <a:pt x="8137" y="4109"/>
                    <a:pt x="8401" y="3944"/>
                    <a:pt x="8657" y="3764"/>
                  </a:cubicBezTo>
                  <a:cubicBezTo>
                    <a:pt x="8811" y="3688"/>
                    <a:pt x="8911" y="3563"/>
                    <a:pt x="9031" y="3446"/>
                  </a:cubicBezTo>
                  <a:cubicBezTo>
                    <a:pt x="9285" y="3265"/>
                    <a:pt x="9523" y="3045"/>
                    <a:pt x="9765" y="2855"/>
                  </a:cubicBezTo>
                  <a:cubicBezTo>
                    <a:pt x="9776" y="2825"/>
                    <a:pt x="9828" y="2808"/>
                    <a:pt x="9838" y="2781"/>
                  </a:cubicBezTo>
                  <a:cubicBezTo>
                    <a:pt x="9829" y="2781"/>
                    <a:pt x="9838" y="2779"/>
                    <a:pt x="9841" y="2776"/>
                  </a:cubicBezTo>
                  <a:lnTo>
                    <a:pt x="9841" y="2776"/>
                  </a:lnTo>
                  <a:lnTo>
                    <a:pt x="9838" y="2781"/>
                  </a:lnTo>
                  <a:cubicBezTo>
                    <a:pt x="9918" y="2709"/>
                    <a:pt x="9999" y="2632"/>
                    <a:pt x="10077" y="2552"/>
                  </a:cubicBezTo>
                  <a:lnTo>
                    <a:pt x="10077" y="2552"/>
                  </a:lnTo>
                  <a:cubicBezTo>
                    <a:pt x="10099" y="2596"/>
                    <a:pt x="10119" y="2640"/>
                    <a:pt x="10136" y="2686"/>
                  </a:cubicBezTo>
                  <a:lnTo>
                    <a:pt x="10143" y="2693"/>
                  </a:lnTo>
                  <a:cubicBezTo>
                    <a:pt x="10246" y="2913"/>
                    <a:pt x="10297" y="3145"/>
                    <a:pt x="10322" y="3383"/>
                  </a:cubicBezTo>
                  <a:cubicBezTo>
                    <a:pt x="10329" y="3583"/>
                    <a:pt x="10319" y="3815"/>
                    <a:pt x="10304" y="4012"/>
                  </a:cubicBezTo>
                  <a:lnTo>
                    <a:pt x="10304" y="4012"/>
                  </a:lnTo>
                  <a:cubicBezTo>
                    <a:pt x="10305" y="4011"/>
                    <a:pt x="10306" y="4010"/>
                    <a:pt x="10308" y="4010"/>
                  </a:cubicBezTo>
                  <a:cubicBezTo>
                    <a:pt x="10304" y="4013"/>
                    <a:pt x="10308" y="4018"/>
                    <a:pt x="10304" y="4021"/>
                  </a:cubicBezTo>
                  <a:cubicBezTo>
                    <a:pt x="10275" y="4230"/>
                    <a:pt x="10172" y="4450"/>
                    <a:pt x="10077" y="4644"/>
                  </a:cubicBezTo>
                  <a:cubicBezTo>
                    <a:pt x="10183" y="4502"/>
                    <a:pt x="10234" y="4326"/>
                    <a:pt x="10297" y="4160"/>
                  </a:cubicBezTo>
                  <a:cubicBezTo>
                    <a:pt x="10297" y="4145"/>
                    <a:pt x="10304" y="4123"/>
                    <a:pt x="10304" y="4109"/>
                  </a:cubicBezTo>
                  <a:cubicBezTo>
                    <a:pt x="10307" y="4109"/>
                    <a:pt x="10312" y="4098"/>
                    <a:pt x="10315" y="4094"/>
                  </a:cubicBezTo>
                  <a:lnTo>
                    <a:pt x="10315" y="4094"/>
                  </a:lnTo>
                  <a:cubicBezTo>
                    <a:pt x="10312" y="4098"/>
                    <a:pt x="10315" y="4101"/>
                    <a:pt x="10312" y="4106"/>
                  </a:cubicBezTo>
                  <a:lnTo>
                    <a:pt x="10312" y="4101"/>
                  </a:lnTo>
                  <a:cubicBezTo>
                    <a:pt x="10310" y="4115"/>
                    <a:pt x="10310" y="4119"/>
                    <a:pt x="10311" y="4119"/>
                  </a:cubicBezTo>
                  <a:cubicBezTo>
                    <a:pt x="10312" y="4119"/>
                    <a:pt x="10314" y="4116"/>
                    <a:pt x="10315" y="4116"/>
                  </a:cubicBezTo>
                  <a:cubicBezTo>
                    <a:pt x="10315" y="4113"/>
                    <a:pt x="10315" y="4109"/>
                    <a:pt x="10319" y="4109"/>
                  </a:cubicBezTo>
                  <a:cubicBezTo>
                    <a:pt x="10319" y="4113"/>
                    <a:pt x="10319" y="4116"/>
                    <a:pt x="10315" y="4120"/>
                  </a:cubicBezTo>
                  <a:cubicBezTo>
                    <a:pt x="10315" y="4119"/>
                    <a:pt x="10315" y="4118"/>
                    <a:pt x="10315" y="4118"/>
                  </a:cubicBezTo>
                  <a:cubicBezTo>
                    <a:pt x="10314" y="4118"/>
                    <a:pt x="10311" y="4134"/>
                    <a:pt x="10308" y="4150"/>
                  </a:cubicBezTo>
                  <a:cubicBezTo>
                    <a:pt x="10308" y="4150"/>
                    <a:pt x="10312" y="4142"/>
                    <a:pt x="10312" y="4135"/>
                  </a:cubicBezTo>
                  <a:lnTo>
                    <a:pt x="10312" y="4135"/>
                  </a:lnTo>
                  <a:cubicBezTo>
                    <a:pt x="10312" y="4136"/>
                    <a:pt x="10312" y="4152"/>
                    <a:pt x="10309" y="4152"/>
                  </a:cubicBezTo>
                  <a:cubicBezTo>
                    <a:pt x="10309" y="4152"/>
                    <a:pt x="10308" y="4152"/>
                    <a:pt x="10308" y="4150"/>
                  </a:cubicBezTo>
                  <a:cubicBezTo>
                    <a:pt x="10308" y="4148"/>
                    <a:pt x="10307" y="4147"/>
                    <a:pt x="10307" y="4147"/>
                  </a:cubicBezTo>
                  <a:cubicBezTo>
                    <a:pt x="10304" y="4147"/>
                    <a:pt x="10298" y="4164"/>
                    <a:pt x="10300" y="4167"/>
                  </a:cubicBezTo>
                  <a:cubicBezTo>
                    <a:pt x="10297" y="4175"/>
                    <a:pt x="10276" y="4241"/>
                    <a:pt x="10285" y="4241"/>
                  </a:cubicBezTo>
                  <a:cubicBezTo>
                    <a:pt x="10285" y="4241"/>
                    <a:pt x="10285" y="4241"/>
                    <a:pt x="10286" y="4241"/>
                  </a:cubicBezTo>
                  <a:lnTo>
                    <a:pt x="10286" y="4241"/>
                  </a:lnTo>
                  <a:cubicBezTo>
                    <a:pt x="10260" y="4384"/>
                    <a:pt x="10183" y="4505"/>
                    <a:pt x="10121" y="4629"/>
                  </a:cubicBezTo>
                  <a:lnTo>
                    <a:pt x="10117" y="4634"/>
                  </a:lnTo>
                  <a:cubicBezTo>
                    <a:pt x="10109" y="4648"/>
                    <a:pt x="10102" y="4663"/>
                    <a:pt x="10095" y="4678"/>
                  </a:cubicBezTo>
                  <a:cubicBezTo>
                    <a:pt x="10095" y="4685"/>
                    <a:pt x="10095" y="4688"/>
                    <a:pt x="10099" y="4692"/>
                  </a:cubicBezTo>
                  <a:cubicBezTo>
                    <a:pt x="10092" y="4695"/>
                    <a:pt x="10087" y="4695"/>
                    <a:pt x="10084" y="4700"/>
                  </a:cubicBezTo>
                  <a:cubicBezTo>
                    <a:pt x="10080" y="4761"/>
                    <a:pt x="10004" y="4802"/>
                    <a:pt x="9989" y="4854"/>
                  </a:cubicBezTo>
                  <a:cubicBezTo>
                    <a:pt x="9992" y="4849"/>
                    <a:pt x="9996" y="4849"/>
                    <a:pt x="9996" y="4846"/>
                  </a:cubicBezTo>
                  <a:lnTo>
                    <a:pt x="9996" y="4846"/>
                  </a:lnTo>
                  <a:cubicBezTo>
                    <a:pt x="9996" y="4854"/>
                    <a:pt x="9992" y="4857"/>
                    <a:pt x="9989" y="4857"/>
                  </a:cubicBezTo>
                  <a:cubicBezTo>
                    <a:pt x="9967" y="4890"/>
                    <a:pt x="9911" y="4959"/>
                    <a:pt x="9879" y="5003"/>
                  </a:cubicBezTo>
                  <a:lnTo>
                    <a:pt x="9872" y="5008"/>
                  </a:lnTo>
                  <a:cubicBezTo>
                    <a:pt x="9867" y="5015"/>
                    <a:pt x="9857" y="5025"/>
                    <a:pt x="9860" y="5025"/>
                  </a:cubicBezTo>
                  <a:cubicBezTo>
                    <a:pt x="9864" y="5022"/>
                    <a:pt x="9864" y="5022"/>
                    <a:pt x="9867" y="5018"/>
                  </a:cubicBezTo>
                  <a:lnTo>
                    <a:pt x="9867" y="5018"/>
                  </a:lnTo>
                  <a:cubicBezTo>
                    <a:pt x="9864" y="5025"/>
                    <a:pt x="9864" y="5030"/>
                    <a:pt x="9857" y="5030"/>
                  </a:cubicBezTo>
                  <a:cubicBezTo>
                    <a:pt x="9857" y="5029"/>
                    <a:pt x="9857" y="5029"/>
                    <a:pt x="9856" y="5029"/>
                  </a:cubicBezTo>
                  <a:cubicBezTo>
                    <a:pt x="9853" y="5029"/>
                    <a:pt x="9836" y="5057"/>
                    <a:pt x="9830" y="5057"/>
                  </a:cubicBezTo>
                  <a:cubicBezTo>
                    <a:pt x="9829" y="5057"/>
                    <a:pt x="9828" y="5056"/>
                    <a:pt x="9828" y="5055"/>
                  </a:cubicBezTo>
                  <a:cubicBezTo>
                    <a:pt x="9691" y="5220"/>
                    <a:pt x="9490" y="5407"/>
                    <a:pt x="9310" y="5487"/>
                  </a:cubicBezTo>
                  <a:cubicBezTo>
                    <a:pt x="9036" y="5656"/>
                    <a:pt x="8757" y="5829"/>
                    <a:pt x="8459" y="5968"/>
                  </a:cubicBezTo>
                  <a:cubicBezTo>
                    <a:pt x="8137" y="6147"/>
                    <a:pt x="7777" y="6262"/>
                    <a:pt x="7430" y="6382"/>
                  </a:cubicBezTo>
                  <a:lnTo>
                    <a:pt x="7430" y="6379"/>
                  </a:lnTo>
                  <a:lnTo>
                    <a:pt x="7474" y="6360"/>
                  </a:lnTo>
                  <a:lnTo>
                    <a:pt x="7474" y="6360"/>
                  </a:lnTo>
                  <a:cubicBezTo>
                    <a:pt x="7440" y="6372"/>
                    <a:pt x="7408" y="6382"/>
                    <a:pt x="7378" y="6389"/>
                  </a:cubicBezTo>
                  <a:lnTo>
                    <a:pt x="7371" y="6394"/>
                  </a:lnTo>
                  <a:cubicBezTo>
                    <a:pt x="7361" y="6394"/>
                    <a:pt x="7349" y="6402"/>
                    <a:pt x="7344" y="6402"/>
                  </a:cubicBezTo>
                  <a:cubicBezTo>
                    <a:pt x="7343" y="6402"/>
                    <a:pt x="7342" y="6401"/>
                    <a:pt x="7342" y="6401"/>
                  </a:cubicBezTo>
                  <a:cubicBezTo>
                    <a:pt x="7298" y="6416"/>
                    <a:pt x="7264" y="6416"/>
                    <a:pt x="7220" y="6433"/>
                  </a:cubicBezTo>
                  <a:lnTo>
                    <a:pt x="7224" y="6430"/>
                  </a:lnTo>
                  <a:lnTo>
                    <a:pt x="7232" y="6426"/>
                  </a:lnTo>
                  <a:cubicBezTo>
                    <a:pt x="7205" y="6426"/>
                    <a:pt x="7151" y="6445"/>
                    <a:pt x="7125" y="6452"/>
                  </a:cubicBezTo>
                  <a:lnTo>
                    <a:pt x="7110" y="6452"/>
                  </a:lnTo>
                  <a:cubicBezTo>
                    <a:pt x="7037" y="6474"/>
                    <a:pt x="6949" y="6499"/>
                    <a:pt x="6875" y="6518"/>
                  </a:cubicBezTo>
                  <a:cubicBezTo>
                    <a:pt x="6883" y="6514"/>
                    <a:pt x="6890" y="6511"/>
                    <a:pt x="6909" y="6504"/>
                  </a:cubicBezTo>
                  <a:lnTo>
                    <a:pt x="6909" y="6504"/>
                  </a:lnTo>
                  <a:cubicBezTo>
                    <a:pt x="6814" y="6536"/>
                    <a:pt x="6718" y="6548"/>
                    <a:pt x="6626" y="6584"/>
                  </a:cubicBezTo>
                  <a:cubicBezTo>
                    <a:pt x="6594" y="6595"/>
                    <a:pt x="6572" y="6595"/>
                    <a:pt x="6542" y="6606"/>
                  </a:cubicBezTo>
                  <a:cubicBezTo>
                    <a:pt x="6531" y="6606"/>
                    <a:pt x="6520" y="6610"/>
                    <a:pt x="6509" y="6614"/>
                  </a:cubicBezTo>
                  <a:cubicBezTo>
                    <a:pt x="6388" y="6646"/>
                    <a:pt x="6267" y="6672"/>
                    <a:pt x="6146" y="6687"/>
                  </a:cubicBezTo>
                  <a:cubicBezTo>
                    <a:pt x="6134" y="6691"/>
                    <a:pt x="6137" y="6694"/>
                    <a:pt x="6144" y="6694"/>
                  </a:cubicBezTo>
                  <a:cubicBezTo>
                    <a:pt x="6149" y="6694"/>
                    <a:pt x="6155" y="6693"/>
                    <a:pt x="6161" y="6690"/>
                  </a:cubicBezTo>
                  <a:lnTo>
                    <a:pt x="6164" y="6690"/>
                  </a:lnTo>
                  <a:cubicBezTo>
                    <a:pt x="6164" y="6691"/>
                    <a:pt x="6165" y="6691"/>
                    <a:pt x="6165" y="6691"/>
                  </a:cubicBezTo>
                  <a:lnTo>
                    <a:pt x="6165" y="6691"/>
                  </a:lnTo>
                  <a:cubicBezTo>
                    <a:pt x="6166" y="6691"/>
                    <a:pt x="6165" y="6690"/>
                    <a:pt x="6164" y="6690"/>
                  </a:cubicBezTo>
                  <a:lnTo>
                    <a:pt x="6176" y="6690"/>
                  </a:lnTo>
                  <a:cubicBezTo>
                    <a:pt x="6173" y="6690"/>
                    <a:pt x="6170" y="6692"/>
                    <a:pt x="6168" y="6692"/>
                  </a:cubicBezTo>
                  <a:cubicBezTo>
                    <a:pt x="6167" y="6692"/>
                    <a:pt x="6166" y="6692"/>
                    <a:pt x="6165" y="6691"/>
                  </a:cubicBezTo>
                  <a:lnTo>
                    <a:pt x="6165" y="6691"/>
                  </a:lnTo>
                  <a:cubicBezTo>
                    <a:pt x="6162" y="6693"/>
                    <a:pt x="6142" y="6698"/>
                    <a:pt x="6139" y="6702"/>
                  </a:cubicBezTo>
                  <a:cubicBezTo>
                    <a:pt x="6058" y="6716"/>
                    <a:pt x="5973" y="6727"/>
                    <a:pt x="5893" y="6746"/>
                  </a:cubicBezTo>
                  <a:cubicBezTo>
                    <a:pt x="5888" y="6753"/>
                    <a:pt x="5882" y="6754"/>
                    <a:pt x="5874" y="6754"/>
                  </a:cubicBezTo>
                  <a:cubicBezTo>
                    <a:pt x="5870" y="6754"/>
                    <a:pt x="5866" y="6754"/>
                    <a:pt x="5861" y="6754"/>
                  </a:cubicBezTo>
                  <a:cubicBezTo>
                    <a:pt x="5853" y="6754"/>
                    <a:pt x="5845" y="6755"/>
                    <a:pt x="5838" y="6760"/>
                  </a:cubicBezTo>
                  <a:cubicBezTo>
                    <a:pt x="5714" y="6782"/>
                    <a:pt x="5585" y="6797"/>
                    <a:pt x="5467" y="6826"/>
                  </a:cubicBezTo>
                  <a:cubicBezTo>
                    <a:pt x="5332" y="6837"/>
                    <a:pt x="5208" y="6859"/>
                    <a:pt x="5076" y="6881"/>
                  </a:cubicBezTo>
                  <a:cubicBezTo>
                    <a:pt x="5071" y="6885"/>
                    <a:pt x="5068" y="6888"/>
                    <a:pt x="5064" y="6896"/>
                  </a:cubicBezTo>
                  <a:lnTo>
                    <a:pt x="5076" y="6896"/>
                  </a:lnTo>
                  <a:cubicBezTo>
                    <a:pt x="5070" y="6896"/>
                    <a:pt x="5067" y="6897"/>
                    <a:pt x="5065" y="6897"/>
                  </a:cubicBezTo>
                  <a:cubicBezTo>
                    <a:pt x="5064" y="6897"/>
                    <a:pt x="5064" y="6897"/>
                    <a:pt x="5064" y="6896"/>
                  </a:cubicBezTo>
                  <a:cubicBezTo>
                    <a:pt x="5055" y="6899"/>
                    <a:pt x="5013" y="6905"/>
                    <a:pt x="4986" y="6912"/>
                  </a:cubicBezTo>
                  <a:lnTo>
                    <a:pt x="4986" y="6912"/>
                  </a:lnTo>
                  <a:cubicBezTo>
                    <a:pt x="4987" y="6911"/>
                    <a:pt x="4988" y="6910"/>
                    <a:pt x="4988" y="6910"/>
                  </a:cubicBezTo>
                  <a:lnTo>
                    <a:pt x="4983" y="6910"/>
                  </a:lnTo>
                  <a:cubicBezTo>
                    <a:pt x="4983" y="6911"/>
                    <a:pt x="4983" y="6912"/>
                    <a:pt x="4984" y="6912"/>
                  </a:cubicBezTo>
                  <a:lnTo>
                    <a:pt x="4984" y="6912"/>
                  </a:lnTo>
                  <a:cubicBezTo>
                    <a:pt x="4985" y="6912"/>
                    <a:pt x="4985" y="6912"/>
                    <a:pt x="4986" y="6912"/>
                  </a:cubicBezTo>
                  <a:lnTo>
                    <a:pt x="4986" y="6912"/>
                  </a:lnTo>
                  <a:cubicBezTo>
                    <a:pt x="4985" y="6912"/>
                    <a:pt x="4985" y="6912"/>
                    <a:pt x="4984" y="6912"/>
                  </a:cubicBezTo>
                  <a:cubicBezTo>
                    <a:pt x="4984" y="6912"/>
                    <a:pt x="4984" y="6912"/>
                    <a:pt x="4984" y="6912"/>
                  </a:cubicBezTo>
                  <a:lnTo>
                    <a:pt x="4984" y="6912"/>
                  </a:lnTo>
                  <a:cubicBezTo>
                    <a:pt x="4981" y="6913"/>
                    <a:pt x="4978" y="6913"/>
                    <a:pt x="4976" y="6914"/>
                  </a:cubicBezTo>
                  <a:lnTo>
                    <a:pt x="4983" y="6910"/>
                  </a:lnTo>
                  <a:cubicBezTo>
                    <a:pt x="4983" y="6907"/>
                    <a:pt x="4976" y="6907"/>
                    <a:pt x="4976" y="6903"/>
                  </a:cubicBezTo>
                  <a:cubicBezTo>
                    <a:pt x="4991" y="6900"/>
                    <a:pt x="5010" y="6892"/>
                    <a:pt x="5027" y="6885"/>
                  </a:cubicBezTo>
                  <a:lnTo>
                    <a:pt x="5027" y="6885"/>
                  </a:lnTo>
                  <a:cubicBezTo>
                    <a:pt x="5002" y="6888"/>
                    <a:pt x="4980" y="6892"/>
                    <a:pt x="4958" y="6896"/>
                  </a:cubicBezTo>
                  <a:cubicBezTo>
                    <a:pt x="4966" y="6896"/>
                    <a:pt x="4969" y="6896"/>
                    <a:pt x="4973" y="6900"/>
                  </a:cubicBezTo>
                  <a:cubicBezTo>
                    <a:pt x="4932" y="6908"/>
                    <a:pt x="4885" y="6920"/>
                    <a:pt x="4842" y="6920"/>
                  </a:cubicBezTo>
                  <a:cubicBezTo>
                    <a:pt x="4832" y="6920"/>
                    <a:pt x="4821" y="6919"/>
                    <a:pt x="4811" y="6918"/>
                  </a:cubicBezTo>
                  <a:cubicBezTo>
                    <a:pt x="4844" y="6903"/>
                    <a:pt x="4895" y="6910"/>
                    <a:pt x="4921" y="6892"/>
                  </a:cubicBezTo>
                  <a:lnTo>
                    <a:pt x="4921" y="6892"/>
                  </a:lnTo>
                  <a:cubicBezTo>
                    <a:pt x="4719" y="6922"/>
                    <a:pt x="4499" y="6925"/>
                    <a:pt x="4298" y="6962"/>
                  </a:cubicBezTo>
                  <a:cubicBezTo>
                    <a:pt x="4298" y="6966"/>
                    <a:pt x="4298" y="6969"/>
                    <a:pt x="4294" y="6973"/>
                  </a:cubicBezTo>
                  <a:cubicBezTo>
                    <a:pt x="4293" y="6971"/>
                    <a:pt x="4290" y="6971"/>
                    <a:pt x="4287" y="6971"/>
                  </a:cubicBezTo>
                  <a:cubicBezTo>
                    <a:pt x="4280" y="6971"/>
                    <a:pt x="4269" y="6975"/>
                    <a:pt x="4261" y="6975"/>
                  </a:cubicBezTo>
                  <a:cubicBezTo>
                    <a:pt x="4260" y="6975"/>
                    <a:pt x="4259" y="6975"/>
                    <a:pt x="4259" y="6975"/>
                  </a:cubicBezTo>
                  <a:lnTo>
                    <a:pt x="4259" y="6975"/>
                  </a:lnTo>
                  <a:cubicBezTo>
                    <a:pt x="4267" y="6977"/>
                    <a:pt x="4279" y="6979"/>
                    <a:pt x="4292" y="6979"/>
                  </a:cubicBezTo>
                  <a:cubicBezTo>
                    <a:pt x="4352" y="6979"/>
                    <a:pt x="4452" y="6957"/>
                    <a:pt x="4507" y="6954"/>
                  </a:cubicBezTo>
                  <a:cubicBezTo>
                    <a:pt x="4555" y="6951"/>
                    <a:pt x="4606" y="6951"/>
                    <a:pt x="4653" y="6940"/>
                  </a:cubicBezTo>
                  <a:cubicBezTo>
                    <a:pt x="4722" y="6940"/>
                    <a:pt x="4794" y="6928"/>
                    <a:pt x="4857" y="6928"/>
                  </a:cubicBezTo>
                  <a:cubicBezTo>
                    <a:pt x="4865" y="6928"/>
                    <a:pt x="4873" y="6929"/>
                    <a:pt x="4881" y="6929"/>
                  </a:cubicBezTo>
                  <a:cubicBezTo>
                    <a:pt x="4888" y="6922"/>
                    <a:pt x="4914" y="6925"/>
                    <a:pt x="4921" y="6918"/>
                  </a:cubicBezTo>
                  <a:lnTo>
                    <a:pt x="4921" y="6918"/>
                  </a:lnTo>
                  <a:cubicBezTo>
                    <a:pt x="4936" y="6925"/>
                    <a:pt x="4925" y="6929"/>
                    <a:pt x="4903" y="6932"/>
                  </a:cubicBezTo>
                  <a:cubicBezTo>
                    <a:pt x="5032" y="6925"/>
                    <a:pt x="5174" y="6907"/>
                    <a:pt x="5303" y="6885"/>
                  </a:cubicBezTo>
                  <a:lnTo>
                    <a:pt x="5303" y="6885"/>
                  </a:lnTo>
                  <a:cubicBezTo>
                    <a:pt x="5280" y="6891"/>
                    <a:pt x="5289" y="6893"/>
                    <a:pt x="5297" y="6893"/>
                  </a:cubicBezTo>
                  <a:cubicBezTo>
                    <a:pt x="5303" y="6893"/>
                    <a:pt x="5309" y="6892"/>
                    <a:pt x="5306" y="6892"/>
                  </a:cubicBezTo>
                  <a:lnTo>
                    <a:pt x="5306" y="6892"/>
                  </a:lnTo>
                  <a:cubicBezTo>
                    <a:pt x="5313" y="6892"/>
                    <a:pt x="5313" y="6896"/>
                    <a:pt x="5318" y="6896"/>
                  </a:cubicBezTo>
                  <a:lnTo>
                    <a:pt x="5306" y="6896"/>
                  </a:lnTo>
                  <a:cubicBezTo>
                    <a:pt x="5259" y="6903"/>
                    <a:pt x="5178" y="6918"/>
                    <a:pt x="5120" y="6929"/>
                  </a:cubicBezTo>
                  <a:cubicBezTo>
                    <a:pt x="5123" y="6929"/>
                    <a:pt x="5127" y="6929"/>
                    <a:pt x="5130" y="6932"/>
                  </a:cubicBezTo>
                  <a:cubicBezTo>
                    <a:pt x="5101" y="6935"/>
                    <a:pt x="5079" y="6941"/>
                    <a:pt x="5058" y="6941"/>
                  </a:cubicBezTo>
                  <a:cubicBezTo>
                    <a:pt x="5053" y="6941"/>
                    <a:pt x="5047" y="6940"/>
                    <a:pt x="5042" y="6940"/>
                  </a:cubicBezTo>
                  <a:cubicBezTo>
                    <a:pt x="5027" y="6947"/>
                    <a:pt x="4998" y="6944"/>
                    <a:pt x="4988" y="6951"/>
                  </a:cubicBezTo>
                  <a:cubicBezTo>
                    <a:pt x="4584" y="6998"/>
                    <a:pt x="4188" y="7035"/>
                    <a:pt x="3777" y="7057"/>
                  </a:cubicBezTo>
                  <a:cubicBezTo>
                    <a:pt x="3786" y="7055"/>
                    <a:pt x="3784" y="7054"/>
                    <a:pt x="3777" y="7054"/>
                  </a:cubicBezTo>
                  <a:cubicBezTo>
                    <a:pt x="3763" y="7054"/>
                    <a:pt x="3730" y="7057"/>
                    <a:pt x="3722" y="7057"/>
                  </a:cubicBezTo>
                  <a:cubicBezTo>
                    <a:pt x="3720" y="7057"/>
                    <a:pt x="3717" y="7057"/>
                    <a:pt x="3715" y="7057"/>
                  </a:cubicBezTo>
                  <a:cubicBezTo>
                    <a:pt x="3704" y="7057"/>
                    <a:pt x="3691" y="7060"/>
                    <a:pt x="3680" y="7060"/>
                  </a:cubicBezTo>
                  <a:cubicBezTo>
                    <a:pt x="3676" y="7060"/>
                    <a:pt x="3671" y="7059"/>
                    <a:pt x="3667" y="7057"/>
                  </a:cubicBezTo>
                  <a:cubicBezTo>
                    <a:pt x="3629" y="7065"/>
                    <a:pt x="3588" y="7067"/>
                    <a:pt x="3546" y="7067"/>
                  </a:cubicBezTo>
                  <a:cubicBezTo>
                    <a:pt x="3471" y="7067"/>
                    <a:pt x="3393" y="7060"/>
                    <a:pt x="3320" y="7060"/>
                  </a:cubicBezTo>
                  <a:cubicBezTo>
                    <a:pt x="3275" y="7060"/>
                    <a:pt x="3233" y="7062"/>
                    <a:pt x="3194" y="7072"/>
                  </a:cubicBezTo>
                  <a:cubicBezTo>
                    <a:pt x="3202" y="7072"/>
                    <a:pt x="3209" y="7072"/>
                    <a:pt x="3217" y="7072"/>
                  </a:cubicBezTo>
                  <a:cubicBezTo>
                    <a:pt x="3244" y="7072"/>
                    <a:pt x="3271" y="7069"/>
                    <a:pt x="3297" y="7069"/>
                  </a:cubicBezTo>
                  <a:cubicBezTo>
                    <a:pt x="3316" y="7069"/>
                    <a:pt x="3333" y="7071"/>
                    <a:pt x="3351" y="7076"/>
                  </a:cubicBezTo>
                  <a:cubicBezTo>
                    <a:pt x="3297" y="7083"/>
                    <a:pt x="3245" y="7083"/>
                    <a:pt x="3190" y="7083"/>
                  </a:cubicBezTo>
                  <a:cubicBezTo>
                    <a:pt x="3104" y="7089"/>
                    <a:pt x="3019" y="7091"/>
                    <a:pt x="2932" y="7091"/>
                  </a:cubicBezTo>
                  <a:cubicBezTo>
                    <a:pt x="2874" y="7091"/>
                    <a:pt x="2816" y="7090"/>
                    <a:pt x="2757" y="7090"/>
                  </a:cubicBezTo>
                  <a:cubicBezTo>
                    <a:pt x="2754" y="7094"/>
                    <a:pt x="2750" y="7094"/>
                    <a:pt x="2747" y="7098"/>
                  </a:cubicBezTo>
                  <a:cubicBezTo>
                    <a:pt x="2669" y="7094"/>
                    <a:pt x="2589" y="7090"/>
                    <a:pt x="2515" y="7090"/>
                  </a:cubicBezTo>
                  <a:cubicBezTo>
                    <a:pt x="2485" y="7090"/>
                    <a:pt x="2485" y="7074"/>
                    <a:pt x="2457" y="7074"/>
                  </a:cubicBezTo>
                  <a:cubicBezTo>
                    <a:pt x="2452" y="7074"/>
                    <a:pt x="2446" y="7075"/>
                    <a:pt x="2439" y="7076"/>
                  </a:cubicBezTo>
                  <a:lnTo>
                    <a:pt x="2435" y="7072"/>
                  </a:lnTo>
                  <a:cubicBezTo>
                    <a:pt x="2433" y="7073"/>
                    <a:pt x="2429" y="7074"/>
                    <a:pt x="2425" y="7074"/>
                  </a:cubicBezTo>
                  <a:cubicBezTo>
                    <a:pt x="2416" y="7074"/>
                    <a:pt x="2404" y="7070"/>
                    <a:pt x="2398" y="7067"/>
                  </a:cubicBezTo>
                  <a:lnTo>
                    <a:pt x="2398" y="7067"/>
                  </a:lnTo>
                  <a:cubicBezTo>
                    <a:pt x="2398" y="7067"/>
                    <a:pt x="2399" y="7067"/>
                    <a:pt x="2400" y="7067"/>
                  </a:cubicBezTo>
                  <a:cubicBezTo>
                    <a:pt x="2407" y="7067"/>
                    <a:pt x="2419" y="7069"/>
                    <a:pt x="2428" y="7069"/>
                  </a:cubicBezTo>
                  <a:cubicBezTo>
                    <a:pt x="2431" y="7069"/>
                    <a:pt x="2434" y="7069"/>
                    <a:pt x="2435" y="7068"/>
                  </a:cubicBezTo>
                  <a:cubicBezTo>
                    <a:pt x="2427" y="7061"/>
                    <a:pt x="2402" y="7064"/>
                    <a:pt x="2398" y="7057"/>
                  </a:cubicBezTo>
                  <a:cubicBezTo>
                    <a:pt x="2299" y="7046"/>
                    <a:pt x="2193" y="7046"/>
                    <a:pt x="2090" y="7042"/>
                  </a:cubicBezTo>
                  <a:cubicBezTo>
                    <a:pt x="1933" y="7028"/>
                    <a:pt x="1804" y="6991"/>
                    <a:pt x="1647" y="6966"/>
                  </a:cubicBezTo>
                  <a:cubicBezTo>
                    <a:pt x="1635" y="6966"/>
                    <a:pt x="1669" y="6966"/>
                    <a:pt x="1661" y="6962"/>
                  </a:cubicBezTo>
                  <a:lnTo>
                    <a:pt x="1661" y="6962"/>
                  </a:lnTo>
                  <a:cubicBezTo>
                    <a:pt x="1696" y="6965"/>
                    <a:pt x="1729" y="6975"/>
                    <a:pt x="1762" y="6975"/>
                  </a:cubicBezTo>
                  <a:cubicBezTo>
                    <a:pt x="1770" y="6975"/>
                    <a:pt x="1778" y="6974"/>
                    <a:pt x="1786" y="6973"/>
                  </a:cubicBezTo>
                  <a:cubicBezTo>
                    <a:pt x="1782" y="6973"/>
                    <a:pt x="1760" y="6969"/>
                    <a:pt x="1753" y="6969"/>
                  </a:cubicBezTo>
                  <a:lnTo>
                    <a:pt x="1749" y="6969"/>
                  </a:lnTo>
                  <a:cubicBezTo>
                    <a:pt x="1567" y="6948"/>
                    <a:pt x="1385" y="6918"/>
                    <a:pt x="1207" y="6871"/>
                  </a:cubicBezTo>
                  <a:lnTo>
                    <a:pt x="1207" y="6871"/>
                  </a:lnTo>
                  <a:cubicBezTo>
                    <a:pt x="1210" y="6872"/>
                    <a:pt x="1215" y="6875"/>
                    <a:pt x="1214" y="6875"/>
                  </a:cubicBezTo>
                  <a:cubicBezTo>
                    <a:pt x="1214" y="6875"/>
                    <a:pt x="1213" y="6874"/>
                    <a:pt x="1210" y="6874"/>
                  </a:cubicBezTo>
                  <a:cubicBezTo>
                    <a:pt x="1133" y="6844"/>
                    <a:pt x="1045" y="6834"/>
                    <a:pt x="975" y="6793"/>
                  </a:cubicBezTo>
                  <a:lnTo>
                    <a:pt x="975" y="6793"/>
                  </a:lnTo>
                  <a:cubicBezTo>
                    <a:pt x="1075" y="6808"/>
                    <a:pt x="1155" y="6834"/>
                    <a:pt x="1247" y="6848"/>
                  </a:cubicBezTo>
                  <a:cubicBezTo>
                    <a:pt x="1071" y="6793"/>
                    <a:pt x="895" y="6760"/>
                    <a:pt x="737" y="6658"/>
                  </a:cubicBezTo>
                  <a:cubicBezTo>
                    <a:pt x="736" y="6658"/>
                    <a:pt x="735" y="6658"/>
                    <a:pt x="734" y="6658"/>
                  </a:cubicBezTo>
                  <a:cubicBezTo>
                    <a:pt x="724" y="6658"/>
                    <a:pt x="714" y="6643"/>
                    <a:pt x="708" y="6643"/>
                  </a:cubicBezTo>
                  <a:cubicBezTo>
                    <a:pt x="605" y="6580"/>
                    <a:pt x="506" y="6492"/>
                    <a:pt x="433" y="6401"/>
                  </a:cubicBezTo>
                  <a:cubicBezTo>
                    <a:pt x="367" y="6316"/>
                    <a:pt x="323" y="6218"/>
                    <a:pt x="297" y="6108"/>
                  </a:cubicBezTo>
                  <a:cubicBezTo>
                    <a:pt x="293" y="6103"/>
                    <a:pt x="293" y="6103"/>
                    <a:pt x="290" y="6100"/>
                  </a:cubicBezTo>
                  <a:cubicBezTo>
                    <a:pt x="293" y="6071"/>
                    <a:pt x="279" y="6030"/>
                    <a:pt x="279" y="5998"/>
                  </a:cubicBezTo>
                  <a:cubicBezTo>
                    <a:pt x="268" y="5964"/>
                    <a:pt x="271" y="5932"/>
                    <a:pt x="268" y="5891"/>
                  </a:cubicBezTo>
                  <a:cubicBezTo>
                    <a:pt x="275" y="5825"/>
                    <a:pt x="264" y="5748"/>
                    <a:pt x="283" y="5678"/>
                  </a:cubicBezTo>
                  <a:cubicBezTo>
                    <a:pt x="283" y="5675"/>
                    <a:pt x="279" y="5671"/>
                    <a:pt x="279" y="5668"/>
                  </a:cubicBezTo>
                  <a:cubicBezTo>
                    <a:pt x="308" y="5531"/>
                    <a:pt x="330" y="5382"/>
                    <a:pt x="389" y="5257"/>
                  </a:cubicBezTo>
                  <a:cubicBezTo>
                    <a:pt x="389" y="5253"/>
                    <a:pt x="389" y="5250"/>
                    <a:pt x="385" y="5245"/>
                  </a:cubicBezTo>
                  <a:cubicBezTo>
                    <a:pt x="459" y="5084"/>
                    <a:pt x="517" y="4923"/>
                    <a:pt x="616" y="4776"/>
                  </a:cubicBezTo>
                  <a:cubicBezTo>
                    <a:pt x="642" y="4736"/>
                    <a:pt x="667" y="4685"/>
                    <a:pt x="693" y="4648"/>
                  </a:cubicBezTo>
                  <a:cubicBezTo>
                    <a:pt x="723" y="4607"/>
                    <a:pt x="741" y="4563"/>
                    <a:pt x="774" y="4534"/>
                  </a:cubicBezTo>
                  <a:cubicBezTo>
                    <a:pt x="847" y="4424"/>
                    <a:pt x="924" y="4326"/>
                    <a:pt x="1012" y="4230"/>
                  </a:cubicBezTo>
                  <a:cubicBezTo>
                    <a:pt x="1012" y="4223"/>
                    <a:pt x="1031" y="4208"/>
                    <a:pt x="1031" y="4201"/>
                  </a:cubicBezTo>
                  <a:cubicBezTo>
                    <a:pt x="1093" y="4131"/>
                    <a:pt x="1170" y="4057"/>
                    <a:pt x="1229" y="3984"/>
                  </a:cubicBezTo>
                  <a:cubicBezTo>
                    <a:pt x="1415" y="3805"/>
                    <a:pt x="1599" y="3622"/>
                    <a:pt x="1797" y="3460"/>
                  </a:cubicBezTo>
                  <a:lnTo>
                    <a:pt x="1793" y="3456"/>
                  </a:lnTo>
                  <a:cubicBezTo>
                    <a:pt x="1793" y="3456"/>
                    <a:pt x="1792" y="3456"/>
                    <a:pt x="1792" y="3457"/>
                  </a:cubicBezTo>
                  <a:lnTo>
                    <a:pt x="1792" y="3457"/>
                  </a:lnTo>
                  <a:cubicBezTo>
                    <a:pt x="1801" y="3450"/>
                    <a:pt x="1810" y="3440"/>
                    <a:pt x="1808" y="3438"/>
                  </a:cubicBezTo>
                  <a:lnTo>
                    <a:pt x="1808" y="3438"/>
                  </a:lnTo>
                  <a:cubicBezTo>
                    <a:pt x="1809" y="3438"/>
                    <a:pt x="1810" y="3438"/>
                    <a:pt x="1811" y="3438"/>
                  </a:cubicBezTo>
                  <a:cubicBezTo>
                    <a:pt x="1852" y="3412"/>
                    <a:pt x="1911" y="3350"/>
                    <a:pt x="1958" y="3324"/>
                  </a:cubicBezTo>
                  <a:cubicBezTo>
                    <a:pt x="1987" y="3306"/>
                    <a:pt x="2013" y="3280"/>
                    <a:pt x="2046" y="3258"/>
                  </a:cubicBezTo>
                  <a:cubicBezTo>
                    <a:pt x="2090" y="3214"/>
                    <a:pt x="2145" y="3189"/>
                    <a:pt x="2189" y="3148"/>
                  </a:cubicBezTo>
                  <a:cubicBezTo>
                    <a:pt x="2216" y="3131"/>
                    <a:pt x="2246" y="3111"/>
                    <a:pt x="2270" y="3086"/>
                  </a:cubicBezTo>
                  <a:lnTo>
                    <a:pt x="2270" y="3086"/>
                  </a:lnTo>
                  <a:cubicBezTo>
                    <a:pt x="2270" y="3086"/>
                    <a:pt x="2271" y="3085"/>
                    <a:pt x="2271" y="3085"/>
                  </a:cubicBezTo>
                  <a:lnTo>
                    <a:pt x="2271" y="3085"/>
                  </a:lnTo>
                  <a:cubicBezTo>
                    <a:pt x="2271" y="3085"/>
                    <a:pt x="2271" y="3086"/>
                    <a:pt x="2270" y="3086"/>
                  </a:cubicBezTo>
                  <a:lnTo>
                    <a:pt x="2277" y="3086"/>
                  </a:lnTo>
                  <a:lnTo>
                    <a:pt x="2277" y="3083"/>
                  </a:lnTo>
                  <a:lnTo>
                    <a:pt x="2277" y="3083"/>
                  </a:lnTo>
                  <a:cubicBezTo>
                    <a:pt x="2275" y="3083"/>
                    <a:pt x="2273" y="3084"/>
                    <a:pt x="2271" y="3085"/>
                  </a:cubicBezTo>
                  <a:lnTo>
                    <a:pt x="2271" y="3085"/>
                  </a:lnTo>
                  <a:cubicBezTo>
                    <a:pt x="2273" y="3083"/>
                    <a:pt x="2275" y="3081"/>
                    <a:pt x="2277" y="3079"/>
                  </a:cubicBezTo>
                  <a:lnTo>
                    <a:pt x="2277" y="3083"/>
                  </a:lnTo>
                  <a:lnTo>
                    <a:pt x="2277" y="3083"/>
                  </a:lnTo>
                  <a:cubicBezTo>
                    <a:pt x="2367" y="3040"/>
                    <a:pt x="2477" y="2949"/>
                    <a:pt x="2571" y="2891"/>
                  </a:cubicBezTo>
                  <a:cubicBezTo>
                    <a:pt x="2618" y="2862"/>
                    <a:pt x="2677" y="2830"/>
                    <a:pt x="2717" y="2796"/>
                  </a:cubicBezTo>
                  <a:lnTo>
                    <a:pt x="2725" y="2796"/>
                  </a:lnTo>
                  <a:cubicBezTo>
                    <a:pt x="2750" y="2774"/>
                    <a:pt x="2779" y="2774"/>
                    <a:pt x="2805" y="2745"/>
                  </a:cubicBezTo>
                  <a:cubicBezTo>
                    <a:pt x="2823" y="2742"/>
                    <a:pt x="2842" y="2723"/>
                    <a:pt x="2864" y="2712"/>
                  </a:cubicBezTo>
                  <a:cubicBezTo>
                    <a:pt x="3153" y="2514"/>
                    <a:pt x="3476" y="2349"/>
                    <a:pt x="3788" y="2180"/>
                  </a:cubicBezTo>
                  <a:cubicBezTo>
                    <a:pt x="3832" y="2151"/>
                    <a:pt x="3876" y="2140"/>
                    <a:pt x="3920" y="2107"/>
                  </a:cubicBezTo>
                  <a:cubicBezTo>
                    <a:pt x="4001" y="2070"/>
                    <a:pt x="4089" y="2026"/>
                    <a:pt x="4169" y="1986"/>
                  </a:cubicBezTo>
                  <a:cubicBezTo>
                    <a:pt x="4169" y="1982"/>
                    <a:pt x="4169" y="1979"/>
                    <a:pt x="4173" y="1979"/>
                  </a:cubicBezTo>
                  <a:cubicBezTo>
                    <a:pt x="4580" y="1791"/>
                    <a:pt x="4991" y="1598"/>
                    <a:pt x="5420" y="1466"/>
                  </a:cubicBezTo>
                  <a:cubicBezTo>
                    <a:pt x="5420" y="1466"/>
                    <a:pt x="5421" y="1466"/>
                    <a:pt x="5422" y="1466"/>
                  </a:cubicBezTo>
                  <a:cubicBezTo>
                    <a:pt x="5429" y="1466"/>
                    <a:pt x="5440" y="1457"/>
                    <a:pt x="5447" y="1457"/>
                  </a:cubicBezTo>
                  <a:cubicBezTo>
                    <a:pt x="5448" y="1457"/>
                    <a:pt x="5449" y="1457"/>
                    <a:pt x="5450" y="1458"/>
                  </a:cubicBezTo>
                  <a:cubicBezTo>
                    <a:pt x="5457" y="1454"/>
                    <a:pt x="5467" y="1451"/>
                    <a:pt x="5475" y="1451"/>
                  </a:cubicBezTo>
                  <a:cubicBezTo>
                    <a:pt x="5670" y="1388"/>
                    <a:pt x="5882" y="1326"/>
                    <a:pt x="6076" y="1275"/>
                  </a:cubicBezTo>
                  <a:cubicBezTo>
                    <a:pt x="6139" y="1263"/>
                    <a:pt x="6193" y="1245"/>
                    <a:pt x="6252" y="1234"/>
                  </a:cubicBezTo>
                  <a:cubicBezTo>
                    <a:pt x="6289" y="1219"/>
                    <a:pt x="6337" y="1216"/>
                    <a:pt x="6377" y="1205"/>
                  </a:cubicBezTo>
                  <a:cubicBezTo>
                    <a:pt x="6645" y="1139"/>
                    <a:pt x="6912" y="1099"/>
                    <a:pt x="7191" y="1051"/>
                  </a:cubicBezTo>
                  <a:lnTo>
                    <a:pt x="7198" y="1055"/>
                  </a:lnTo>
                  <a:cubicBezTo>
                    <a:pt x="7476" y="1013"/>
                    <a:pt x="7763" y="997"/>
                    <a:pt x="8046" y="997"/>
                  </a:cubicBezTo>
                  <a:close/>
                  <a:moveTo>
                    <a:pt x="5694" y="0"/>
                  </a:moveTo>
                  <a:cubicBezTo>
                    <a:pt x="4963" y="0"/>
                    <a:pt x="4229" y="129"/>
                    <a:pt x="3539" y="376"/>
                  </a:cubicBezTo>
                  <a:cubicBezTo>
                    <a:pt x="3183" y="497"/>
                    <a:pt x="2835" y="633"/>
                    <a:pt x="2501" y="816"/>
                  </a:cubicBezTo>
                  <a:cubicBezTo>
                    <a:pt x="1925" y="1139"/>
                    <a:pt x="1353" y="1532"/>
                    <a:pt x="935" y="2038"/>
                  </a:cubicBezTo>
                  <a:cubicBezTo>
                    <a:pt x="803" y="2187"/>
                    <a:pt x="693" y="2390"/>
                    <a:pt x="569" y="2539"/>
                  </a:cubicBezTo>
                  <a:cubicBezTo>
                    <a:pt x="535" y="2613"/>
                    <a:pt x="477" y="2708"/>
                    <a:pt x="455" y="2781"/>
                  </a:cubicBezTo>
                  <a:cubicBezTo>
                    <a:pt x="488" y="2764"/>
                    <a:pt x="525" y="2676"/>
                    <a:pt x="561" y="2646"/>
                  </a:cubicBezTo>
                  <a:lnTo>
                    <a:pt x="561" y="2646"/>
                  </a:lnTo>
                  <a:cubicBezTo>
                    <a:pt x="547" y="2671"/>
                    <a:pt x="535" y="2690"/>
                    <a:pt x="525" y="2708"/>
                  </a:cubicBezTo>
                  <a:cubicBezTo>
                    <a:pt x="502" y="2724"/>
                    <a:pt x="393" y="2910"/>
                    <a:pt x="416" y="2910"/>
                  </a:cubicBezTo>
                  <a:cubicBezTo>
                    <a:pt x="420" y="2910"/>
                    <a:pt x="425" y="2906"/>
                    <a:pt x="433" y="2899"/>
                  </a:cubicBezTo>
                  <a:cubicBezTo>
                    <a:pt x="484" y="2866"/>
                    <a:pt x="517" y="2737"/>
                    <a:pt x="569" y="2668"/>
                  </a:cubicBezTo>
                  <a:cubicBezTo>
                    <a:pt x="613" y="2588"/>
                    <a:pt x="623" y="2635"/>
                    <a:pt x="642" y="2580"/>
                  </a:cubicBezTo>
                  <a:lnTo>
                    <a:pt x="642" y="2580"/>
                  </a:lnTo>
                  <a:cubicBezTo>
                    <a:pt x="635" y="2583"/>
                    <a:pt x="627" y="2588"/>
                    <a:pt x="616" y="2598"/>
                  </a:cubicBezTo>
                  <a:cubicBezTo>
                    <a:pt x="653" y="2554"/>
                    <a:pt x="660" y="2525"/>
                    <a:pt x="693" y="2503"/>
                  </a:cubicBezTo>
                  <a:lnTo>
                    <a:pt x="693" y="2503"/>
                  </a:lnTo>
                  <a:cubicBezTo>
                    <a:pt x="686" y="2517"/>
                    <a:pt x="682" y="2525"/>
                    <a:pt x="679" y="2536"/>
                  </a:cubicBezTo>
                  <a:cubicBezTo>
                    <a:pt x="689" y="2532"/>
                    <a:pt x="708" y="2503"/>
                    <a:pt x="723" y="2481"/>
                  </a:cubicBezTo>
                  <a:lnTo>
                    <a:pt x="723" y="2481"/>
                  </a:lnTo>
                  <a:cubicBezTo>
                    <a:pt x="726" y="2495"/>
                    <a:pt x="704" y="2536"/>
                    <a:pt x="719" y="2544"/>
                  </a:cubicBezTo>
                  <a:cubicBezTo>
                    <a:pt x="770" y="2412"/>
                    <a:pt x="891" y="2353"/>
                    <a:pt x="987" y="2261"/>
                  </a:cubicBezTo>
                  <a:cubicBezTo>
                    <a:pt x="987" y="2262"/>
                    <a:pt x="988" y="2262"/>
                    <a:pt x="989" y="2262"/>
                  </a:cubicBezTo>
                  <a:cubicBezTo>
                    <a:pt x="1001" y="2262"/>
                    <a:pt x="1036" y="2216"/>
                    <a:pt x="1053" y="2206"/>
                  </a:cubicBezTo>
                  <a:lnTo>
                    <a:pt x="1053" y="2206"/>
                  </a:lnTo>
                  <a:cubicBezTo>
                    <a:pt x="1049" y="2217"/>
                    <a:pt x="1041" y="2224"/>
                    <a:pt x="1038" y="2231"/>
                  </a:cubicBezTo>
                  <a:cubicBezTo>
                    <a:pt x="1071" y="2214"/>
                    <a:pt x="1100" y="2170"/>
                    <a:pt x="1133" y="2140"/>
                  </a:cubicBezTo>
                  <a:lnTo>
                    <a:pt x="1133" y="2140"/>
                  </a:lnTo>
                  <a:cubicBezTo>
                    <a:pt x="1126" y="2148"/>
                    <a:pt x="1122" y="2155"/>
                    <a:pt x="1115" y="2170"/>
                  </a:cubicBezTo>
                  <a:cubicBezTo>
                    <a:pt x="1129" y="2151"/>
                    <a:pt x="1144" y="2143"/>
                    <a:pt x="1151" y="2129"/>
                  </a:cubicBezTo>
                  <a:cubicBezTo>
                    <a:pt x="1155" y="2129"/>
                    <a:pt x="1188" y="2092"/>
                    <a:pt x="1188" y="2089"/>
                  </a:cubicBezTo>
                  <a:lnTo>
                    <a:pt x="1188" y="2082"/>
                  </a:lnTo>
                  <a:cubicBezTo>
                    <a:pt x="1197" y="2075"/>
                    <a:pt x="1208" y="2065"/>
                    <a:pt x="1216" y="2055"/>
                  </a:cubicBezTo>
                  <a:lnTo>
                    <a:pt x="1216" y="2055"/>
                  </a:lnTo>
                  <a:cubicBezTo>
                    <a:pt x="1215" y="2055"/>
                    <a:pt x="1215" y="2055"/>
                    <a:pt x="1214" y="2055"/>
                  </a:cubicBezTo>
                  <a:lnTo>
                    <a:pt x="1214" y="2055"/>
                  </a:lnTo>
                  <a:cubicBezTo>
                    <a:pt x="1215" y="2055"/>
                    <a:pt x="1216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6" y="2054"/>
                    <a:pt x="1216" y="2055"/>
                  </a:cubicBezTo>
                  <a:lnTo>
                    <a:pt x="1216" y="2055"/>
                  </a:ln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5"/>
                    <a:pt x="1217" y="2055"/>
                  </a:cubicBezTo>
                  <a:cubicBezTo>
                    <a:pt x="1327" y="1964"/>
                    <a:pt x="1437" y="1862"/>
                    <a:pt x="1544" y="1766"/>
                  </a:cubicBezTo>
                  <a:cubicBezTo>
                    <a:pt x="1588" y="1740"/>
                    <a:pt x="1647" y="1689"/>
                    <a:pt x="1679" y="1656"/>
                  </a:cubicBezTo>
                  <a:cubicBezTo>
                    <a:pt x="1694" y="1645"/>
                    <a:pt x="1713" y="1637"/>
                    <a:pt x="1723" y="1623"/>
                  </a:cubicBezTo>
                  <a:cubicBezTo>
                    <a:pt x="1852" y="1510"/>
                    <a:pt x="2013" y="1414"/>
                    <a:pt x="2149" y="1307"/>
                  </a:cubicBezTo>
                  <a:cubicBezTo>
                    <a:pt x="2175" y="1300"/>
                    <a:pt x="2204" y="1271"/>
                    <a:pt x="2229" y="1263"/>
                  </a:cubicBezTo>
                  <a:cubicBezTo>
                    <a:pt x="2266" y="1241"/>
                    <a:pt x="2307" y="1219"/>
                    <a:pt x="2336" y="1197"/>
                  </a:cubicBezTo>
                  <a:cubicBezTo>
                    <a:pt x="2387" y="1179"/>
                    <a:pt x="2435" y="1161"/>
                    <a:pt x="2490" y="1121"/>
                  </a:cubicBezTo>
                  <a:cubicBezTo>
                    <a:pt x="2493" y="1121"/>
                    <a:pt x="2497" y="1124"/>
                    <a:pt x="2501" y="1124"/>
                  </a:cubicBezTo>
                  <a:cubicBezTo>
                    <a:pt x="2512" y="1113"/>
                    <a:pt x="2519" y="1109"/>
                    <a:pt x="2527" y="1102"/>
                  </a:cubicBezTo>
                  <a:cubicBezTo>
                    <a:pt x="2527" y="1102"/>
                    <a:pt x="2528" y="1102"/>
                    <a:pt x="2528" y="1102"/>
                  </a:cubicBezTo>
                  <a:cubicBezTo>
                    <a:pt x="2542" y="1102"/>
                    <a:pt x="2589" y="1060"/>
                    <a:pt x="2616" y="1060"/>
                  </a:cubicBezTo>
                  <a:cubicBezTo>
                    <a:pt x="2621" y="1060"/>
                    <a:pt x="2626" y="1062"/>
                    <a:pt x="2629" y="1065"/>
                  </a:cubicBezTo>
                  <a:cubicBezTo>
                    <a:pt x="2644" y="1043"/>
                    <a:pt x="2673" y="1043"/>
                    <a:pt x="2691" y="1029"/>
                  </a:cubicBezTo>
                  <a:cubicBezTo>
                    <a:pt x="2673" y="1029"/>
                    <a:pt x="2655" y="1036"/>
                    <a:pt x="2640" y="1040"/>
                  </a:cubicBezTo>
                  <a:cubicBezTo>
                    <a:pt x="2643" y="1037"/>
                    <a:pt x="2645" y="1035"/>
                    <a:pt x="2648" y="1035"/>
                  </a:cubicBezTo>
                  <a:cubicBezTo>
                    <a:pt x="2649" y="1035"/>
                    <a:pt x="2650" y="1035"/>
                    <a:pt x="2651" y="1036"/>
                  </a:cubicBezTo>
                  <a:cubicBezTo>
                    <a:pt x="2691" y="1021"/>
                    <a:pt x="2761" y="996"/>
                    <a:pt x="2809" y="959"/>
                  </a:cubicBezTo>
                  <a:lnTo>
                    <a:pt x="2816" y="959"/>
                  </a:lnTo>
                  <a:cubicBezTo>
                    <a:pt x="2831" y="952"/>
                    <a:pt x="2824" y="952"/>
                    <a:pt x="2820" y="948"/>
                  </a:cubicBezTo>
                  <a:lnTo>
                    <a:pt x="2820" y="948"/>
                  </a:lnTo>
                  <a:cubicBezTo>
                    <a:pt x="2816" y="949"/>
                    <a:pt x="2813" y="949"/>
                    <a:pt x="2812" y="949"/>
                  </a:cubicBezTo>
                  <a:cubicBezTo>
                    <a:pt x="2807" y="949"/>
                    <a:pt x="2837" y="945"/>
                    <a:pt x="2845" y="945"/>
                  </a:cubicBezTo>
                  <a:lnTo>
                    <a:pt x="2853" y="933"/>
                  </a:lnTo>
                  <a:cubicBezTo>
                    <a:pt x="2877" y="927"/>
                    <a:pt x="2879" y="926"/>
                    <a:pt x="2867" y="923"/>
                  </a:cubicBezTo>
                  <a:lnTo>
                    <a:pt x="2867" y="923"/>
                  </a:lnTo>
                  <a:cubicBezTo>
                    <a:pt x="2864" y="925"/>
                    <a:pt x="2862" y="926"/>
                    <a:pt x="2862" y="926"/>
                  </a:cubicBezTo>
                  <a:cubicBezTo>
                    <a:pt x="2861" y="926"/>
                    <a:pt x="2861" y="925"/>
                    <a:pt x="2864" y="923"/>
                  </a:cubicBezTo>
                  <a:lnTo>
                    <a:pt x="2864" y="923"/>
                  </a:lnTo>
                  <a:cubicBezTo>
                    <a:pt x="2865" y="923"/>
                    <a:pt x="2866" y="923"/>
                    <a:pt x="2867" y="923"/>
                  </a:cubicBezTo>
                  <a:lnTo>
                    <a:pt x="2867" y="923"/>
                  </a:lnTo>
                  <a:cubicBezTo>
                    <a:pt x="2869" y="922"/>
                    <a:pt x="2871" y="921"/>
                    <a:pt x="2873" y="920"/>
                  </a:cubicBezTo>
                  <a:lnTo>
                    <a:pt x="2873" y="920"/>
                  </a:lnTo>
                  <a:cubicBezTo>
                    <a:pt x="2870" y="921"/>
                    <a:pt x="2867" y="922"/>
                    <a:pt x="2864" y="923"/>
                  </a:cubicBezTo>
                  <a:cubicBezTo>
                    <a:pt x="2864" y="923"/>
                    <a:pt x="2871" y="919"/>
                    <a:pt x="2879" y="915"/>
                  </a:cubicBezTo>
                  <a:lnTo>
                    <a:pt x="2879" y="915"/>
                  </a:lnTo>
                  <a:cubicBezTo>
                    <a:pt x="2879" y="915"/>
                    <a:pt x="2876" y="917"/>
                    <a:pt x="2873" y="920"/>
                  </a:cubicBezTo>
                  <a:lnTo>
                    <a:pt x="2873" y="920"/>
                  </a:lnTo>
                  <a:cubicBezTo>
                    <a:pt x="2948" y="894"/>
                    <a:pt x="3036" y="855"/>
                    <a:pt x="3102" y="823"/>
                  </a:cubicBezTo>
                  <a:cubicBezTo>
                    <a:pt x="3102" y="823"/>
                    <a:pt x="3101" y="823"/>
                    <a:pt x="3100" y="823"/>
                  </a:cubicBezTo>
                  <a:cubicBezTo>
                    <a:pt x="3091" y="823"/>
                    <a:pt x="3068" y="838"/>
                    <a:pt x="3055" y="842"/>
                  </a:cubicBezTo>
                  <a:cubicBezTo>
                    <a:pt x="3065" y="827"/>
                    <a:pt x="3087" y="827"/>
                    <a:pt x="3106" y="816"/>
                  </a:cubicBezTo>
                  <a:lnTo>
                    <a:pt x="3117" y="820"/>
                  </a:lnTo>
                  <a:cubicBezTo>
                    <a:pt x="3121" y="816"/>
                    <a:pt x="3131" y="813"/>
                    <a:pt x="3135" y="809"/>
                  </a:cubicBezTo>
                  <a:lnTo>
                    <a:pt x="3139" y="809"/>
                  </a:lnTo>
                  <a:lnTo>
                    <a:pt x="3150" y="801"/>
                  </a:lnTo>
                  <a:cubicBezTo>
                    <a:pt x="3150" y="800"/>
                    <a:pt x="3149" y="799"/>
                    <a:pt x="3147" y="799"/>
                  </a:cubicBezTo>
                  <a:cubicBezTo>
                    <a:pt x="3144" y="799"/>
                    <a:pt x="3138" y="801"/>
                    <a:pt x="3135" y="801"/>
                  </a:cubicBezTo>
                  <a:cubicBezTo>
                    <a:pt x="3141" y="799"/>
                    <a:pt x="3142" y="796"/>
                    <a:pt x="3145" y="796"/>
                  </a:cubicBezTo>
                  <a:cubicBezTo>
                    <a:pt x="3146" y="796"/>
                    <a:pt x="3148" y="797"/>
                    <a:pt x="3150" y="798"/>
                  </a:cubicBezTo>
                  <a:cubicBezTo>
                    <a:pt x="3149" y="798"/>
                    <a:pt x="3149" y="798"/>
                    <a:pt x="3149" y="798"/>
                  </a:cubicBezTo>
                  <a:cubicBezTo>
                    <a:pt x="3149" y="798"/>
                    <a:pt x="3165" y="790"/>
                    <a:pt x="3168" y="787"/>
                  </a:cubicBezTo>
                  <a:cubicBezTo>
                    <a:pt x="3175" y="787"/>
                    <a:pt x="3183" y="787"/>
                    <a:pt x="3194" y="783"/>
                  </a:cubicBezTo>
                  <a:cubicBezTo>
                    <a:pt x="3194" y="783"/>
                    <a:pt x="3197" y="779"/>
                    <a:pt x="3197" y="776"/>
                  </a:cubicBezTo>
                  <a:cubicBezTo>
                    <a:pt x="3487" y="658"/>
                    <a:pt x="3784" y="552"/>
                    <a:pt x="4078" y="475"/>
                  </a:cubicBezTo>
                  <a:cubicBezTo>
                    <a:pt x="4085" y="471"/>
                    <a:pt x="4089" y="468"/>
                    <a:pt x="4096" y="464"/>
                  </a:cubicBezTo>
                  <a:cubicBezTo>
                    <a:pt x="4102" y="465"/>
                    <a:pt x="4106" y="466"/>
                    <a:pt x="4110" y="466"/>
                  </a:cubicBezTo>
                  <a:cubicBezTo>
                    <a:pt x="4115" y="466"/>
                    <a:pt x="4119" y="465"/>
                    <a:pt x="4125" y="460"/>
                  </a:cubicBezTo>
                  <a:lnTo>
                    <a:pt x="4129" y="460"/>
                  </a:lnTo>
                  <a:cubicBezTo>
                    <a:pt x="4155" y="446"/>
                    <a:pt x="4213" y="449"/>
                    <a:pt x="4250" y="431"/>
                  </a:cubicBezTo>
                  <a:cubicBezTo>
                    <a:pt x="4252" y="432"/>
                    <a:pt x="4254" y="432"/>
                    <a:pt x="4256" y="432"/>
                  </a:cubicBezTo>
                  <a:cubicBezTo>
                    <a:pt x="4303" y="432"/>
                    <a:pt x="4363" y="397"/>
                    <a:pt x="4411" y="397"/>
                  </a:cubicBezTo>
                  <a:cubicBezTo>
                    <a:pt x="4415" y="397"/>
                    <a:pt x="4419" y="397"/>
                    <a:pt x="4423" y="398"/>
                  </a:cubicBezTo>
                  <a:cubicBezTo>
                    <a:pt x="4426" y="394"/>
                    <a:pt x="4430" y="391"/>
                    <a:pt x="4433" y="387"/>
                  </a:cubicBezTo>
                  <a:lnTo>
                    <a:pt x="4463" y="387"/>
                  </a:lnTo>
                  <a:cubicBezTo>
                    <a:pt x="4587" y="361"/>
                    <a:pt x="4734" y="339"/>
                    <a:pt x="4870" y="317"/>
                  </a:cubicBezTo>
                  <a:lnTo>
                    <a:pt x="4870" y="317"/>
                  </a:lnTo>
                  <a:lnTo>
                    <a:pt x="4863" y="321"/>
                  </a:lnTo>
                  <a:cubicBezTo>
                    <a:pt x="4932" y="321"/>
                    <a:pt x="5013" y="292"/>
                    <a:pt x="5086" y="292"/>
                  </a:cubicBezTo>
                  <a:cubicBezTo>
                    <a:pt x="5254" y="263"/>
                    <a:pt x="5426" y="269"/>
                    <a:pt x="5598" y="256"/>
                  </a:cubicBezTo>
                  <a:lnTo>
                    <a:pt x="5598" y="256"/>
                  </a:lnTo>
                  <a:lnTo>
                    <a:pt x="5604" y="259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14" y="260"/>
                    <a:pt x="5624" y="262"/>
                    <a:pt x="5633" y="262"/>
                  </a:cubicBezTo>
                  <a:cubicBezTo>
                    <a:pt x="5640" y="259"/>
                    <a:pt x="5648" y="255"/>
                    <a:pt x="5655" y="251"/>
                  </a:cubicBezTo>
                  <a:lnTo>
                    <a:pt x="5658" y="251"/>
                  </a:lnTo>
                  <a:cubicBezTo>
                    <a:pt x="5662" y="255"/>
                    <a:pt x="5662" y="259"/>
                    <a:pt x="5665" y="262"/>
                  </a:cubicBezTo>
                  <a:cubicBezTo>
                    <a:pt x="5671" y="259"/>
                    <a:pt x="5683" y="259"/>
                    <a:pt x="5693" y="259"/>
                  </a:cubicBezTo>
                  <a:cubicBezTo>
                    <a:pt x="5703" y="259"/>
                    <a:pt x="5711" y="259"/>
                    <a:pt x="5709" y="255"/>
                  </a:cubicBezTo>
                  <a:cubicBezTo>
                    <a:pt x="5706" y="251"/>
                    <a:pt x="5702" y="251"/>
                    <a:pt x="5702" y="251"/>
                  </a:cubicBezTo>
                  <a:cubicBezTo>
                    <a:pt x="5706" y="251"/>
                    <a:pt x="5709" y="251"/>
                    <a:pt x="5714" y="255"/>
                  </a:cubicBezTo>
                  <a:lnTo>
                    <a:pt x="5731" y="255"/>
                  </a:lnTo>
                  <a:cubicBezTo>
                    <a:pt x="5736" y="255"/>
                    <a:pt x="5743" y="251"/>
                    <a:pt x="5746" y="247"/>
                  </a:cubicBezTo>
                  <a:cubicBezTo>
                    <a:pt x="5756" y="250"/>
                    <a:pt x="5770" y="256"/>
                    <a:pt x="5781" y="256"/>
                  </a:cubicBezTo>
                  <a:cubicBezTo>
                    <a:pt x="5786" y="256"/>
                    <a:pt x="5790" y="255"/>
                    <a:pt x="5794" y="251"/>
                  </a:cubicBezTo>
                  <a:cubicBezTo>
                    <a:pt x="5888" y="262"/>
                    <a:pt x="6113" y="250"/>
                    <a:pt x="6194" y="268"/>
                  </a:cubicBezTo>
                  <a:lnTo>
                    <a:pt x="6194" y="268"/>
                  </a:lnTo>
                  <a:cubicBezTo>
                    <a:pt x="6188" y="267"/>
                    <a:pt x="6183" y="266"/>
                    <a:pt x="6178" y="266"/>
                  </a:cubicBezTo>
                  <a:cubicBezTo>
                    <a:pt x="6172" y="266"/>
                    <a:pt x="6166" y="267"/>
                    <a:pt x="6164" y="270"/>
                  </a:cubicBezTo>
                  <a:cubicBezTo>
                    <a:pt x="6201" y="277"/>
                    <a:pt x="6249" y="284"/>
                    <a:pt x="6289" y="284"/>
                  </a:cubicBezTo>
                  <a:cubicBezTo>
                    <a:pt x="6278" y="281"/>
                    <a:pt x="6264" y="277"/>
                    <a:pt x="6242" y="277"/>
                  </a:cubicBezTo>
                  <a:cubicBezTo>
                    <a:pt x="6237" y="273"/>
                    <a:pt x="6234" y="273"/>
                    <a:pt x="6227" y="266"/>
                  </a:cubicBezTo>
                  <a:lnTo>
                    <a:pt x="6227" y="266"/>
                  </a:lnTo>
                  <a:cubicBezTo>
                    <a:pt x="6325" y="281"/>
                    <a:pt x="6418" y="288"/>
                    <a:pt x="6516" y="299"/>
                  </a:cubicBezTo>
                  <a:cubicBezTo>
                    <a:pt x="6520" y="303"/>
                    <a:pt x="6520" y="306"/>
                    <a:pt x="6523" y="306"/>
                  </a:cubicBezTo>
                  <a:cubicBezTo>
                    <a:pt x="6670" y="314"/>
                    <a:pt x="6821" y="354"/>
                    <a:pt x="6963" y="380"/>
                  </a:cubicBezTo>
                  <a:cubicBezTo>
                    <a:pt x="6995" y="380"/>
                    <a:pt x="7066" y="410"/>
                    <a:pt x="7104" y="410"/>
                  </a:cubicBezTo>
                  <a:cubicBezTo>
                    <a:pt x="7106" y="410"/>
                    <a:pt x="7107" y="410"/>
                    <a:pt x="7109" y="410"/>
                  </a:cubicBezTo>
                  <a:lnTo>
                    <a:pt x="7109" y="410"/>
                  </a:lnTo>
                  <a:cubicBezTo>
                    <a:pt x="7110" y="410"/>
                    <a:pt x="7112" y="411"/>
                    <a:pt x="7114" y="413"/>
                  </a:cubicBezTo>
                  <a:cubicBezTo>
                    <a:pt x="7107" y="413"/>
                    <a:pt x="7136" y="413"/>
                    <a:pt x="7139" y="416"/>
                  </a:cubicBezTo>
                  <a:cubicBezTo>
                    <a:pt x="7183" y="424"/>
                    <a:pt x="7220" y="438"/>
                    <a:pt x="7261" y="442"/>
                  </a:cubicBezTo>
                  <a:cubicBezTo>
                    <a:pt x="7257" y="438"/>
                    <a:pt x="7257" y="438"/>
                    <a:pt x="7254" y="438"/>
                  </a:cubicBezTo>
                  <a:cubicBezTo>
                    <a:pt x="7260" y="438"/>
                    <a:pt x="7264" y="438"/>
                    <a:pt x="7264" y="441"/>
                  </a:cubicBezTo>
                  <a:lnTo>
                    <a:pt x="7264" y="441"/>
                  </a:lnTo>
                  <a:cubicBezTo>
                    <a:pt x="7264" y="441"/>
                    <a:pt x="7264" y="441"/>
                    <a:pt x="7264" y="441"/>
                  </a:cubicBezTo>
                  <a:cubicBezTo>
                    <a:pt x="7263" y="441"/>
                    <a:pt x="7263" y="441"/>
                    <a:pt x="7264" y="442"/>
                  </a:cubicBezTo>
                  <a:cubicBezTo>
                    <a:pt x="7264" y="442"/>
                    <a:pt x="7264" y="442"/>
                    <a:pt x="7264" y="441"/>
                  </a:cubicBezTo>
                  <a:lnTo>
                    <a:pt x="7264" y="441"/>
                  </a:lnTo>
                  <a:cubicBezTo>
                    <a:pt x="7268" y="442"/>
                    <a:pt x="7284" y="446"/>
                    <a:pt x="7287" y="446"/>
                  </a:cubicBezTo>
                  <a:cubicBezTo>
                    <a:pt x="7287" y="446"/>
                    <a:pt x="7287" y="446"/>
                    <a:pt x="7286" y="446"/>
                  </a:cubicBezTo>
                  <a:cubicBezTo>
                    <a:pt x="7283" y="442"/>
                    <a:pt x="7283" y="442"/>
                    <a:pt x="7279" y="442"/>
                  </a:cubicBezTo>
                  <a:cubicBezTo>
                    <a:pt x="7286" y="442"/>
                    <a:pt x="7290" y="442"/>
                    <a:pt x="7290" y="446"/>
                  </a:cubicBezTo>
                  <a:cubicBezTo>
                    <a:pt x="7433" y="464"/>
                    <a:pt x="7631" y="523"/>
                    <a:pt x="7767" y="596"/>
                  </a:cubicBezTo>
                  <a:cubicBezTo>
                    <a:pt x="7764" y="596"/>
                    <a:pt x="7752" y="591"/>
                    <a:pt x="7748" y="591"/>
                  </a:cubicBezTo>
                  <a:cubicBezTo>
                    <a:pt x="7745" y="591"/>
                    <a:pt x="7745" y="592"/>
                    <a:pt x="7748" y="596"/>
                  </a:cubicBezTo>
                  <a:cubicBezTo>
                    <a:pt x="7814" y="614"/>
                    <a:pt x="7884" y="658"/>
                    <a:pt x="7950" y="669"/>
                  </a:cubicBezTo>
                  <a:cubicBezTo>
                    <a:pt x="7892" y="636"/>
                    <a:pt x="7814" y="618"/>
                    <a:pt x="7763" y="581"/>
                  </a:cubicBezTo>
                  <a:cubicBezTo>
                    <a:pt x="7769" y="581"/>
                    <a:pt x="7791" y="594"/>
                    <a:pt x="7797" y="594"/>
                  </a:cubicBezTo>
                  <a:cubicBezTo>
                    <a:pt x="7799" y="594"/>
                    <a:pt x="7799" y="594"/>
                    <a:pt x="7799" y="592"/>
                  </a:cubicBezTo>
                  <a:cubicBezTo>
                    <a:pt x="7884" y="622"/>
                    <a:pt x="7961" y="677"/>
                    <a:pt x="8046" y="710"/>
                  </a:cubicBezTo>
                  <a:cubicBezTo>
                    <a:pt x="8078" y="710"/>
                    <a:pt x="8124" y="744"/>
                    <a:pt x="8160" y="767"/>
                  </a:cubicBezTo>
                  <a:lnTo>
                    <a:pt x="8160" y="767"/>
                  </a:lnTo>
                  <a:cubicBezTo>
                    <a:pt x="8158" y="767"/>
                    <a:pt x="8156" y="767"/>
                    <a:pt x="8154" y="767"/>
                  </a:cubicBezTo>
                  <a:lnTo>
                    <a:pt x="8154" y="767"/>
                  </a:lnTo>
                  <a:cubicBezTo>
                    <a:pt x="8150" y="766"/>
                    <a:pt x="8144" y="764"/>
                    <a:pt x="8137" y="761"/>
                  </a:cubicBezTo>
                  <a:lnTo>
                    <a:pt x="8137" y="761"/>
                  </a:lnTo>
                  <a:cubicBezTo>
                    <a:pt x="8142" y="763"/>
                    <a:pt x="8147" y="765"/>
                    <a:pt x="8151" y="767"/>
                  </a:cubicBezTo>
                  <a:lnTo>
                    <a:pt x="8151" y="767"/>
                  </a:lnTo>
                  <a:cubicBezTo>
                    <a:pt x="8128" y="769"/>
                    <a:pt x="8105" y="770"/>
                    <a:pt x="8082" y="772"/>
                  </a:cubicBezTo>
                  <a:cubicBezTo>
                    <a:pt x="7719" y="798"/>
                    <a:pt x="7337" y="823"/>
                    <a:pt x="6985" y="875"/>
                  </a:cubicBezTo>
                  <a:cubicBezTo>
                    <a:pt x="6931" y="879"/>
                    <a:pt x="6872" y="897"/>
                    <a:pt x="6817" y="897"/>
                  </a:cubicBezTo>
                  <a:cubicBezTo>
                    <a:pt x="6784" y="907"/>
                    <a:pt x="6744" y="911"/>
                    <a:pt x="6716" y="915"/>
                  </a:cubicBezTo>
                  <a:lnTo>
                    <a:pt x="6716" y="915"/>
                  </a:lnTo>
                  <a:cubicBezTo>
                    <a:pt x="6719" y="914"/>
                    <a:pt x="6722" y="911"/>
                    <a:pt x="6726" y="908"/>
                  </a:cubicBezTo>
                  <a:lnTo>
                    <a:pt x="6726" y="908"/>
                  </a:lnTo>
                  <a:cubicBezTo>
                    <a:pt x="6553" y="941"/>
                    <a:pt x="6388" y="959"/>
                    <a:pt x="6227" y="1018"/>
                  </a:cubicBezTo>
                  <a:cubicBezTo>
                    <a:pt x="6223" y="1014"/>
                    <a:pt x="6220" y="1014"/>
                    <a:pt x="6220" y="1011"/>
                  </a:cubicBezTo>
                  <a:cubicBezTo>
                    <a:pt x="5904" y="1077"/>
                    <a:pt x="5582" y="1161"/>
                    <a:pt x="5284" y="1260"/>
                  </a:cubicBezTo>
                  <a:cubicBezTo>
                    <a:pt x="5296" y="1260"/>
                    <a:pt x="5281" y="1263"/>
                    <a:pt x="5281" y="1263"/>
                  </a:cubicBezTo>
                  <a:lnTo>
                    <a:pt x="5284" y="1260"/>
                  </a:lnTo>
                  <a:lnTo>
                    <a:pt x="5284" y="1260"/>
                  </a:lnTo>
                  <a:cubicBezTo>
                    <a:pt x="5244" y="1275"/>
                    <a:pt x="5164" y="1307"/>
                    <a:pt x="5115" y="1315"/>
                  </a:cubicBezTo>
                  <a:cubicBezTo>
                    <a:pt x="4939" y="1388"/>
                    <a:pt x="4771" y="1451"/>
                    <a:pt x="4599" y="1527"/>
                  </a:cubicBezTo>
                  <a:cubicBezTo>
                    <a:pt x="4521" y="1568"/>
                    <a:pt x="4411" y="1620"/>
                    <a:pt x="4323" y="1652"/>
                  </a:cubicBezTo>
                  <a:cubicBezTo>
                    <a:pt x="4173" y="1725"/>
                    <a:pt x="4019" y="1803"/>
                    <a:pt x="3876" y="1887"/>
                  </a:cubicBezTo>
                  <a:lnTo>
                    <a:pt x="3876" y="1898"/>
                  </a:lnTo>
                  <a:cubicBezTo>
                    <a:pt x="3773" y="1957"/>
                    <a:pt x="3674" y="2016"/>
                    <a:pt x="3575" y="2077"/>
                  </a:cubicBezTo>
                  <a:cubicBezTo>
                    <a:pt x="3414" y="2165"/>
                    <a:pt x="3256" y="2253"/>
                    <a:pt x="3099" y="2338"/>
                  </a:cubicBezTo>
                  <a:cubicBezTo>
                    <a:pt x="2867" y="2463"/>
                    <a:pt x="2647" y="2602"/>
                    <a:pt x="2427" y="2742"/>
                  </a:cubicBezTo>
                  <a:cubicBezTo>
                    <a:pt x="2263" y="2855"/>
                    <a:pt x="2090" y="2972"/>
                    <a:pt x="1921" y="3094"/>
                  </a:cubicBezTo>
                  <a:cubicBezTo>
                    <a:pt x="1258" y="3617"/>
                    <a:pt x="657" y="4245"/>
                    <a:pt x="283" y="5008"/>
                  </a:cubicBezTo>
                  <a:cubicBezTo>
                    <a:pt x="147" y="5355"/>
                    <a:pt x="0" y="5788"/>
                    <a:pt x="132" y="6162"/>
                  </a:cubicBezTo>
                  <a:cubicBezTo>
                    <a:pt x="227" y="6720"/>
                    <a:pt x="843" y="6966"/>
                    <a:pt x="1335" y="7050"/>
                  </a:cubicBezTo>
                  <a:cubicBezTo>
                    <a:pt x="1767" y="7134"/>
                    <a:pt x="2217" y="7152"/>
                    <a:pt x="2667" y="7152"/>
                  </a:cubicBezTo>
                  <a:cubicBezTo>
                    <a:pt x="3009" y="7152"/>
                    <a:pt x="3352" y="7142"/>
                    <a:pt x="3689" y="7142"/>
                  </a:cubicBezTo>
                  <a:cubicBezTo>
                    <a:pt x="3716" y="7142"/>
                    <a:pt x="3743" y="7142"/>
                    <a:pt x="3769" y="7142"/>
                  </a:cubicBezTo>
                  <a:cubicBezTo>
                    <a:pt x="4023" y="7130"/>
                    <a:pt x="4276" y="7101"/>
                    <a:pt x="4529" y="7083"/>
                  </a:cubicBezTo>
                  <a:cubicBezTo>
                    <a:pt x="4621" y="7064"/>
                    <a:pt x="4712" y="7064"/>
                    <a:pt x="4800" y="7046"/>
                  </a:cubicBezTo>
                  <a:cubicBezTo>
                    <a:pt x="4797" y="7046"/>
                    <a:pt x="4789" y="7042"/>
                    <a:pt x="4782" y="7042"/>
                  </a:cubicBezTo>
                  <a:cubicBezTo>
                    <a:pt x="4778" y="7046"/>
                    <a:pt x="4775" y="7046"/>
                    <a:pt x="4775" y="7050"/>
                  </a:cubicBezTo>
                  <a:cubicBezTo>
                    <a:pt x="4773" y="7049"/>
                    <a:pt x="4770" y="7048"/>
                    <a:pt x="4766" y="7048"/>
                  </a:cubicBezTo>
                  <a:cubicBezTo>
                    <a:pt x="4761" y="7048"/>
                    <a:pt x="4755" y="7049"/>
                    <a:pt x="4750" y="7050"/>
                  </a:cubicBezTo>
                  <a:lnTo>
                    <a:pt x="4750" y="7050"/>
                  </a:lnTo>
                  <a:cubicBezTo>
                    <a:pt x="4751" y="7050"/>
                    <a:pt x="4751" y="7050"/>
                    <a:pt x="4753" y="7050"/>
                  </a:cubicBezTo>
                  <a:lnTo>
                    <a:pt x="4749" y="7050"/>
                  </a:lnTo>
                  <a:cubicBezTo>
                    <a:pt x="4749" y="7050"/>
                    <a:pt x="4749" y="7050"/>
                    <a:pt x="4749" y="7051"/>
                  </a:cubicBezTo>
                  <a:lnTo>
                    <a:pt x="4749" y="7051"/>
                  </a:lnTo>
                  <a:cubicBezTo>
                    <a:pt x="4749" y="7051"/>
                    <a:pt x="4750" y="7051"/>
                    <a:pt x="4750" y="7050"/>
                  </a:cubicBezTo>
                  <a:lnTo>
                    <a:pt x="4750" y="7050"/>
                  </a:lnTo>
                  <a:cubicBezTo>
                    <a:pt x="4750" y="7051"/>
                    <a:pt x="4749" y="7051"/>
                    <a:pt x="4749" y="7051"/>
                  </a:cubicBezTo>
                  <a:cubicBezTo>
                    <a:pt x="4749" y="7051"/>
                    <a:pt x="4749" y="7051"/>
                    <a:pt x="4749" y="7051"/>
                  </a:cubicBezTo>
                  <a:lnTo>
                    <a:pt x="4749" y="7051"/>
                  </a:lnTo>
                  <a:cubicBezTo>
                    <a:pt x="4746" y="7052"/>
                    <a:pt x="4743" y="7053"/>
                    <a:pt x="4741" y="7054"/>
                  </a:cubicBezTo>
                  <a:lnTo>
                    <a:pt x="4745" y="7050"/>
                  </a:lnTo>
                  <a:lnTo>
                    <a:pt x="4749" y="7050"/>
                  </a:lnTo>
                  <a:cubicBezTo>
                    <a:pt x="4744" y="7048"/>
                    <a:pt x="4740" y="7047"/>
                    <a:pt x="4737" y="7047"/>
                  </a:cubicBezTo>
                  <a:cubicBezTo>
                    <a:pt x="4732" y="7047"/>
                    <a:pt x="4729" y="7050"/>
                    <a:pt x="4719" y="7057"/>
                  </a:cubicBezTo>
                  <a:cubicBezTo>
                    <a:pt x="4591" y="7057"/>
                    <a:pt x="4452" y="7076"/>
                    <a:pt x="4316" y="7090"/>
                  </a:cubicBezTo>
                  <a:cubicBezTo>
                    <a:pt x="4150" y="7098"/>
                    <a:pt x="3979" y="7111"/>
                    <a:pt x="3809" y="7111"/>
                  </a:cubicBezTo>
                  <a:cubicBezTo>
                    <a:pt x="3747" y="7111"/>
                    <a:pt x="3685" y="7109"/>
                    <a:pt x="3623" y="7105"/>
                  </a:cubicBezTo>
                  <a:cubicBezTo>
                    <a:pt x="3712" y="7085"/>
                    <a:pt x="3788" y="7083"/>
                    <a:pt x="3876" y="7083"/>
                  </a:cubicBezTo>
                  <a:cubicBezTo>
                    <a:pt x="3901" y="7083"/>
                    <a:pt x="3926" y="7083"/>
                    <a:pt x="3953" y="7083"/>
                  </a:cubicBezTo>
                  <a:cubicBezTo>
                    <a:pt x="3880" y="7090"/>
                    <a:pt x="3828" y="7094"/>
                    <a:pt x="3766" y="7098"/>
                  </a:cubicBezTo>
                  <a:cubicBezTo>
                    <a:pt x="3759" y="7094"/>
                    <a:pt x="3751" y="7093"/>
                    <a:pt x="3743" y="7093"/>
                  </a:cubicBezTo>
                  <a:cubicBezTo>
                    <a:pt x="3727" y="7093"/>
                    <a:pt x="3709" y="7099"/>
                    <a:pt x="3696" y="7101"/>
                  </a:cubicBezTo>
                  <a:cubicBezTo>
                    <a:pt x="3718" y="7102"/>
                    <a:pt x="3740" y="7102"/>
                    <a:pt x="3762" y="7102"/>
                  </a:cubicBezTo>
                  <a:cubicBezTo>
                    <a:pt x="3915" y="7102"/>
                    <a:pt x="4064" y="7092"/>
                    <a:pt x="4221" y="7079"/>
                  </a:cubicBezTo>
                  <a:cubicBezTo>
                    <a:pt x="4213" y="7079"/>
                    <a:pt x="4210" y="7076"/>
                    <a:pt x="4210" y="7076"/>
                  </a:cubicBezTo>
                  <a:cubicBezTo>
                    <a:pt x="4265" y="7068"/>
                    <a:pt x="4323" y="7061"/>
                    <a:pt x="4378" y="7057"/>
                  </a:cubicBezTo>
                  <a:cubicBezTo>
                    <a:pt x="4382" y="7053"/>
                    <a:pt x="4388" y="7053"/>
                    <a:pt x="4395" y="7053"/>
                  </a:cubicBezTo>
                  <a:cubicBezTo>
                    <a:pt x="4401" y="7053"/>
                    <a:pt x="4408" y="7053"/>
                    <a:pt x="4411" y="7050"/>
                  </a:cubicBezTo>
                  <a:cubicBezTo>
                    <a:pt x="4543" y="7035"/>
                    <a:pt x="4687" y="7032"/>
                    <a:pt x="4819" y="7013"/>
                  </a:cubicBezTo>
                  <a:lnTo>
                    <a:pt x="4829" y="7017"/>
                  </a:lnTo>
                  <a:cubicBezTo>
                    <a:pt x="5010" y="6991"/>
                    <a:pt x="5181" y="6984"/>
                    <a:pt x="5362" y="6962"/>
                  </a:cubicBezTo>
                  <a:cubicBezTo>
                    <a:pt x="5379" y="6951"/>
                    <a:pt x="5406" y="6962"/>
                    <a:pt x="5428" y="6947"/>
                  </a:cubicBezTo>
                  <a:lnTo>
                    <a:pt x="5431" y="6951"/>
                  </a:lnTo>
                  <a:cubicBezTo>
                    <a:pt x="5441" y="6949"/>
                    <a:pt x="5447" y="6948"/>
                    <a:pt x="5451" y="6948"/>
                  </a:cubicBezTo>
                  <a:cubicBezTo>
                    <a:pt x="5459" y="6948"/>
                    <a:pt x="5460" y="6951"/>
                    <a:pt x="5467" y="6951"/>
                  </a:cubicBezTo>
                  <a:lnTo>
                    <a:pt x="5445" y="6958"/>
                  </a:lnTo>
                  <a:cubicBezTo>
                    <a:pt x="5472" y="6958"/>
                    <a:pt x="5511" y="6954"/>
                    <a:pt x="5541" y="6944"/>
                  </a:cubicBezTo>
                  <a:lnTo>
                    <a:pt x="5545" y="6944"/>
                  </a:lnTo>
                  <a:cubicBezTo>
                    <a:pt x="5658" y="6925"/>
                    <a:pt x="5780" y="6907"/>
                    <a:pt x="5890" y="6900"/>
                  </a:cubicBezTo>
                  <a:cubicBezTo>
                    <a:pt x="5890" y="6900"/>
                    <a:pt x="5893" y="6896"/>
                    <a:pt x="5897" y="6896"/>
                  </a:cubicBezTo>
                  <a:cubicBezTo>
                    <a:pt x="5900" y="6896"/>
                    <a:pt x="5900" y="6892"/>
                    <a:pt x="5900" y="6888"/>
                  </a:cubicBezTo>
                  <a:cubicBezTo>
                    <a:pt x="5904" y="6891"/>
                    <a:pt x="5909" y="6892"/>
                    <a:pt x="5915" y="6892"/>
                  </a:cubicBezTo>
                  <a:cubicBezTo>
                    <a:pt x="5926" y="6892"/>
                    <a:pt x="5940" y="6889"/>
                    <a:pt x="5951" y="6889"/>
                  </a:cubicBezTo>
                  <a:cubicBezTo>
                    <a:pt x="5956" y="6889"/>
                    <a:pt x="5960" y="6889"/>
                    <a:pt x="5963" y="6892"/>
                  </a:cubicBezTo>
                  <a:cubicBezTo>
                    <a:pt x="5849" y="6910"/>
                    <a:pt x="5717" y="6951"/>
                    <a:pt x="5604" y="6958"/>
                  </a:cubicBezTo>
                  <a:cubicBezTo>
                    <a:pt x="5570" y="6966"/>
                    <a:pt x="5548" y="6976"/>
                    <a:pt x="5511" y="6980"/>
                  </a:cubicBezTo>
                  <a:cubicBezTo>
                    <a:pt x="5574" y="6980"/>
                    <a:pt x="5636" y="6958"/>
                    <a:pt x="5695" y="6958"/>
                  </a:cubicBezTo>
                  <a:cubicBezTo>
                    <a:pt x="5794" y="6932"/>
                    <a:pt x="5900" y="6929"/>
                    <a:pt x="5995" y="6892"/>
                  </a:cubicBezTo>
                  <a:cubicBezTo>
                    <a:pt x="6105" y="6874"/>
                    <a:pt x="6223" y="6863"/>
                    <a:pt x="6340" y="6834"/>
                  </a:cubicBezTo>
                  <a:cubicBezTo>
                    <a:pt x="6344" y="6837"/>
                    <a:pt x="6347" y="6837"/>
                    <a:pt x="6347" y="6841"/>
                  </a:cubicBezTo>
                  <a:cubicBezTo>
                    <a:pt x="6689" y="6775"/>
                    <a:pt x="7029" y="6683"/>
                    <a:pt x="7359" y="6584"/>
                  </a:cubicBezTo>
                  <a:cubicBezTo>
                    <a:pt x="7623" y="6485"/>
                    <a:pt x="7906" y="6394"/>
                    <a:pt x="8178" y="6287"/>
                  </a:cubicBezTo>
                  <a:lnTo>
                    <a:pt x="8178" y="6287"/>
                  </a:lnTo>
                  <a:cubicBezTo>
                    <a:pt x="8112" y="6328"/>
                    <a:pt x="8049" y="6350"/>
                    <a:pt x="7980" y="6379"/>
                  </a:cubicBezTo>
                  <a:cubicBezTo>
                    <a:pt x="7997" y="6364"/>
                    <a:pt x="8009" y="6357"/>
                    <a:pt x="8019" y="6350"/>
                  </a:cubicBezTo>
                  <a:lnTo>
                    <a:pt x="8019" y="6350"/>
                  </a:lnTo>
                  <a:cubicBezTo>
                    <a:pt x="7961" y="6379"/>
                    <a:pt x="7906" y="6404"/>
                    <a:pt x="7840" y="6426"/>
                  </a:cubicBezTo>
                  <a:cubicBezTo>
                    <a:pt x="8203" y="6342"/>
                    <a:pt x="8540" y="6115"/>
                    <a:pt x="8882" y="5957"/>
                  </a:cubicBezTo>
                  <a:cubicBezTo>
                    <a:pt x="9031" y="5873"/>
                    <a:pt x="9190" y="5788"/>
                    <a:pt x="9332" y="5697"/>
                  </a:cubicBezTo>
                  <a:cubicBezTo>
                    <a:pt x="9461" y="5612"/>
                    <a:pt x="9589" y="5531"/>
                    <a:pt x="9703" y="5426"/>
                  </a:cubicBezTo>
                  <a:lnTo>
                    <a:pt x="9703" y="5426"/>
                  </a:lnTo>
                  <a:cubicBezTo>
                    <a:pt x="9662" y="5440"/>
                    <a:pt x="9633" y="5477"/>
                    <a:pt x="9596" y="5509"/>
                  </a:cubicBezTo>
                  <a:cubicBezTo>
                    <a:pt x="9593" y="5506"/>
                    <a:pt x="9589" y="5506"/>
                    <a:pt x="9586" y="5506"/>
                  </a:cubicBezTo>
                  <a:cubicBezTo>
                    <a:pt x="9515" y="5553"/>
                    <a:pt x="9449" y="5587"/>
                    <a:pt x="9380" y="5634"/>
                  </a:cubicBezTo>
                  <a:cubicBezTo>
                    <a:pt x="9373" y="5594"/>
                    <a:pt x="9559" y="5514"/>
                    <a:pt x="9596" y="5455"/>
                  </a:cubicBezTo>
                  <a:cubicBezTo>
                    <a:pt x="9596" y="5451"/>
                    <a:pt x="9596" y="5448"/>
                    <a:pt x="9593" y="5443"/>
                  </a:cubicBezTo>
                  <a:cubicBezTo>
                    <a:pt x="9622" y="5418"/>
                    <a:pt x="9647" y="5404"/>
                    <a:pt x="9669" y="5374"/>
                  </a:cubicBezTo>
                  <a:cubicBezTo>
                    <a:pt x="9688" y="5367"/>
                    <a:pt x="9706" y="5348"/>
                    <a:pt x="9718" y="5326"/>
                  </a:cubicBezTo>
                  <a:cubicBezTo>
                    <a:pt x="9725" y="5326"/>
                    <a:pt x="9732" y="5316"/>
                    <a:pt x="9735" y="5308"/>
                  </a:cubicBezTo>
                  <a:cubicBezTo>
                    <a:pt x="9835" y="5245"/>
                    <a:pt x="9894" y="5135"/>
                    <a:pt x="9977" y="5062"/>
                  </a:cubicBezTo>
                  <a:cubicBezTo>
                    <a:pt x="10099" y="4915"/>
                    <a:pt x="10219" y="4761"/>
                    <a:pt x="10300" y="4585"/>
                  </a:cubicBezTo>
                  <a:cubicBezTo>
                    <a:pt x="10359" y="4483"/>
                    <a:pt x="10400" y="4358"/>
                    <a:pt x="10436" y="4241"/>
                  </a:cubicBezTo>
                  <a:cubicBezTo>
                    <a:pt x="10436" y="4238"/>
                    <a:pt x="10436" y="4233"/>
                    <a:pt x="10432" y="4230"/>
                  </a:cubicBezTo>
                  <a:cubicBezTo>
                    <a:pt x="10451" y="4186"/>
                    <a:pt x="10462" y="4145"/>
                    <a:pt x="10466" y="4098"/>
                  </a:cubicBezTo>
                  <a:cubicBezTo>
                    <a:pt x="10493" y="3996"/>
                    <a:pt x="10504" y="3865"/>
                    <a:pt x="10520" y="3762"/>
                  </a:cubicBezTo>
                  <a:lnTo>
                    <a:pt x="10520" y="3762"/>
                  </a:lnTo>
                  <a:cubicBezTo>
                    <a:pt x="10521" y="3773"/>
                    <a:pt x="10523" y="3786"/>
                    <a:pt x="10525" y="3786"/>
                  </a:cubicBezTo>
                  <a:cubicBezTo>
                    <a:pt x="10526" y="3786"/>
                    <a:pt x="10528" y="3779"/>
                    <a:pt x="10528" y="3761"/>
                  </a:cubicBezTo>
                  <a:cubicBezTo>
                    <a:pt x="10532" y="3761"/>
                    <a:pt x="10532" y="3746"/>
                    <a:pt x="10535" y="3742"/>
                  </a:cubicBezTo>
                  <a:lnTo>
                    <a:pt x="10535" y="3742"/>
                  </a:lnTo>
                  <a:cubicBezTo>
                    <a:pt x="10535" y="3749"/>
                    <a:pt x="10535" y="3754"/>
                    <a:pt x="10532" y="3757"/>
                  </a:cubicBezTo>
                  <a:lnTo>
                    <a:pt x="10532" y="3771"/>
                  </a:lnTo>
                  <a:lnTo>
                    <a:pt x="10539" y="3771"/>
                  </a:lnTo>
                  <a:cubicBezTo>
                    <a:pt x="10535" y="3834"/>
                    <a:pt x="10535" y="3878"/>
                    <a:pt x="10532" y="3940"/>
                  </a:cubicBezTo>
                  <a:cubicBezTo>
                    <a:pt x="10561" y="3746"/>
                    <a:pt x="10572" y="3541"/>
                    <a:pt x="10532" y="3350"/>
                  </a:cubicBezTo>
                  <a:cubicBezTo>
                    <a:pt x="10535" y="3331"/>
                    <a:pt x="10535" y="3317"/>
                    <a:pt x="10528" y="3299"/>
                  </a:cubicBezTo>
                  <a:cubicBezTo>
                    <a:pt x="10520" y="3211"/>
                    <a:pt x="10488" y="3123"/>
                    <a:pt x="10473" y="3038"/>
                  </a:cubicBezTo>
                  <a:cubicBezTo>
                    <a:pt x="10451" y="2987"/>
                    <a:pt x="10444" y="2910"/>
                    <a:pt x="10414" y="2862"/>
                  </a:cubicBezTo>
                  <a:cubicBezTo>
                    <a:pt x="10362" y="2701"/>
                    <a:pt x="10297" y="2545"/>
                    <a:pt x="10221" y="2396"/>
                  </a:cubicBezTo>
                  <a:lnTo>
                    <a:pt x="10221" y="2396"/>
                  </a:lnTo>
                  <a:cubicBezTo>
                    <a:pt x="10256" y="2354"/>
                    <a:pt x="10290" y="2311"/>
                    <a:pt x="10322" y="2268"/>
                  </a:cubicBezTo>
                  <a:lnTo>
                    <a:pt x="10322" y="2268"/>
                  </a:lnTo>
                  <a:lnTo>
                    <a:pt x="10312" y="2275"/>
                  </a:lnTo>
                  <a:cubicBezTo>
                    <a:pt x="10344" y="2231"/>
                    <a:pt x="10396" y="2170"/>
                    <a:pt x="10410" y="2129"/>
                  </a:cubicBezTo>
                  <a:lnTo>
                    <a:pt x="10410" y="2129"/>
                  </a:lnTo>
                  <a:cubicBezTo>
                    <a:pt x="10410" y="2130"/>
                    <a:pt x="10409" y="2130"/>
                    <a:pt x="10409" y="2130"/>
                  </a:cubicBezTo>
                  <a:cubicBezTo>
                    <a:pt x="10406" y="2130"/>
                    <a:pt x="10414" y="2121"/>
                    <a:pt x="10414" y="2121"/>
                  </a:cubicBezTo>
                  <a:lnTo>
                    <a:pt x="10414" y="2121"/>
                  </a:lnTo>
                  <a:lnTo>
                    <a:pt x="10410" y="2129"/>
                  </a:lnTo>
                  <a:cubicBezTo>
                    <a:pt x="10414" y="2121"/>
                    <a:pt x="10429" y="2096"/>
                    <a:pt x="10440" y="2089"/>
                  </a:cubicBezTo>
                  <a:cubicBezTo>
                    <a:pt x="10454" y="2063"/>
                    <a:pt x="10480" y="2038"/>
                    <a:pt x="10480" y="2023"/>
                  </a:cubicBezTo>
                  <a:lnTo>
                    <a:pt x="10480" y="2023"/>
                  </a:lnTo>
                  <a:cubicBezTo>
                    <a:pt x="10479" y="2024"/>
                    <a:pt x="10479" y="2024"/>
                    <a:pt x="10479" y="2024"/>
                  </a:cubicBezTo>
                  <a:cubicBezTo>
                    <a:pt x="10478" y="2024"/>
                    <a:pt x="10534" y="1934"/>
                    <a:pt x="10517" y="1931"/>
                  </a:cubicBezTo>
                  <a:cubicBezTo>
                    <a:pt x="10520" y="1920"/>
                    <a:pt x="10532" y="1901"/>
                    <a:pt x="10532" y="1901"/>
                  </a:cubicBezTo>
                  <a:cubicBezTo>
                    <a:pt x="10532" y="1872"/>
                    <a:pt x="10561" y="1810"/>
                    <a:pt x="10579" y="1777"/>
                  </a:cubicBezTo>
                  <a:cubicBezTo>
                    <a:pt x="10579" y="1766"/>
                    <a:pt x="10586" y="1740"/>
                    <a:pt x="10583" y="1740"/>
                  </a:cubicBezTo>
                  <a:cubicBezTo>
                    <a:pt x="10586" y="1734"/>
                    <a:pt x="10603" y="1693"/>
                    <a:pt x="10598" y="1693"/>
                  </a:cubicBezTo>
                  <a:cubicBezTo>
                    <a:pt x="10597" y="1693"/>
                    <a:pt x="10595" y="1694"/>
                    <a:pt x="10594" y="1696"/>
                  </a:cubicBezTo>
                  <a:cubicBezTo>
                    <a:pt x="10593" y="1698"/>
                    <a:pt x="10592" y="1698"/>
                    <a:pt x="10592" y="1698"/>
                  </a:cubicBezTo>
                  <a:cubicBezTo>
                    <a:pt x="10592" y="1698"/>
                    <a:pt x="10595" y="1692"/>
                    <a:pt x="10598" y="1689"/>
                  </a:cubicBezTo>
                  <a:cubicBezTo>
                    <a:pt x="10612" y="1571"/>
                    <a:pt x="10608" y="1334"/>
                    <a:pt x="10473" y="1227"/>
                  </a:cubicBezTo>
                  <a:lnTo>
                    <a:pt x="10473" y="1219"/>
                  </a:lnTo>
                  <a:cubicBezTo>
                    <a:pt x="10447" y="1194"/>
                    <a:pt x="10418" y="1172"/>
                    <a:pt x="10392" y="1157"/>
                  </a:cubicBezTo>
                  <a:cubicBezTo>
                    <a:pt x="10282" y="1058"/>
                    <a:pt x="10128" y="996"/>
                    <a:pt x="9985" y="948"/>
                  </a:cubicBezTo>
                  <a:cubicBezTo>
                    <a:pt x="9618" y="823"/>
                    <a:pt x="9204" y="787"/>
                    <a:pt x="8816" y="768"/>
                  </a:cubicBezTo>
                  <a:cubicBezTo>
                    <a:pt x="8741" y="766"/>
                    <a:pt x="8665" y="764"/>
                    <a:pt x="8588" y="762"/>
                  </a:cubicBezTo>
                  <a:lnTo>
                    <a:pt x="8588" y="762"/>
                  </a:lnTo>
                  <a:cubicBezTo>
                    <a:pt x="8556" y="745"/>
                    <a:pt x="8525" y="728"/>
                    <a:pt x="8496" y="713"/>
                  </a:cubicBezTo>
                  <a:cubicBezTo>
                    <a:pt x="7640" y="229"/>
                    <a:pt x="6669" y="0"/>
                    <a:pt x="5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1"/>
            <p:cNvSpPr/>
            <p:nvPr/>
          </p:nvSpPr>
          <p:spPr>
            <a:xfrm>
              <a:off x="1470719" y="954884"/>
              <a:ext cx="28130" cy="33544"/>
            </a:xfrm>
            <a:custGeom>
              <a:avLst/>
              <a:gdLst/>
              <a:ahLst/>
              <a:cxnLst/>
              <a:rect l="l" t="t" r="r" b="b"/>
              <a:pathLst>
                <a:path w="478" h="570" extrusionOk="0">
                  <a:moveTo>
                    <a:pt x="279" y="253"/>
                  </a:moveTo>
                  <a:lnTo>
                    <a:pt x="279" y="253"/>
                  </a:lnTo>
                  <a:cubicBezTo>
                    <a:pt x="276" y="258"/>
                    <a:pt x="272" y="265"/>
                    <a:pt x="269" y="265"/>
                  </a:cubicBezTo>
                  <a:cubicBezTo>
                    <a:pt x="272" y="261"/>
                    <a:pt x="276" y="258"/>
                    <a:pt x="279" y="253"/>
                  </a:cubicBezTo>
                  <a:close/>
                  <a:moveTo>
                    <a:pt x="232" y="302"/>
                  </a:moveTo>
                  <a:cubicBezTo>
                    <a:pt x="228" y="305"/>
                    <a:pt x="225" y="309"/>
                    <a:pt x="220" y="312"/>
                  </a:cubicBezTo>
                  <a:cubicBezTo>
                    <a:pt x="225" y="309"/>
                    <a:pt x="228" y="302"/>
                    <a:pt x="232" y="302"/>
                  </a:cubicBezTo>
                  <a:close/>
                  <a:moveTo>
                    <a:pt x="217" y="324"/>
                  </a:moveTo>
                  <a:cubicBezTo>
                    <a:pt x="213" y="327"/>
                    <a:pt x="210" y="331"/>
                    <a:pt x="206" y="334"/>
                  </a:cubicBezTo>
                  <a:cubicBezTo>
                    <a:pt x="210" y="331"/>
                    <a:pt x="213" y="324"/>
                    <a:pt x="217" y="324"/>
                  </a:cubicBezTo>
                  <a:close/>
                  <a:moveTo>
                    <a:pt x="181" y="363"/>
                  </a:moveTo>
                  <a:lnTo>
                    <a:pt x="176" y="368"/>
                  </a:lnTo>
                  <a:lnTo>
                    <a:pt x="173" y="371"/>
                  </a:lnTo>
                  <a:lnTo>
                    <a:pt x="173" y="368"/>
                  </a:lnTo>
                  <a:cubicBezTo>
                    <a:pt x="176" y="363"/>
                    <a:pt x="176" y="363"/>
                    <a:pt x="181" y="363"/>
                  </a:cubicBezTo>
                  <a:close/>
                  <a:moveTo>
                    <a:pt x="159" y="393"/>
                  </a:moveTo>
                  <a:lnTo>
                    <a:pt x="159" y="393"/>
                  </a:lnTo>
                  <a:cubicBezTo>
                    <a:pt x="154" y="397"/>
                    <a:pt x="151" y="404"/>
                    <a:pt x="147" y="404"/>
                  </a:cubicBezTo>
                  <a:cubicBezTo>
                    <a:pt x="151" y="400"/>
                    <a:pt x="154" y="397"/>
                    <a:pt x="159" y="393"/>
                  </a:cubicBezTo>
                  <a:close/>
                  <a:moveTo>
                    <a:pt x="125" y="437"/>
                  </a:moveTo>
                  <a:cubicBezTo>
                    <a:pt x="124" y="439"/>
                    <a:pt x="122" y="441"/>
                    <a:pt x="120" y="442"/>
                  </a:cubicBezTo>
                  <a:lnTo>
                    <a:pt x="120" y="442"/>
                  </a:lnTo>
                  <a:cubicBezTo>
                    <a:pt x="122" y="439"/>
                    <a:pt x="123" y="437"/>
                    <a:pt x="125" y="437"/>
                  </a:cubicBezTo>
                  <a:close/>
                  <a:moveTo>
                    <a:pt x="477" y="1"/>
                  </a:moveTo>
                  <a:cubicBezTo>
                    <a:pt x="455" y="30"/>
                    <a:pt x="433" y="60"/>
                    <a:pt x="408" y="89"/>
                  </a:cubicBezTo>
                  <a:cubicBezTo>
                    <a:pt x="415" y="77"/>
                    <a:pt x="418" y="70"/>
                    <a:pt x="426" y="52"/>
                  </a:cubicBezTo>
                  <a:lnTo>
                    <a:pt x="426" y="52"/>
                  </a:lnTo>
                  <a:cubicBezTo>
                    <a:pt x="364" y="133"/>
                    <a:pt x="305" y="214"/>
                    <a:pt x="242" y="287"/>
                  </a:cubicBezTo>
                  <a:cubicBezTo>
                    <a:pt x="198" y="324"/>
                    <a:pt x="166" y="378"/>
                    <a:pt x="125" y="419"/>
                  </a:cubicBezTo>
                  <a:cubicBezTo>
                    <a:pt x="126" y="421"/>
                    <a:pt x="127" y="421"/>
                    <a:pt x="129" y="421"/>
                  </a:cubicBezTo>
                  <a:cubicBezTo>
                    <a:pt x="133" y="421"/>
                    <a:pt x="138" y="415"/>
                    <a:pt x="140" y="415"/>
                  </a:cubicBezTo>
                  <a:cubicBezTo>
                    <a:pt x="137" y="419"/>
                    <a:pt x="133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8" y="425"/>
                    <a:pt x="116" y="441"/>
                    <a:pt x="117" y="444"/>
                  </a:cubicBezTo>
                  <a:lnTo>
                    <a:pt x="117" y="444"/>
                  </a:lnTo>
                  <a:cubicBezTo>
                    <a:pt x="116" y="444"/>
                    <a:pt x="115" y="444"/>
                    <a:pt x="115" y="444"/>
                  </a:cubicBezTo>
                  <a:cubicBezTo>
                    <a:pt x="103" y="451"/>
                    <a:pt x="81" y="481"/>
                    <a:pt x="59" y="507"/>
                  </a:cubicBezTo>
                  <a:cubicBezTo>
                    <a:pt x="54" y="510"/>
                    <a:pt x="31" y="529"/>
                    <a:pt x="36" y="529"/>
                  </a:cubicBezTo>
                  <a:cubicBezTo>
                    <a:pt x="37" y="529"/>
                    <a:pt x="40" y="528"/>
                    <a:pt x="44" y="525"/>
                  </a:cubicBezTo>
                  <a:lnTo>
                    <a:pt x="44" y="525"/>
                  </a:lnTo>
                  <a:cubicBezTo>
                    <a:pt x="41" y="529"/>
                    <a:pt x="41" y="532"/>
                    <a:pt x="34" y="532"/>
                  </a:cubicBezTo>
                  <a:cubicBezTo>
                    <a:pt x="34" y="532"/>
                    <a:pt x="8" y="561"/>
                    <a:pt x="0" y="569"/>
                  </a:cubicBezTo>
                  <a:cubicBezTo>
                    <a:pt x="56" y="529"/>
                    <a:pt x="110" y="466"/>
                    <a:pt x="154" y="419"/>
                  </a:cubicBezTo>
                  <a:cubicBezTo>
                    <a:pt x="257" y="283"/>
                    <a:pt x="393" y="143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1"/>
            <p:cNvSpPr/>
            <p:nvPr/>
          </p:nvSpPr>
          <p:spPr>
            <a:xfrm>
              <a:off x="1130210" y="1088062"/>
              <a:ext cx="45609" cy="3001"/>
            </a:xfrm>
            <a:custGeom>
              <a:avLst/>
              <a:gdLst/>
              <a:ahLst/>
              <a:cxnLst/>
              <a:rect l="l" t="t" r="r" b="b"/>
              <a:pathLst>
                <a:path w="775" h="51" extrusionOk="0">
                  <a:moveTo>
                    <a:pt x="774" y="0"/>
                  </a:moveTo>
                  <a:cubicBezTo>
                    <a:pt x="521" y="26"/>
                    <a:pt x="261" y="22"/>
                    <a:pt x="0" y="44"/>
                  </a:cubicBezTo>
                  <a:cubicBezTo>
                    <a:pt x="2" y="46"/>
                    <a:pt x="9" y="46"/>
                    <a:pt x="16" y="46"/>
                  </a:cubicBezTo>
                  <a:cubicBezTo>
                    <a:pt x="24" y="46"/>
                    <a:pt x="32" y="46"/>
                    <a:pt x="37" y="48"/>
                  </a:cubicBezTo>
                  <a:cubicBezTo>
                    <a:pt x="92" y="48"/>
                    <a:pt x="150" y="40"/>
                    <a:pt x="208" y="40"/>
                  </a:cubicBezTo>
                  <a:cubicBezTo>
                    <a:pt x="220" y="40"/>
                    <a:pt x="231" y="40"/>
                    <a:pt x="242" y="41"/>
                  </a:cubicBezTo>
                  <a:cubicBezTo>
                    <a:pt x="226" y="47"/>
                    <a:pt x="239" y="50"/>
                    <a:pt x="255" y="50"/>
                  </a:cubicBezTo>
                  <a:cubicBezTo>
                    <a:pt x="269" y="50"/>
                    <a:pt x="284" y="47"/>
                    <a:pt x="286" y="41"/>
                  </a:cubicBezTo>
                  <a:cubicBezTo>
                    <a:pt x="275" y="37"/>
                    <a:pt x="290" y="37"/>
                    <a:pt x="290" y="37"/>
                  </a:cubicBezTo>
                  <a:lnTo>
                    <a:pt x="290" y="37"/>
                  </a:lnTo>
                  <a:lnTo>
                    <a:pt x="286" y="41"/>
                  </a:lnTo>
                  <a:cubicBezTo>
                    <a:pt x="429" y="29"/>
                    <a:pt x="653" y="33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1"/>
            <p:cNvSpPr/>
            <p:nvPr/>
          </p:nvSpPr>
          <p:spPr>
            <a:xfrm>
              <a:off x="1213542" y="1086532"/>
              <a:ext cx="22069" cy="4943"/>
            </a:xfrm>
            <a:custGeom>
              <a:avLst/>
              <a:gdLst/>
              <a:ahLst/>
              <a:cxnLst/>
              <a:rect l="l" t="t" r="r" b="b"/>
              <a:pathLst>
                <a:path w="375" h="84" extrusionOk="0">
                  <a:moveTo>
                    <a:pt x="48" y="77"/>
                  </a:moveTo>
                  <a:lnTo>
                    <a:pt x="44" y="81"/>
                  </a:lnTo>
                  <a:lnTo>
                    <a:pt x="41" y="77"/>
                  </a:lnTo>
                  <a:close/>
                  <a:moveTo>
                    <a:pt x="334" y="1"/>
                  </a:moveTo>
                  <a:lnTo>
                    <a:pt x="322" y="4"/>
                  </a:lnTo>
                  <a:lnTo>
                    <a:pt x="322" y="11"/>
                  </a:lnTo>
                  <a:cubicBezTo>
                    <a:pt x="234" y="33"/>
                    <a:pt x="151" y="52"/>
                    <a:pt x="66" y="74"/>
                  </a:cubicBezTo>
                  <a:lnTo>
                    <a:pt x="63" y="70"/>
                  </a:lnTo>
                  <a:cubicBezTo>
                    <a:pt x="44" y="70"/>
                    <a:pt x="29" y="77"/>
                    <a:pt x="0" y="77"/>
                  </a:cubicBezTo>
                  <a:cubicBezTo>
                    <a:pt x="8" y="82"/>
                    <a:pt x="22" y="84"/>
                    <a:pt x="38" y="84"/>
                  </a:cubicBezTo>
                  <a:cubicBezTo>
                    <a:pt x="104" y="84"/>
                    <a:pt x="222" y="55"/>
                    <a:pt x="275" y="37"/>
                  </a:cubicBezTo>
                  <a:lnTo>
                    <a:pt x="239" y="37"/>
                  </a:lnTo>
                  <a:cubicBezTo>
                    <a:pt x="271" y="33"/>
                    <a:pt x="290" y="30"/>
                    <a:pt x="308" y="26"/>
                  </a:cubicBezTo>
                  <a:cubicBezTo>
                    <a:pt x="312" y="23"/>
                    <a:pt x="315" y="19"/>
                    <a:pt x="315" y="15"/>
                  </a:cubicBezTo>
                  <a:cubicBezTo>
                    <a:pt x="320" y="16"/>
                    <a:pt x="324" y="16"/>
                    <a:pt x="328" y="16"/>
                  </a:cubicBezTo>
                  <a:cubicBezTo>
                    <a:pt x="346" y="16"/>
                    <a:pt x="359" y="10"/>
                    <a:pt x="374" y="4"/>
                  </a:cubicBezTo>
                  <a:cubicBezTo>
                    <a:pt x="373" y="4"/>
                    <a:pt x="371" y="4"/>
                    <a:pt x="369" y="4"/>
                  </a:cubicBezTo>
                  <a:cubicBezTo>
                    <a:pt x="362" y="4"/>
                    <a:pt x="351" y="6"/>
                    <a:pt x="343" y="6"/>
                  </a:cubicBezTo>
                  <a:cubicBezTo>
                    <a:pt x="338" y="6"/>
                    <a:pt x="334" y="5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1"/>
            <p:cNvSpPr/>
            <p:nvPr/>
          </p:nvSpPr>
          <p:spPr>
            <a:xfrm>
              <a:off x="911227" y="1033214"/>
              <a:ext cx="7945" cy="22304"/>
            </a:xfrm>
            <a:custGeom>
              <a:avLst/>
              <a:gdLst/>
              <a:ahLst/>
              <a:cxnLst/>
              <a:rect l="l" t="t" r="r" b="b"/>
              <a:pathLst>
                <a:path w="135" h="379" extrusionOk="0">
                  <a:moveTo>
                    <a:pt x="14" y="66"/>
                  </a:moveTo>
                  <a:lnTo>
                    <a:pt x="14" y="70"/>
                  </a:lnTo>
                  <a:lnTo>
                    <a:pt x="14" y="70"/>
                  </a:lnTo>
                  <a:cubicBezTo>
                    <a:pt x="14" y="69"/>
                    <a:pt x="14" y="68"/>
                    <a:pt x="14" y="67"/>
                  </a:cubicBezTo>
                  <a:lnTo>
                    <a:pt x="14" y="67"/>
                  </a:lnTo>
                  <a:cubicBezTo>
                    <a:pt x="14" y="67"/>
                    <a:pt x="14" y="67"/>
                    <a:pt x="14" y="66"/>
                  </a:cubicBezTo>
                  <a:close/>
                  <a:moveTo>
                    <a:pt x="13" y="68"/>
                  </a:moveTo>
                  <a:cubicBezTo>
                    <a:pt x="14" y="69"/>
                    <a:pt x="14" y="70"/>
                    <a:pt x="14" y="72"/>
                  </a:cubicBezTo>
                  <a:lnTo>
                    <a:pt x="14" y="72"/>
                  </a:lnTo>
                  <a:lnTo>
                    <a:pt x="14" y="78"/>
                  </a:lnTo>
                  <a:lnTo>
                    <a:pt x="14" y="81"/>
                  </a:lnTo>
                  <a:cubicBezTo>
                    <a:pt x="14" y="78"/>
                    <a:pt x="11" y="72"/>
                    <a:pt x="13" y="68"/>
                  </a:cubicBezTo>
                  <a:close/>
                  <a:moveTo>
                    <a:pt x="20" y="99"/>
                  </a:moveTo>
                  <a:cubicBezTo>
                    <a:pt x="27" y="128"/>
                    <a:pt x="34" y="145"/>
                    <a:pt x="36" y="162"/>
                  </a:cubicBezTo>
                  <a:lnTo>
                    <a:pt x="40" y="173"/>
                  </a:lnTo>
                  <a:lnTo>
                    <a:pt x="36" y="166"/>
                  </a:lnTo>
                  <a:cubicBezTo>
                    <a:pt x="36" y="166"/>
                    <a:pt x="34" y="163"/>
                    <a:pt x="20" y="99"/>
                  </a:cubicBezTo>
                  <a:close/>
                  <a:moveTo>
                    <a:pt x="8" y="0"/>
                  </a:moveTo>
                  <a:lnTo>
                    <a:pt x="8" y="0"/>
                  </a:lnTo>
                  <a:cubicBezTo>
                    <a:pt x="7" y="0"/>
                    <a:pt x="7" y="14"/>
                    <a:pt x="11" y="52"/>
                  </a:cubicBezTo>
                  <a:cubicBezTo>
                    <a:pt x="5" y="17"/>
                    <a:pt x="2" y="4"/>
                    <a:pt x="1" y="4"/>
                  </a:cubicBezTo>
                  <a:lnTo>
                    <a:pt x="1" y="4"/>
                  </a:lnTo>
                  <a:cubicBezTo>
                    <a:pt x="0" y="4"/>
                    <a:pt x="1" y="19"/>
                    <a:pt x="3" y="34"/>
                  </a:cubicBezTo>
                  <a:cubicBezTo>
                    <a:pt x="21" y="154"/>
                    <a:pt x="55" y="272"/>
                    <a:pt x="128" y="379"/>
                  </a:cubicBezTo>
                  <a:cubicBezTo>
                    <a:pt x="128" y="374"/>
                    <a:pt x="131" y="371"/>
                    <a:pt x="135" y="367"/>
                  </a:cubicBezTo>
                  <a:cubicBezTo>
                    <a:pt x="73" y="264"/>
                    <a:pt x="33" y="154"/>
                    <a:pt x="14" y="34"/>
                  </a:cubicBezTo>
                  <a:cubicBezTo>
                    <a:pt x="12" y="16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1"/>
            <p:cNvSpPr/>
            <p:nvPr/>
          </p:nvSpPr>
          <p:spPr>
            <a:xfrm>
              <a:off x="1304996" y="862960"/>
              <a:ext cx="22716" cy="12594"/>
            </a:xfrm>
            <a:custGeom>
              <a:avLst/>
              <a:gdLst/>
              <a:ahLst/>
              <a:cxnLst/>
              <a:rect l="l" t="t" r="r" b="b"/>
              <a:pathLst>
                <a:path w="386" h="214" extrusionOk="0">
                  <a:moveTo>
                    <a:pt x="386" y="1"/>
                  </a:moveTo>
                  <a:lnTo>
                    <a:pt x="386" y="1"/>
                  </a:lnTo>
                  <a:cubicBezTo>
                    <a:pt x="272" y="55"/>
                    <a:pt x="125" y="140"/>
                    <a:pt x="0" y="214"/>
                  </a:cubicBezTo>
                  <a:cubicBezTo>
                    <a:pt x="125" y="151"/>
                    <a:pt x="264" y="82"/>
                    <a:pt x="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1"/>
            <p:cNvSpPr/>
            <p:nvPr/>
          </p:nvSpPr>
          <p:spPr>
            <a:xfrm>
              <a:off x="1276748" y="878497"/>
              <a:ext cx="21598" cy="10828"/>
            </a:xfrm>
            <a:custGeom>
              <a:avLst/>
              <a:gdLst/>
              <a:ahLst/>
              <a:cxnLst/>
              <a:rect l="l" t="t" r="r" b="b"/>
              <a:pathLst>
                <a:path w="367" h="184" extrusionOk="0">
                  <a:moveTo>
                    <a:pt x="367" y="1"/>
                  </a:moveTo>
                  <a:cubicBezTo>
                    <a:pt x="246" y="67"/>
                    <a:pt x="121" y="121"/>
                    <a:pt x="1" y="184"/>
                  </a:cubicBezTo>
                  <a:cubicBezTo>
                    <a:pt x="96" y="162"/>
                    <a:pt x="206" y="82"/>
                    <a:pt x="297" y="48"/>
                  </a:cubicBezTo>
                  <a:cubicBezTo>
                    <a:pt x="309" y="41"/>
                    <a:pt x="367" y="16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1"/>
            <p:cNvSpPr/>
            <p:nvPr/>
          </p:nvSpPr>
          <p:spPr>
            <a:xfrm>
              <a:off x="1111201" y="1090357"/>
              <a:ext cx="19303" cy="1412"/>
            </a:xfrm>
            <a:custGeom>
              <a:avLst/>
              <a:gdLst/>
              <a:ahLst/>
              <a:cxnLst/>
              <a:rect l="l" t="t" r="r" b="b"/>
              <a:pathLst>
                <a:path w="328" h="24" extrusionOk="0">
                  <a:moveTo>
                    <a:pt x="262" y="0"/>
                  </a:moveTo>
                  <a:cubicBezTo>
                    <a:pt x="213" y="0"/>
                    <a:pt x="163" y="7"/>
                    <a:pt x="118" y="9"/>
                  </a:cubicBezTo>
                  <a:cubicBezTo>
                    <a:pt x="77" y="9"/>
                    <a:pt x="37" y="9"/>
                    <a:pt x="1" y="16"/>
                  </a:cubicBezTo>
                  <a:lnTo>
                    <a:pt x="1" y="24"/>
                  </a:lnTo>
                  <a:cubicBezTo>
                    <a:pt x="43" y="16"/>
                    <a:pt x="90" y="16"/>
                    <a:pt x="136" y="16"/>
                  </a:cubicBezTo>
                  <a:cubicBezTo>
                    <a:pt x="182" y="16"/>
                    <a:pt x="228" y="16"/>
                    <a:pt x="268" y="9"/>
                  </a:cubicBezTo>
                  <a:cubicBezTo>
                    <a:pt x="273" y="11"/>
                    <a:pt x="278" y="11"/>
                    <a:pt x="282" y="11"/>
                  </a:cubicBezTo>
                  <a:cubicBezTo>
                    <a:pt x="296" y="11"/>
                    <a:pt x="311" y="5"/>
                    <a:pt x="327" y="5"/>
                  </a:cubicBezTo>
                  <a:cubicBezTo>
                    <a:pt x="306" y="2"/>
                    <a:pt x="284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1"/>
            <p:cNvSpPr/>
            <p:nvPr/>
          </p:nvSpPr>
          <p:spPr>
            <a:xfrm>
              <a:off x="1299170" y="792634"/>
              <a:ext cx="20774" cy="5885"/>
            </a:xfrm>
            <a:custGeom>
              <a:avLst/>
              <a:gdLst/>
              <a:ahLst/>
              <a:cxnLst/>
              <a:rect l="l" t="t" r="r" b="b"/>
              <a:pathLst>
                <a:path w="353" h="100" extrusionOk="0">
                  <a:moveTo>
                    <a:pt x="353" y="1"/>
                  </a:moveTo>
                  <a:lnTo>
                    <a:pt x="353" y="1"/>
                  </a:lnTo>
                  <a:cubicBezTo>
                    <a:pt x="231" y="15"/>
                    <a:pt x="121" y="59"/>
                    <a:pt x="1" y="96"/>
                  </a:cubicBezTo>
                  <a:cubicBezTo>
                    <a:pt x="4" y="96"/>
                    <a:pt x="8" y="99"/>
                    <a:pt x="11" y="99"/>
                  </a:cubicBezTo>
                  <a:cubicBezTo>
                    <a:pt x="74" y="77"/>
                    <a:pt x="151" y="55"/>
                    <a:pt x="214" y="33"/>
                  </a:cubicBezTo>
                  <a:cubicBezTo>
                    <a:pt x="261" y="30"/>
                    <a:pt x="309" y="15"/>
                    <a:pt x="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1"/>
            <p:cNvSpPr/>
            <p:nvPr/>
          </p:nvSpPr>
          <p:spPr>
            <a:xfrm>
              <a:off x="1047584" y="1090416"/>
              <a:ext cx="12712" cy="883"/>
            </a:xfrm>
            <a:custGeom>
              <a:avLst/>
              <a:gdLst/>
              <a:ahLst/>
              <a:cxnLst/>
              <a:rect l="l" t="t" r="r" b="b"/>
              <a:pathLst>
                <a:path w="216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10"/>
                    <a:pt x="72" y="11"/>
                    <a:pt x="110" y="11"/>
                  </a:cubicBezTo>
                  <a:cubicBezTo>
                    <a:pt x="119" y="11"/>
                    <a:pt x="129" y="11"/>
                    <a:pt x="138" y="11"/>
                  </a:cubicBezTo>
                  <a:cubicBezTo>
                    <a:pt x="166" y="11"/>
                    <a:pt x="193" y="11"/>
                    <a:pt x="216" y="15"/>
                  </a:cubicBezTo>
                  <a:cubicBezTo>
                    <a:pt x="210" y="3"/>
                    <a:pt x="164" y="1"/>
                    <a:pt x="114" y="1"/>
                  </a:cubicBezTo>
                  <a:cubicBezTo>
                    <a:pt x="86" y="1"/>
                    <a:pt x="56" y="2"/>
                    <a:pt x="32" y="2"/>
                  </a:cubicBezTo>
                  <a:cubicBezTo>
                    <a:pt x="20" y="2"/>
                    <a:pt x="9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1"/>
            <p:cNvSpPr/>
            <p:nvPr/>
          </p:nvSpPr>
          <p:spPr>
            <a:xfrm>
              <a:off x="1293108" y="696120"/>
              <a:ext cx="13241" cy="3119"/>
            </a:xfrm>
            <a:custGeom>
              <a:avLst/>
              <a:gdLst/>
              <a:ahLst/>
              <a:cxnLst/>
              <a:rect l="l" t="t" r="r" b="b"/>
              <a:pathLst>
                <a:path w="225" h="53" extrusionOk="0">
                  <a:moveTo>
                    <a:pt x="1" y="1"/>
                  </a:moveTo>
                  <a:lnTo>
                    <a:pt x="1" y="1"/>
                  </a:lnTo>
                  <a:cubicBezTo>
                    <a:pt x="75" y="45"/>
                    <a:pt x="141" y="30"/>
                    <a:pt x="224" y="52"/>
                  </a:cubicBezTo>
                  <a:cubicBezTo>
                    <a:pt x="185" y="38"/>
                    <a:pt x="151" y="34"/>
                    <a:pt x="111" y="30"/>
                  </a:cubicBezTo>
                  <a:cubicBezTo>
                    <a:pt x="70" y="19"/>
                    <a:pt x="45" y="1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1"/>
            <p:cNvSpPr/>
            <p:nvPr/>
          </p:nvSpPr>
          <p:spPr>
            <a:xfrm>
              <a:off x="1166050" y="703300"/>
              <a:ext cx="6532" cy="2413"/>
            </a:xfrm>
            <a:custGeom>
              <a:avLst/>
              <a:gdLst/>
              <a:ahLst/>
              <a:cxnLst/>
              <a:rect l="l" t="t" r="r" b="b"/>
              <a:pathLst>
                <a:path w="111" h="41" extrusionOk="0">
                  <a:moveTo>
                    <a:pt x="107" y="0"/>
                  </a:moveTo>
                  <a:cubicBezTo>
                    <a:pt x="85" y="4"/>
                    <a:pt x="63" y="11"/>
                    <a:pt x="33" y="18"/>
                  </a:cubicBezTo>
                  <a:cubicBezTo>
                    <a:pt x="44" y="26"/>
                    <a:pt x="22" y="33"/>
                    <a:pt x="0" y="40"/>
                  </a:cubicBezTo>
                  <a:cubicBezTo>
                    <a:pt x="3" y="40"/>
                    <a:pt x="6" y="40"/>
                    <a:pt x="9" y="40"/>
                  </a:cubicBezTo>
                  <a:cubicBezTo>
                    <a:pt x="56" y="40"/>
                    <a:pt x="59" y="7"/>
                    <a:pt x="110" y="7"/>
                  </a:cubicBezTo>
                  <a:cubicBezTo>
                    <a:pt x="110" y="4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1"/>
            <p:cNvSpPr/>
            <p:nvPr/>
          </p:nvSpPr>
          <p:spPr>
            <a:xfrm>
              <a:off x="1055528" y="1092476"/>
              <a:ext cx="5238" cy="883"/>
            </a:xfrm>
            <a:custGeom>
              <a:avLst/>
              <a:gdLst/>
              <a:ahLst/>
              <a:cxnLst/>
              <a:rect l="l" t="t" r="r" b="b"/>
              <a:pathLst>
                <a:path w="89" h="15" extrusionOk="0">
                  <a:moveTo>
                    <a:pt x="70" y="1"/>
                  </a:moveTo>
                  <a:cubicBezTo>
                    <a:pt x="57" y="1"/>
                    <a:pt x="49" y="3"/>
                    <a:pt x="41" y="6"/>
                  </a:cubicBezTo>
                  <a:cubicBezTo>
                    <a:pt x="41" y="6"/>
                    <a:pt x="37" y="2"/>
                    <a:pt x="33" y="2"/>
                  </a:cubicBezTo>
                  <a:lnTo>
                    <a:pt x="11" y="2"/>
                  </a:lnTo>
                  <a:cubicBezTo>
                    <a:pt x="19" y="6"/>
                    <a:pt x="23" y="6"/>
                    <a:pt x="26" y="10"/>
                  </a:cubicBezTo>
                  <a:lnTo>
                    <a:pt x="1" y="10"/>
                  </a:lnTo>
                  <a:cubicBezTo>
                    <a:pt x="11" y="14"/>
                    <a:pt x="21" y="15"/>
                    <a:pt x="32" y="15"/>
                  </a:cubicBezTo>
                  <a:cubicBezTo>
                    <a:pt x="46" y="15"/>
                    <a:pt x="60" y="13"/>
                    <a:pt x="73" y="13"/>
                  </a:cubicBezTo>
                  <a:cubicBezTo>
                    <a:pt x="77" y="13"/>
                    <a:pt x="81" y="13"/>
                    <a:pt x="85" y="13"/>
                  </a:cubicBezTo>
                  <a:cubicBezTo>
                    <a:pt x="89" y="10"/>
                    <a:pt x="89" y="6"/>
                    <a:pt x="89" y="2"/>
                  </a:cubicBezTo>
                  <a:cubicBezTo>
                    <a:pt x="81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1"/>
            <p:cNvSpPr/>
            <p:nvPr/>
          </p:nvSpPr>
          <p:spPr>
            <a:xfrm>
              <a:off x="1085307" y="1093888"/>
              <a:ext cx="7356" cy="471"/>
            </a:xfrm>
            <a:custGeom>
              <a:avLst/>
              <a:gdLst/>
              <a:ahLst/>
              <a:cxnLst/>
              <a:rect l="l" t="t" r="r" b="b"/>
              <a:pathLst>
                <a:path w="125" h="8" extrusionOk="0">
                  <a:moveTo>
                    <a:pt x="45" y="0"/>
                  </a:moveTo>
                  <a:cubicBezTo>
                    <a:pt x="30" y="4"/>
                    <a:pt x="30" y="4"/>
                    <a:pt x="1" y="8"/>
                  </a:cubicBezTo>
                  <a:lnTo>
                    <a:pt x="55" y="8"/>
                  </a:lnTo>
                  <a:cubicBezTo>
                    <a:pt x="48" y="4"/>
                    <a:pt x="48" y="0"/>
                    <a:pt x="45" y="0"/>
                  </a:cubicBezTo>
                  <a:close/>
                  <a:moveTo>
                    <a:pt x="63" y="0"/>
                  </a:moveTo>
                  <a:cubicBezTo>
                    <a:pt x="63" y="4"/>
                    <a:pt x="59" y="4"/>
                    <a:pt x="55" y="8"/>
                  </a:cubicBezTo>
                  <a:lnTo>
                    <a:pt x="125" y="8"/>
                  </a:lnTo>
                  <a:lnTo>
                    <a:pt x="125" y="0"/>
                  </a:lnTo>
                  <a:cubicBezTo>
                    <a:pt x="108" y="0"/>
                    <a:pt x="93" y="2"/>
                    <a:pt x="80" y="2"/>
                  </a:cubicBezTo>
                  <a:cubicBezTo>
                    <a:pt x="74" y="2"/>
                    <a:pt x="68" y="1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1"/>
            <p:cNvSpPr/>
            <p:nvPr/>
          </p:nvSpPr>
          <p:spPr>
            <a:xfrm>
              <a:off x="1299170" y="875495"/>
              <a:ext cx="5061" cy="2884"/>
            </a:xfrm>
            <a:custGeom>
              <a:avLst/>
              <a:gdLst/>
              <a:ahLst/>
              <a:cxnLst/>
              <a:rect l="l" t="t" r="r" b="b"/>
              <a:pathLst>
                <a:path w="86" h="49" extrusionOk="0">
                  <a:moveTo>
                    <a:pt x="85" y="1"/>
                  </a:moveTo>
                  <a:lnTo>
                    <a:pt x="85" y="1"/>
                  </a:lnTo>
                  <a:cubicBezTo>
                    <a:pt x="52" y="18"/>
                    <a:pt x="30" y="26"/>
                    <a:pt x="1" y="48"/>
                  </a:cubicBezTo>
                  <a:cubicBezTo>
                    <a:pt x="10" y="48"/>
                    <a:pt x="40" y="29"/>
                    <a:pt x="50" y="29"/>
                  </a:cubicBezTo>
                  <a:cubicBezTo>
                    <a:pt x="51" y="29"/>
                    <a:pt x="51" y="29"/>
                    <a:pt x="52" y="30"/>
                  </a:cubicBezTo>
                  <a:cubicBezTo>
                    <a:pt x="63" y="23"/>
                    <a:pt x="70" y="15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1"/>
            <p:cNvSpPr/>
            <p:nvPr/>
          </p:nvSpPr>
          <p:spPr>
            <a:xfrm>
              <a:off x="1113320" y="1092240"/>
              <a:ext cx="5355" cy="824"/>
            </a:xfrm>
            <a:custGeom>
              <a:avLst/>
              <a:gdLst/>
              <a:ahLst/>
              <a:cxnLst/>
              <a:rect l="l" t="t" r="r" b="b"/>
              <a:pathLst>
                <a:path w="91" h="14" extrusionOk="0">
                  <a:moveTo>
                    <a:pt x="76" y="0"/>
                  </a:moveTo>
                  <a:cubicBezTo>
                    <a:pt x="65" y="0"/>
                    <a:pt x="47" y="2"/>
                    <a:pt x="38" y="2"/>
                  </a:cubicBezTo>
                  <a:cubicBezTo>
                    <a:pt x="41" y="10"/>
                    <a:pt x="12" y="6"/>
                    <a:pt x="1" y="10"/>
                  </a:cubicBezTo>
                  <a:cubicBezTo>
                    <a:pt x="7" y="13"/>
                    <a:pt x="18" y="14"/>
                    <a:pt x="31" y="14"/>
                  </a:cubicBezTo>
                  <a:cubicBezTo>
                    <a:pt x="51" y="14"/>
                    <a:pt x="74" y="11"/>
                    <a:pt x="85" y="6"/>
                  </a:cubicBezTo>
                  <a:cubicBezTo>
                    <a:pt x="90" y="1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1"/>
            <p:cNvSpPr/>
            <p:nvPr/>
          </p:nvSpPr>
          <p:spPr>
            <a:xfrm>
              <a:off x="1047995" y="1093064"/>
              <a:ext cx="4767" cy="1059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24" y="0"/>
                  </a:moveTo>
                  <a:cubicBezTo>
                    <a:pt x="14" y="0"/>
                    <a:pt x="5" y="1"/>
                    <a:pt x="0" y="3"/>
                  </a:cubicBezTo>
                  <a:cubicBezTo>
                    <a:pt x="11" y="7"/>
                    <a:pt x="26" y="3"/>
                    <a:pt x="26" y="10"/>
                  </a:cubicBezTo>
                  <a:cubicBezTo>
                    <a:pt x="33" y="10"/>
                    <a:pt x="44" y="14"/>
                    <a:pt x="51" y="18"/>
                  </a:cubicBezTo>
                  <a:cubicBezTo>
                    <a:pt x="81" y="7"/>
                    <a:pt x="50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1"/>
            <p:cNvSpPr/>
            <p:nvPr/>
          </p:nvSpPr>
          <p:spPr>
            <a:xfrm>
              <a:off x="1329831" y="858664"/>
              <a:ext cx="3472" cy="329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59" y="1"/>
                  </a:moveTo>
                  <a:lnTo>
                    <a:pt x="59" y="1"/>
                  </a:lnTo>
                  <a:cubicBezTo>
                    <a:pt x="33" y="23"/>
                    <a:pt x="11" y="33"/>
                    <a:pt x="1" y="55"/>
                  </a:cubicBezTo>
                  <a:cubicBezTo>
                    <a:pt x="26" y="33"/>
                    <a:pt x="48" y="23"/>
                    <a:pt x="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1"/>
            <p:cNvSpPr/>
            <p:nvPr/>
          </p:nvSpPr>
          <p:spPr>
            <a:xfrm>
              <a:off x="1288753" y="696355"/>
              <a:ext cx="4002" cy="824"/>
            </a:xfrm>
            <a:custGeom>
              <a:avLst/>
              <a:gdLst/>
              <a:ahLst/>
              <a:cxnLst/>
              <a:rect l="l" t="t" r="r" b="b"/>
              <a:pathLst>
                <a:path w="68" h="14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9"/>
                    <a:pt x="26" y="13"/>
                    <a:pt x="49" y="13"/>
                  </a:cubicBezTo>
                  <a:cubicBezTo>
                    <a:pt x="56" y="13"/>
                    <a:pt x="63" y="13"/>
                    <a:pt x="68" y="12"/>
                  </a:cubicBezTo>
                  <a:cubicBezTo>
                    <a:pt x="53" y="8"/>
                    <a:pt x="46" y="4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1"/>
            <p:cNvSpPr/>
            <p:nvPr/>
          </p:nvSpPr>
          <p:spPr>
            <a:xfrm>
              <a:off x="1228608" y="717953"/>
              <a:ext cx="5708" cy="942"/>
            </a:xfrm>
            <a:custGeom>
              <a:avLst/>
              <a:gdLst/>
              <a:ahLst/>
              <a:cxnLst/>
              <a:rect l="l" t="t" r="r" b="b"/>
              <a:pathLst>
                <a:path w="97" h="16" extrusionOk="0">
                  <a:moveTo>
                    <a:pt x="66" y="0"/>
                  </a:moveTo>
                  <a:lnTo>
                    <a:pt x="66" y="0"/>
                  </a:lnTo>
                  <a:cubicBezTo>
                    <a:pt x="0" y="15"/>
                    <a:pt x="63" y="11"/>
                    <a:pt x="96" y="15"/>
                  </a:cubicBezTo>
                  <a:cubicBezTo>
                    <a:pt x="85" y="11"/>
                    <a:pt x="78" y="8"/>
                    <a:pt x="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1"/>
            <p:cNvSpPr/>
            <p:nvPr/>
          </p:nvSpPr>
          <p:spPr>
            <a:xfrm>
              <a:off x="1324417" y="702711"/>
              <a:ext cx="3708" cy="1059"/>
            </a:xfrm>
            <a:custGeom>
              <a:avLst/>
              <a:gdLst/>
              <a:ahLst/>
              <a:cxnLst/>
              <a:rect l="l" t="t" r="r" b="b"/>
              <a:pathLst>
                <a:path w="63" h="18" extrusionOk="0">
                  <a:moveTo>
                    <a:pt x="6" y="1"/>
                  </a:moveTo>
                  <a:cubicBezTo>
                    <a:pt x="3" y="1"/>
                    <a:pt x="1" y="1"/>
                    <a:pt x="0" y="3"/>
                  </a:cubicBezTo>
                  <a:lnTo>
                    <a:pt x="59" y="17"/>
                  </a:lnTo>
                  <a:lnTo>
                    <a:pt x="63" y="17"/>
                  </a:lnTo>
                  <a:lnTo>
                    <a:pt x="44" y="6"/>
                  </a:lnTo>
                  <a:cubicBezTo>
                    <a:pt x="43" y="7"/>
                    <a:pt x="42" y="7"/>
                    <a:pt x="40" y="7"/>
                  </a:cubicBezTo>
                  <a:cubicBezTo>
                    <a:pt x="32" y="7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1"/>
            <p:cNvSpPr/>
            <p:nvPr/>
          </p:nvSpPr>
          <p:spPr>
            <a:xfrm>
              <a:off x="1264860" y="693354"/>
              <a:ext cx="3296" cy="706"/>
            </a:xfrm>
            <a:custGeom>
              <a:avLst/>
              <a:gdLst/>
              <a:ahLst/>
              <a:cxnLst/>
              <a:rect l="l" t="t" r="r" b="b"/>
              <a:pathLst>
                <a:path w="56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0"/>
                    <a:pt x="22" y="12"/>
                    <a:pt x="33" y="12"/>
                  </a:cubicBezTo>
                  <a:cubicBezTo>
                    <a:pt x="39" y="12"/>
                    <a:pt x="45" y="11"/>
                    <a:pt x="52" y="11"/>
                  </a:cubicBezTo>
                  <a:cubicBezTo>
                    <a:pt x="56" y="4"/>
                    <a:pt x="15" y="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1"/>
            <p:cNvSpPr/>
            <p:nvPr/>
          </p:nvSpPr>
          <p:spPr>
            <a:xfrm>
              <a:off x="1478487" y="993961"/>
              <a:ext cx="3296" cy="2648"/>
            </a:xfrm>
            <a:custGeom>
              <a:avLst/>
              <a:gdLst/>
              <a:ahLst/>
              <a:cxnLst/>
              <a:rect l="l" t="t" r="r" b="b"/>
              <a:pathLst>
                <a:path w="56" h="45" extrusionOk="0">
                  <a:moveTo>
                    <a:pt x="54" y="0"/>
                  </a:moveTo>
                  <a:cubicBezTo>
                    <a:pt x="41" y="0"/>
                    <a:pt x="5" y="38"/>
                    <a:pt x="0" y="44"/>
                  </a:cubicBezTo>
                  <a:cubicBezTo>
                    <a:pt x="19" y="29"/>
                    <a:pt x="34" y="19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1"/>
            <p:cNvSpPr/>
            <p:nvPr/>
          </p:nvSpPr>
          <p:spPr>
            <a:xfrm>
              <a:off x="1055058" y="1091887"/>
              <a:ext cx="3766" cy="530"/>
            </a:xfrm>
            <a:custGeom>
              <a:avLst/>
              <a:gdLst/>
              <a:ahLst/>
              <a:cxnLst/>
              <a:rect l="l" t="t" r="r" b="b"/>
              <a:pathLst>
                <a:path w="64" h="9" extrusionOk="0">
                  <a:moveTo>
                    <a:pt x="23" y="0"/>
                  </a:moveTo>
                  <a:cubicBezTo>
                    <a:pt x="16" y="0"/>
                    <a:pt x="11" y="2"/>
                    <a:pt x="1" y="5"/>
                  </a:cubicBezTo>
                  <a:cubicBezTo>
                    <a:pt x="19" y="5"/>
                    <a:pt x="38" y="5"/>
                    <a:pt x="63" y="8"/>
                  </a:cubicBezTo>
                  <a:cubicBezTo>
                    <a:pt x="41" y="3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1"/>
            <p:cNvSpPr/>
            <p:nvPr/>
          </p:nvSpPr>
          <p:spPr>
            <a:xfrm>
              <a:off x="1245204" y="899624"/>
              <a:ext cx="2236" cy="589"/>
            </a:xfrm>
            <a:custGeom>
              <a:avLst/>
              <a:gdLst/>
              <a:ahLst/>
              <a:cxnLst/>
              <a:rect l="l" t="t" r="r" b="b"/>
              <a:pathLst>
                <a:path w="38" h="10" extrusionOk="0">
                  <a:moveTo>
                    <a:pt x="38" y="1"/>
                  </a:moveTo>
                  <a:cubicBezTo>
                    <a:pt x="16" y="1"/>
                    <a:pt x="19" y="1"/>
                    <a:pt x="1" y="9"/>
                  </a:cubicBezTo>
                  <a:cubicBezTo>
                    <a:pt x="9" y="9"/>
                    <a:pt x="14" y="9"/>
                    <a:pt x="17" y="9"/>
                  </a:cubicBezTo>
                  <a:cubicBezTo>
                    <a:pt x="23" y="9"/>
                    <a:pt x="26" y="8"/>
                    <a:pt x="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1"/>
            <p:cNvSpPr/>
            <p:nvPr/>
          </p:nvSpPr>
          <p:spPr>
            <a:xfrm>
              <a:off x="1011920" y="1088121"/>
              <a:ext cx="3119" cy="765"/>
            </a:xfrm>
            <a:custGeom>
              <a:avLst/>
              <a:gdLst/>
              <a:ahLst/>
              <a:cxnLst/>
              <a:rect l="l" t="t" r="r" b="b"/>
              <a:pathLst>
                <a:path w="53" h="13" extrusionOk="0">
                  <a:moveTo>
                    <a:pt x="10" y="1"/>
                  </a:moveTo>
                  <a:cubicBezTo>
                    <a:pt x="6" y="1"/>
                    <a:pt x="3" y="1"/>
                    <a:pt x="1" y="3"/>
                  </a:cubicBezTo>
                  <a:cubicBezTo>
                    <a:pt x="13" y="7"/>
                    <a:pt x="36" y="12"/>
                    <a:pt x="46" y="12"/>
                  </a:cubicBezTo>
                  <a:cubicBezTo>
                    <a:pt x="52" y="12"/>
                    <a:pt x="53" y="11"/>
                    <a:pt x="45" y="6"/>
                  </a:cubicBezTo>
                  <a:cubicBezTo>
                    <a:pt x="40" y="6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1"/>
            <p:cNvSpPr/>
            <p:nvPr/>
          </p:nvSpPr>
          <p:spPr>
            <a:xfrm>
              <a:off x="1058353" y="1091946"/>
              <a:ext cx="3531" cy="471"/>
            </a:xfrm>
            <a:custGeom>
              <a:avLst/>
              <a:gdLst/>
              <a:ahLst/>
              <a:cxnLst/>
              <a:rect l="l" t="t" r="r" b="b"/>
              <a:pathLst>
                <a:path w="60" h="8" extrusionOk="0">
                  <a:moveTo>
                    <a:pt x="7" y="0"/>
                  </a:moveTo>
                  <a:cubicBezTo>
                    <a:pt x="7" y="0"/>
                    <a:pt x="4" y="0"/>
                    <a:pt x="0" y="4"/>
                  </a:cubicBezTo>
                  <a:cubicBezTo>
                    <a:pt x="19" y="4"/>
                    <a:pt x="37" y="4"/>
                    <a:pt x="59" y="7"/>
                  </a:cubicBezTo>
                  <a:cubicBezTo>
                    <a:pt x="50" y="2"/>
                    <a:pt x="43" y="1"/>
                    <a:pt x="35" y="1"/>
                  </a:cubicBezTo>
                  <a:cubicBezTo>
                    <a:pt x="31" y="1"/>
                    <a:pt x="27" y="2"/>
                    <a:pt x="22" y="2"/>
                  </a:cubicBezTo>
                  <a:cubicBezTo>
                    <a:pt x="18" y="2"/>
                    <a:pt x="13" y="1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1"/>
            <p:cNvSpPr/>
            <p:nvPr/>
          </p:nvSpPr>
          <p:spPr>
            <a:xfrm>
              <a:off x="1151337" y="1025916"/>
              <a:ext cx="3531" cy="1118"/>
            </a:xfrm>
            <a:custGeom>
              <a:avLst/>
              <a:gdLst/>
              <a:ahLst/>
              <a:cxnLst/>
              <a:rect l="l" t="t" r="r" b="b"/>
              <a:pathLst>
                <a:path w="60" h="19" extrusionOk="0">
                  <a:moveTo>
                    <a:pt x="59" y="0"/>
                  </a:moveTo>
                  <a:cubicBezTo>
                    <a:pt x="41" y="4"/>
                    <a:pt x="19" y="7"/>
                    <a:pt x="1" y="14"/>
                  </a:cubicBezTo>
                  <a:lnTo>
                    <a:pt x="1" y="19"/>
                  </a:lnTo>
                  <a:cubicBezTo>
                    <a:pt x="19" y="11"/>
                    <a:pt x="59" y="14"/>
                    <a:pt x="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1"/>
            <p:cNvSpPr/>
            <p:nvPr/>
          </p:nvSpPr>
          <p:spPr>
            <a:xfrm>
              <a:off x="1205538" y="695061"/>
              <a:ext cx="2001" cy="706"/>
            </a:xfrm>
            <a:custGeom>
              <a:avLst/>
              <a:gdLst/>
              <a:ahLst/>
              <a:cxnLst/>
              <a:rect l="l" t="t" r="r" b="b"/>
              <a:pathLst>
                <a:path w="34" h="12" extrusionOk="0">
                  <a:moveTo>
                    <a:pt x="11" y="1"/>
                  </a:moveTo>
                  <a:lnTo>
                    <a:pt x="1" y="8"/>
                  </a:lnTo>
                  <a:lnTo>
                    <a:pt x="33" y="12"/>
                  </a:lnTo>
                  <a:cubicBezTo>
                    <a:pt x="26" y="8"/>
                    <a:pt x="33" y="1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1"/>
            <p:cNvSpPr/>
            <p:nvPr/>
          </p:nvSpPr>
          <p:spPr>
            <a:xfrm>
              <a:off x="1334774" y="705183"/>
              <a:ext cx="2413" cy="824"/>
            </a:xfrm>
            <a:custGeom>
              <a:avLst/>
              <a:gdLst/>
              <a:ahLst/>
              <a:cxnLst/>
              <a:rect l="l" t="t" r="r" b="b"/>
              <a:pathLst>
                <a:path w="41" h="14" extrusionOk="0">
                  <a:moveTo>
                    <a:pt x="5" y="0"/>
                  </a:moveTo>
                  <a:cubicBezTo>
                    <a:pt x="4" y="0"/>
                    <a:pt x="2" y="1"/>
                    <a:pt x="0" y="1"/>
                  </a:cubicBezTo>
                  <a:cubicBezTo>
                    <a:pt x="7" y="7"/>
                    <a:pt x="21" y="13"/>
                    <a:pt x="33" y="13"/>
                  </a:cubicBezTo>
                  <a:cubicBezTo>
                    <a:pt x="36" y="13"/>
                    <a:pt x="38" y="13"/>
                    <a:pt x="41" y="12"/>
                  </a:cubicBezTo>
                  <a:cubicBezTo>
                    <a:pt x="29" y="9"/>
                    <a:pt x="16" y="0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1"/>
            <p:cNvSpPr/>
            <p:nvPr/>
          </p:nvSpPr>
          <p:spPr>
            <a:xfrm>
              <a:off x="1286046" y="695296"/>
              <a:ext cx="3237" cy="883"/>
            </a:xfrm>
            <a:custGeom>
              <a:avLst/>
              <a:gdLst/>
              <a:ahLst/>
              <a:cxnLst/>
              <a:rect l="l" t="t" r="r" b="b"/>
              <a:pathLst>
                <a:path w="55" h="15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8"/>
                    <a:pt x="22" y="11"/>
                    <a:pt x="29" y="15"/>
                  </a:cubicBezTo>
                  <a:cubicBezTo>
                    <a:pt x="36" y="15"/>
                    <a:pt x="44" y="11"/>
                    <a:pt x="55" y="11"/>
                  </a:cubicBezTo>
                  <a:cubicBezTo>
                    <a:pt x="41" y="8"/>
                    <a:pt x="26" y="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1"/>
            <p:cNvSpPr/>
            <p:nvPr/>
          </p:nvSpPr>
          <p:spPr>
            <a:xfrm>
              <a:off x="1330302" y="1049809"/>
              <a:ext cx="2942" cy="824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37" y="1"/>
                  </a:moveTo>
                  <a:cubicBezTo>
                    <a:pt x="25" y="4"/>
                    <a:pt x="15" y="9"/>
                    <a:pt x="3" y="9"/>
                  </a:cubicBezTo>
                  <a:cubicBezTo>
                    <a:pt x="1" y="12"/>
                    <a:pt x="2" y="14"/>
                    <a:pt x="6" y="14"/>
                  </a:cubicBezTo>
                  <a:cubicBezTo>
                    <a:pt x="18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1"/>
            <p:cNvSpPr/>
            <p:nvPr/>
          </p:nvSpPr>
          <p:spPr>
            <a:xfrm>
              <a:off x="1042817" y="1090416"/>
              <a:ext cx="2825" cy="294"/>
            </a:xfrm>
            <a:custGeom>
              <a:avLst/>
              <a:gdLst/>
              <a:ahLst/>
              <a:cxnLst/>
              <a:rect l="l" t="t" r="r" b="b"/>
              <a:pathLst>
                <a:path w="48" h="5" extrusionOk="0">
                  <a:moveTo>
                    <a:pt x="48" y="1"/>
                  </a:moveTo>
                  <a:cubicBezTo>
                    <a:pt x="33" y="1"/>
                    <a:pt x="19" y="1"/>
                    <a:pt x="0" y="4"/>
                  </a:cubicBezTo>
                  <a:cubicBezTo>
                    <a:pt x="33" y="4"/>
                    <a:pt x="33" y="4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1"/>
            <p:cNvSpPr/>
            <p:nvPr/>
          </p:nvSpPr>
          <p:spPr>
            <a:xfrm>
              <a:off x="1061531" y="1091063"/>
              <a:ext cx="2648" cy="706"/>
            </a:xfrm>
            <a:custGeom>
              <a:avLst/>
              <a:gdLst/>
              <a:ahLst/>
              <a:cxnLst/>
              <a:rect l="l" t="t" r="r" b="b"/>
              <a:pathLst>
                <a:path w="45" h="12" extrusionOk="0">
                  <a:moveTo>
                    <a:pt x="19" y="0"/>
                  </a:moveTo>
                  <a:cubicBezTo>
                    <a:pt x="12" y="0"/>
                    <a:pt x="9" y="4"/>
                    <a:pt x="1" y="4"/>
                  </a:cubicBezTo>
                  <a:cubicBezTo>
                    <a:pt x="12" y="8"/>
                    <a:pt x="23" y="8"/>
                    <a:pt x="45" y="12"/>
                  </a:cubicBezTo>
                  <a:cubicBezTo>
                    <a:pt x="34" y="8"/>
                    <a:pt x="27" y="4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1"/>
            <p:cNvSpPr/>
            <p:nvPr/>
          </p:nvSpPr>
          <p:spPr>
            <a:xfrm>
              <a:off x="1075184" y="731312"/>
              <a:ext cx="4119" cy="1824"/>
            </a:xfrm>
            <a:custGeom>
              <a:avLst/>
              <a:gdLst/>
              <a:ahLst/>
              <a:cxnLst/>
              <a:rect l="l" t="t" r="r" b="b"/>
              <a:pathLst>
                <a:path w="70" h="31" extrusionOk="0">
                  <a:moveTo>
                    <a:pt x="70" y="1"/>
                  </a:moveTo>
                  <a:lnTo>
                    <a:pt x="70" y="1"/>
                  </a:lnTo>
                  <a:cubicBezTo>
                    <a:pt x="48" y="8"/>
                    <a:pt x="29" y="12"/>
                    <a:pt x="0" y="30"/>
                  </a:cubicBezTo>
                  <a:cubicBezTo>
                    <a:pt x="33" y="16"/>
                    <a:pt x="51" y="8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1"/>
            <p:cNvSpPr/>
            <p:nvPr/>
          </p:nvSpPr>
          <p:spPr>
            <a:xfrm>
              <a:off x="1469189" y="986840"/>
              <a:ext cx="2236" cy="1766"/>
            </a:xfrm>
            <a:custGeom>
              <a:avLst/>
              <a:gdLst/>
              <a:ahLst/>
              <a:cxnLst/>
              <a:rect l="l" t="t" r="r" b="b"/>
              <a:pathLst>
                <a:path w="38" h="30" extrusionOk="0">
                  <a:moveTo>
                    <a:pt x="35" y="0"/>
                  </a:moveTo>
                  <a:cubicBezTo>
                    <a:pt x="28" y="0"/>
                    <a:pt x="14" y="16"/>
                    <a:pt x="1" y="30"/>
                  </a:cubicBezTo>
                  <a:cubicBezTo>
                    <a:pt x="16" y="18"/>
                    <a:pt x="26" y="11"/>
                    <a:pt x="38" y="1"/>
                  </a:cubicBezTo>
                  <a:cubicBezTo>
                    <a:pt x="37" y="0"/>
                    <a:pt x="36" y="0"/>
                    <a:pt x="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1"/>
            <p:cNvSpPr/>
            <p:nvPr/>
          </p:nvSpPr>
          <p:spPr>
            <a:xfrm>
              <a:off x="1050761" y="1092123"/>
              <a:ext cx="2472" cy="412"/>
            </a:xfrm>
            <a:custGeom>
              <a:avLst/>
              <a:gdLst/>
              <a:ahLst/>
              <a:cxnLst/>
              <a:rect l="l" t="t" r="r" b="b"/>
              <a:pathLst>
                <a:path w="42" h="7" extrusionOk="0">
                  <a:moveTo>
                    <a:pt x="41" y="1"/>
                  </a:moveTo>
                  <a:lnTo>
                    <a:pt x="41" y="1"/>
                  </a:lnTo>
                  <a:cubicBezTo>
                    <a:pt x="26" y="4"/>
                    <a:pt x="16" y="4"/>
                    <a:pt x="1" y="4"/>
                  </a:cubicBezTo>
                  <a:cubicBezTo>
                    <a:pt x="11" y="6"/>
                    <a:pt x="18" y="7"/>
                    <a:pt x="22" y="7"/>
                  </a:cubicBezTo>
                  <a:cubicBezTo>
                    <a:pt x="29" y="7"/>
                    <a:pt x="33" y="5"/>
                    <a:pt x="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1"/>
            <p:cNvSpPr/>
            <p:nvPr/>
          </p:nvSpPr>
          <p:spPr>
            <a:xfrm>
              <a:off x="1103845" y="1091711"/>
              <a:ext cx="2648" cy="294"/>
            </a:xfrm>
            <a:custGeom>
              <a:avLst/>
              <a:gdLst/>
              <a:ahLst/>
              <a:cxnLst/>
              <a:rect l="l" t="t" r="r" b="b"/>
              <a:pathLst>
                <a:path w="45" h="5" extrusionOk="0">
                  <a:moveTo>
                    <a:pt x="1" y="1"/>
                  </a:moveTo>
                  <a:lnTo>
                    <a:pt x="1" y="4"/>
                  </a:lnTo>
                  <a:lnTo>
                    <a:pt x="45" y="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1"/>
            <p:cNvSpPr/>
            <p:nvPr/>
          </p:nvSpPr>
          <p:spPr>
            <a:xfrm>
              <a:off x="1107140" y="1091299"/>
              <a:ext cx="1942" cy="471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8" y="0"/>
                  </a:moveTo>
                  <a:cubicBezTo>
                    <a:pt x="4" y="4"/>
                    <a:pt x="0" y="4"/>
                    <a:pt x="18" y="8"/>
                  </a:cubicBezTo>
                  <a:cubicBezTo>
                    <a:pt x="33" y="0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1"/>
            <p:cNvSpPr/>
            <p:nvPr/>
          </p:nvSpPr>
          <p:spPr>
            <a:xfrm>
              <a:off x="1175289" y="702182"/>
              <a:ext cx="1589" cy="29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0" y="0"/>
                  </a:moveTo>
                  <a:cubicBezTo>
                    <a:pt x="16" y="0"/>
                    <a:pt x="10" y="1"/>
                    <a:pt x="1" y="4"/>
                  </a:cubicBezTo>
                  <a:lnTo>
                    <a:pt x="26" y="4"/>
                  </a:lnTo>
                  <a:cubicBezTo>
                    <a:pt x="26" y="2"/>
                    <a:pt x="25" y="0"/>
                    <a:pt x="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1"/>
            <p:cNvSpPr/>
            <p:nvPr/>
          </p:nvSpPr>
          <p:spPr>
            <a:xfrm>
              <a:off x="1032635" y="1098596"/>
              <a:ext cx="2236" cy="294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1" y="1"/>
                  </a:moveTo>
                  <a:lnTo>
                    <a:pt x="38" y="5"/>
                  </a:lnTo>
                  <a:lnTo>
                    <a:pt x="38" y="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1"/>
            <p:cNvSpPr/>
            <p:nvPr/>
          </p:nvSpPr>
          <p:spPr>
            <a:xfrm>
              <a:off x="1081423" y="729370"/>
              <a:ext cx="2001" cy="942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30" y="1"/>
                  </a:moveTo>
                  <a:lnTo>
                    <a:pt x="1" y="1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1"/>
            <p:cNvSpPr/>
            <p:nvPr/>
          </p:nvSpPr>
          <p:spPr>
            <a:xfrm>
              <a:off x="1243732" y="860724"/>
              <a:ext cx="1295" cy="1412"/>
            </a:xfrm>
            <a:custGeom>
              <a:avLst/>
              <a:gdLst/>
              <a:ahLst/>
              <a:cxnLst/>
              <a:rect l="l" t="t" r="r" b="b"/>
              <a:pathLst>
                <a:path w="22" h="24" extrusionOk="0">
                  <a:moveTo>
                    <a:pt x="15" y="0"/>
                  </a:moveTo>
                  <a:cubicBezTo>
                    <a:pt x="14" y="0"/>
                    <a:pt x="13" y="1"/>
                    <a:pt x="12" y="2"/>
                  </a:cubicBezTo>
                  <a:cubicBezTo>
                    <a:pt x="7" y="10"/>
                    <a:pt x="0" y="20"/>
                    <a:pt x="0" y="24"/>
                  </a:cubicBezTo>
                  <a:cubicBezTo>
                    <a:pt x="6" y="21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1"/>
            <p:cNvSpPr/>
            <p:nvPr/>
          </p:nvSpPr>
          <p:spPr>
            <a:xfrm>
              <a:off x="1339953" y="853250"/>
              <a:ext cx="1824" cy="1354"/>
            </a:xfrm>
            <a:custGeom>
              <a:avLst/>
              <a:gdLst/>
              <a:ahLst/>
              <a:cxnLst/>
              <a:rect l="l" t="t" r="r" b="b"/>
              <a:pathLst>
                <a:path w="31" h="23" extrusionOk="0">
                  <a:moveTo>
                    <a:pt x="27" y="0"/>
                  </a:moveTo>
                  <a:lnTo>
                    <a:pt x="0" y="22"/>
                  </a:lnTo>
                  <a:lnTo>
                    <a:pt x="5" y="2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1"/>
            <p:cNvSpPr/>
            <p:nvPr/>
          </p:nvSpPr>
          <p:spPr>
            <a:xfrm>
              <a:off x="1481960" y="992725"/>
              <a:ext cx="942" cy="647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3" y="0"/>
                  </a:moveTo>
                  <a:cubicBezTo>
                    <a:pt x="12" y="0"/>
                    <a:pt x="10" y="1"/>
                    <a:pt x="7" y="3"/>
                  </a:cubicBezTo>
                  <a:cubicBezTo>
                    <a:pt x="4" y="6"/>
                    <a:pt x="0" y="11"/>
                    <a:pt x="4" y="11"/>
                  </a:cubicBezTo>
                  <a:lnTo>
                    <a:pt x="15" y="3"/>
                  </a:lnTo>
                  <a:cubicBezTo>
                    <a:pt x="15" y="1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1"/>
            <p:cNvSpPr/>
            <p:nvPr/>
          </p:nvSpPr>
          <p:spPr>
            <a:xfrm>
              <a:off x="1083835" y="728311"/>
              <a:ext cx="1766" cy="942"/>
            </a:xfrm>
            <a:custGeom>
              <a:avLst/>
              <a:gdLst/>
              <a:ahLst/>
              <a:cxnLst/>
              <a:rect l="l" t="t" r="r" b="b"/>
              <a:pathLst>
                <a:path w="30" h="16" extrusionOk="0">
                  <a:moveTo>
                    <a:pt x="29" y="1"/>
                  </a:moveTo>
                  <a:cubicBezTo>
                    <a:pt x="22" y="4"/>
                    <a:pt x="14" y="8"/>
                    <a:pt x="0" y="15"/>
                  </a:cubicBezTo>
                  <a:cubicBezTo>
                    <a:pt x="14" y="11"/>
                    <a:pt x="18" y="8"/>
                    <a:pt x="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1"/>
            <p:cNvSpPr/>
            <p:nvPr/>
          </p:nvSpPr>
          <p:spPr>
            <a:xfrm>
              <a:off x="1308056" y="699416"/>
              <a:ext cx="1766" cy="471"/>
            </a:xfrm>
            <a:custGeom>
              <a:avLst/>
              <a:gdLst/>
              <a:ahLst/>
              <a:cxnLst/>
              <a:rect l="l" t="t" r="r" b="b"/>
              <a:pathLst>
                <a:path w="30" h="8" extrusionOk="0">
                  <a:moveTo>
                    <a:pt x="0" y="0"/>
                  </a:moveTo>
                  <a:cubicBezTo>
                    <a:pt x="14" y="7"/>
                    <a:pt x="19" y="7"/>
                    <a:pt x="29" y="7"/>
                  </a:cubicBezTo>
                  <a:cubicBezTo>
                    <a:pt x="22" y="4"/>
                    <a:pt x="11" y="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1"/>
            <p:cNvSpPr/>
            <p:nvPr/>
          </p:nvSpPr>
          <p:spPr>
            <a:xfrm>
              <a:off x="1181351" y="70047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9" y="0"/>
                  </a:moveTo>
                  <a:cubicBezTo>
                    <a:pt x="11" y="0"/>
                    <a:pt x="8" y="0"/>
                    <a:pt x="1" y="4"/>
                  </a:cubicBezTo>
                  <a:lnTo>
                    <a:pt x="4" y="4"/>
                  </a:lnTo>
                  <a:cubicBezTo>
                    <a:pt x="11" y="4"/>
                    <a:pt x="15" y="0"/>
                    <a:pt x="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1"/>
            <p:cNvSpPr/>
            <p:nvPr/>
          </p:nvSpPr>
          <p:spPr>
            <a:xfrm>
              <a:off x="1173347" y="702829"/>
              <a:ext cx="1354" cy="530"/>
            </a:xfrm>
            <a:custGeom>
              <a:avLst/>
              <a:gdLst/>
              <a:ahLst/>
              <a:cxnLst/>
              <a:rect l="l" t="t" r="r" b="b"/>
              <a:pathLst>
                <a:path w="23" h="9" extrusionOk="0">
                  <a:moveTo>
                    <a:pt x="23" y="1"/>
                  </a:moveTo>
                  <a:cubicBezTo>
                    <a:pt x="15" y="1"/>
                    <a:pt x="8" y="1"/>
                    <a:pt x="1" y="4"/>
                  </a:cubicBezTo>
                  <a:lnTo>
                    <a:pt x="5" y="8"/>
                  </a:lnTo>
                  <a:cubicBezTo>
                    <a:pt x="15" y="4"/>
                    <a:pt x="19" y="4"/>
                    <a:pt x="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1"/>
            <p:cNvSpPr/>
            <p:nvPr/>
          </p:nvSpPr>
          <p:spPr>
            <a:xfrm>
              <a:off x="1090486" y="952942"/>
              <a:ext cx="706" cy="824"/>
            </a:xfrm>
            <a:custGeom>
              <a:avLst/>
              <a:gdLst/>
              <a:ahLst/>
              <a:cxnLst/>
              <a:rect l="l" t="t" r="r" b="b"/>
              <a:pathLst>
                <a:path w="12" h="14" extrusionOk="0">
                  <a:moveTo>
                    <a:pt x="4" y="0"/>
                  </a:moveTo>
                  <a:lnTo>
                    <a:pt x="1" y="12"/>
                  </a:lnTo>
                  <a:cubicBezTo>
                    <a:pt x="2" y="13"/>
                    <a:pt x="3" y="13"/>
                    <a:pt x="3" y="13"/>
                  </a:cubicBezTo>
                  <a:cubicBezTo>
                    <a:pt x="5" y="13"/>
                    <a:pt x="6" y="12"/>
                    <a:pt x="8" y="12"/>
                  </a:cubicBezTo>
                  <a:cubicBezTo>
                    <a:pt x="8" y="5"/>
                    <a:pt x="11" y="0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1"/>
            <p:cNvSpPr/>
            <p:nvPr/>
          </p:nvSpPr>
          <p:spPr>
            <a:xfrm>
              <a:off x="1074772" y="1094535"/>
              <a:ext cx="1530" cy="59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0" y="0"/>
                  </a:move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1"/>
            <p:cNvSpPr/>
            <p:nvPr/>
          </p:nvSpPr>
          <p:spPr>
            <a:xfrm>
              <a:off x="1362434" y="713128"/>
              <a:ext cx="883" cy="589"/>
            </a:xfrm>
            <a:custGeom>
              <a:avLst/>
              <a:gdLst/>
              <a:ahLst/>
              <a:cxnLst/>
              <a:rect l="l" t="t" r="r" b="b"/>
              <a:pathLst>
                <a:path w="15" h="10" extrusionOk="0">
                  <a:moveTo>
                    <a:pt x="2" y="1"/>
                  </a:moveTo>
                  <a:cubicBezTo>
                    <a:pt x="0" y="1"/>
                    <a:pt x="0" y="2"/>
                    <a:pt x="4" y="5"/>
                  </a:cubicBezTo>
                  <a:cubicBezTo>
                    <a:pt x="7" y="5"/>
                    <a:pt x="11" y="9"/>
                    <a:pt x="14" y="9"/>
                  </a:cubicBezTo>
                  <a:cubicBezTo>
                    <a:pt x="11" y="5"/>
                    <a:pt x="11" y="2"/>
                    <a:pt x="11" y="2"/>
                  </a:cubicBezTo>
                  <a:cubicBezTo>
                    <a:pt x="7" y="2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1"/>
            <p:cNvSpPr/>
            <p:nvPr/>
          </p:nvSpPr>
          <p:spPr>
            <a:xfrm>
              <a:off x="1076656" y="1094300"/>
              <a:ext cx="1766" cy="177"/>
            </a:xfrm>
            <a:custGeom>
              <a:avLst/>
              <a:gdLst/>
              <a:ahLst/>
              <a:cxnLst/>
              <a:rect l="l" t="t" r="r" b="b"/>
              <a:pathLst>
                <a:path w="30" h="3" extrusionOk="0">
                  <a:moveTo>
                    <a:pt x="1" y="1"/>
                  </a:moveTo>
                  <a:cubicBezTo>
                    <a:pt x="6" y="2"/>
                    <a:pt x="10" y="2"/>
                    <a:pt x="13" y="2"/>
                  </a:cubicBezTo>
                  <a:cubicBezTo>
                    <a:pt x="19" y="2"/>
                    <a:pt x="23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1"/>
            <p:cNvSpPr/>
            <p:nvPr/>
          </p:nvSpPr>
          <p:spPr>
            <a:xfrm>
              <a:off x="1287929" y="1066876"/>
              <a:ext cx="2060" cy="530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34" y="1"/>
                  </a:moveTo>
                  <a:cubicBezTo>
                    <a:pt x="31" y="2"/>
                    <a:pt x="29" y="3"/>
                    <a:pt x="27" y="3"/>
                  </a:cubicBezTo>
                  <a:lnTo>
                    <a:pt x="27" y="3"/>
                  </a:lnTo>
                  <a:cubicBezTo>
                    <a:pt x="30" y="3"/>
                    <a:pt x="32" y="2"/>
                    <a:pt x="34" y="1"/>
                  </a:cubicBezTo>
                  <a:close/>
                  <a:moveTo>
                    <a:pt x="27" y="3"/>
                  </a:moveTo>
                  <a:cubicBezTo>
                    <a:pt x="21" y="5"/>
                    <a:pt x="14" y="6"/>
                    <a:pt x="1" y="8"/>
                  </a:cubicBezTo>
                  <a:cubicBezTo>
                    <a:pt x="15" y="8"/>
                    <a:pt x="20" y="6"/>
                    <a:pt x="27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1"/>
            <p:cNvSpPr/>
            <p:nvPr/>
          </p:nvSpPr>
          <p:spPr>
            <a:xfrm>
              <a:off x="1064591" y="1091063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8"/>
                  </a:lnTo>
                  <a:lnTo>
                    <a:pt x="8" y="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1"/>
            <p:cNvSpPr/>
            <p:nvPr/>
          </p:nvSpPr>
          <p:spPr>
            <a:xfrm>
              <a:off x="1337128" y="855427"/>
              <a:ext cx="1589" cy="1118"/>
            </a:xfrm>
            <a:custGeom>
              <a:avLst/>
              <a:gdLst/>
              <a:ahLst/>
              <a:cxnLst/>
              <a:rect l="l" t="t" r="r" b="b"/>
              <a:pathLst>
                <a:path w="27" h="19" extrusionOk="0">
                  <a:moveTo>
                    <a:pt x="26" y="0"/>
                  </a:moveTo>
                  <a:cubicBezTo>
                    <a:pt x="23" y="4"/>
                    <a:pt x="16" y="7"/>
                    <a:pt x="1" y="19"/>
                  </a:cubicBezTo>
                  <a:cubicBezTo>
                    <a:pt x="16" y="12"/>
                    <a:pt x="19" y="7"/>
                    <a:pt x="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1"/>
            <p:cNvSpPr/>
            <p:nvPr/>
          </p:nvSpPr>
          <p:spPr>
            <a:xfrm>
              <a:off x="1482842" y="991548"/>
              <a:ext cx="1530" cy="1354"/>
            </a:xfrm>
            <a:custGeom>
              <a:avLst/>
              <a:gdLst/>
              <a:ahLst/>
              <a:cxnLst/>
              <a:rect l="l" t="t" r="r" b="b"/>
              <a:pathLst>
                <a:path w="26" h="23" extrusionOk="0">
                  <a:moveTo>
                    <a:pt x="26" y="1"/>
                  </a:moveTo>
                  <a:lnTo>
                    <a:pt x="26" y="1"/>
                  </a:lnTo>
                  <a:cubicBezTo>
                    <a:pt x="11" y="9"/>
                    <a:pt x="11" y="12"/>
                    <a:pt x="0" y="23"/>
                  </a:cubicBezTo>
                  <a:cubicBezTo>
                    <a:pt x="7" y="19"/>
                    <a:pt x="14" y="12"/>
                    <a:pt x="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1"/>
            <p:cNvSpPr/>
            <p:nvPr/>
          </p:nvSpPr>
          <p:spPr>
            <a:xfrm>
              <a:off x="1525980" y="911276"/>
              <a:ext cx="471" cy="2060"/>
            </a:xfrm>
            <a:custGeom>
              <a:avLst/>
              <a:gdLst/>
              <a:ahLst/>
              <a:cxnLst/>
              <a:rect l="l" t="t" r="r" b="b"/>
              <a:pathLst>
                <a:path w="8" h="35" extrusionOk="0">
                  <a:moveTo>
                    <a:pt x="8" y="1"/>
                  </a:moveTo>
                  <a:cubicBezTo>
                    <a:pt x="4" y="9"/>
                    <a:pt x="4" y="16"/>
                    <a:pt x="0" y="34"/>
                  </a:cubicBezTo>
                  <a:cubicBezTo>
                    <a:pt x="8" y="19"/>
                    <a:pt x="4" y="12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1"/>
            <p:cNvSpPr/>
            <p:nvPr/>
          </p:nvSpPr>
          <p:spPr>
            <a:xfrm>
              <a:off x="1215661" y="83100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5" y="1"/>
                  </a:moveTo>
                  <a:lnTo>
                    <a:pt x="0" y="4"/>
                  </a:lnTo>
                  <a:lnTo>
                    <a:pt x="5" y="9"/>
                  </a:lnTo>
                  <a:lnTo>
                    <a:pt x="8" y="4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1"/>
            <p:cNvSpPr/>
            <p:nvPr/>
          </p:nvSpPr>
          <p:spPr>
            <a:xfrm>
              <a:off x="1305467" y="794988"/>
              <a:ext cx="1530" cy="530"/>
            </a:xfrm>
            <a:custGeom>
              <a:avLst/>
              <a:gdLst/>
              <a:ahLst/>
              <a:cxnLst/>
              <a:rect l="l" t="t" r="r" b="b"/>
              <a:pathLst>
                <a:path w="26" h="9" extrusionOk="0">
                  <a:moveTo>
                    <a:pt x="22" y="0"/>
                  </a:moveTo>
                  <a:lnTo>
                    <a:pt x="0" y="5"/>
                  </a:lnTo>
                  <a:lnTo>
                    <a:pt x="0" y="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1"/>
            <p:cNvSpPr/>
            <p:nvPr/>
          </p:nvSpPr>
          <p:spPr>
            <a:xfrm>
              <a:off x="1298110" y="798637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0" y="1"/>
                  </a:moveTo>
                  <a:lnTo>
                    <a:pt x="4" y="9"/>
                  </a:lnTo>
                  <a:lnTo>
                    <a:pt x="7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1"/>
            <p:cNvSpPr/>
            <p:nvPr/>
          </p:nvSpPr>
          <p:spPr>
            <a:xfrm>
              <a:off x="1481724" y="993313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1"/>
            <p:cNvSpPr/>
            <p:nvPr/>
          </p:nvSpPr>
          <p:spPr>
            <a:xfrm>
              <a:off x="1477840" y="996550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0"/>
                  </a:moveTo>
                  <a:lnTo>
                    <a:pt x="4" y="7"/>
                  </a:ln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1"/>
            <p:cNvSpPr/>
            <p:nvPr/>
          </p:nvSpPr>
          <p:spPr>
            <a:xfrm>
              <a:off x="942888" y="832535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8" y="0"/>
                  </a:moveTo>
                  <a:cubicBezTo>
                    <a:pt x="4" y="0"/>
                    <a:pt x="4" y="5"/>
                    <a:pt x="4" y="5"/>
                  </a:cubicBezTo>
                  <a:lnTo>
                    <a:pt x="8" y="0"/>
                  </a:lnTo>
                  <a:close/>
                  <a:moveTo>
                    <a:pt x="4" y="5"/>
                  </a:moveTo>
                  <a:cubicBezTo>
                    <a:pt x="1" y="5"/>
                    <a:pt x="1" y="8"/>
                    <a:pt x="1" y="8"/>
                  </a:cubicBezTo>
                  <a:lnTo>
                    <a:pt x="4" y="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1"/>
            <p:cNvSpPr/>
            <p:nvPr/>
          </p:nvSpPr>
          <p:spPr>
            <a:xfrm>
              <a:off x="1479547" y="990253"/>
              <a:ext cx="765" cy="530"/>
            </a:xfrm>
            <a:custGeom>
              <a:avLst/>
              <a:gdLst/>
              <a:ahLst/>
              <a:cxnLst/>
              <a:rect l="l" t="t" r="r" b="b"/>
              <a:pathLst>
                <a:path w="13" h="9" extrusionOk="0">
                  <a:moveTo>
                    <a:pt x="12" y="1"/>
                  </a:moveTo>
                  <a:lnTo>
                    <a:pt x="1" y="9"/>
                  </a:lnTo>
                  <a:lnTo>
                    <a:pt x="9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1"/>
            <p:cNvSpPr/>
            <p:nvPr/>
          </p:nvSpPr>
          <p:spPr>
            <a:xfrm>
              <a:off x="1478487" y="991371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8" y="0"/>
                  </a:moveTo>
                  <a:lnTo>
                    <a:pt x="0" y="12"/>
                  </a:lnTo>
                  <a:lnTo>
                    <a:pt x="5" y="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1"/>
            <p:cNvSpPr/>
            <p:nvPr/>
          </p:nvSpPr>
          <p:spPr>
            <a:xfrm>
              <a:off x="1475486" y="994137"/>
              <a:ext cx="706" cy="765"/>
            </a:xfrm>
            <a:custGeom>
              <a:avLst/>
              <a:gdLst/>
              <a:ahLst/>
              <a:cxnLst/>
              <a:rect l="l" t="t" r="r" b="b"/>
              <a:pathLst>
                <a:path w="12" h="13" extrusionOk="0">
                  <a:moveTo>
                    <a:pt x="12" y="1"/>
                  </a:moveTo>
                  <a:lnTo>
                    <a:pt x="0" y="12"/>
                  </a:lnTo>
                  <a:lnTo>
                    <a:pt x="7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1"/>
            <p:cNvSpPr/>
            <p:nvPr/>
          </p:nvSpPr>
          <p:spPr>
            <a:xfrm>
              <a:off x="1378795" y="1051339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8" y="0"/>
                  </a:moveTo>
                  <a:lnTo>
                    <a:pt x="0" y="5"/>
                  </a:lnTo>
                  <a:cubicBezTo>
                    <a:pt x="0" y="5"/>
                    <a:pt x="15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1"/>
            <p:cNvSpPr/>
            <p:nvPr/>
          </p:nvSpPr>
          <p:spPr>
            <a:xfrm>
              <a:off x="1366907" y="1056106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1"/>
            <p:cNvSpPr/>
            <p:nvPr/>
          </p:nvSpPr>
          <p:spPr>
            <a:xfrm>
              <a:off x="1155869" y="1025681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1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7" y="2"/>
                    <a:pt x="10" y="1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1"/>
            <p:cNvSpPr/>
            <p:nvPr/>
          </p:nvSpPr>
          <p:spPr>
            <a:xfrm>
              <a:off x="1149630" y="1026975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8" y="1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1"/>
            <p:cNvSpPr/>
            <p:nvPr/>
          </p:nvSpPr>
          <p:spPr>
            <a:xfrm>
              <a:off x="1148100" y="102738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" y="1"/>
                  </a:move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1"/>
            <p:cNvSpPr/>
            <p:nvPr/>
          </p:nvSpPr>
          <p:spPr>
            <a:xfrm>
              <a:off x="1148983" y="1026975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8" y="1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1"/>
            <p:cNvSpPr/>
            <p:nvPr/>
          </p:nvSpPr>
          <p:spPr>
            <a:xfrm>
              <a:off x="1512797" y="922752"/>
              <a:ext cx="294" cy="706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0"/>
                  </a:moveTo>
                  <a:lnTo>
                    <a:pt x="1" y="1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1"/>
            <p:cNvSpPr/>
            <p:nvPr/>
          </p:nvSpPr>
          <p:spPr>
            <a:xfrm>
              <a:off x="1502263" y="949941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4" y="0"/>
                  </a:move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1"/>
            <p:cNvSpPr/>
            <p:nvPr/>
          </p:nvSpPr>
          <p:spPr>
            <a:xfrm>
              <a:off x="1487786" y="971951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8" y="0"/>
                  </a:move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1"/>
            <p:cNvSpPr/>
            <p:nvPr/>
          </p:nvSpPr>
          <p:spPr>
            <a:xfrm>
              <a:off x="974373" y="802992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1"/>
            <p:cNvSpPr/>
            <p:nvPr/>
          </p:nvSpPr>
          <p:spPr>
            <a:xfrm>
              <a:off x="1478487" y="794988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0" y="0"/>
                  </a:moveTo>
                  <a:lnTo>
                    <a:pt x="0" y="5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1"/>
            <p:cNvSpPr/>
            <p:nvPr/>
          </p:nvSpPr>
          <p:spPr>
            <a:xfrm>
              <a:off x="1230550" y="1088709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4" y="0"/>
                    <a:pt x="1" y="4"/>
                  </a:cubicBezTo>
                  <a:lnTo>
                    <a:pt x="8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1"/>
            <p:cNvSpPr/>
            <p:nvPr/>
          </p:nvSpPr>
          <p:spPr>
            <a:xfrm>
              <a:off x="1499674" y="951000"/>
              <a:ext cx="235" cy="706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4"/>
                    <a:pt x="0" y="8"/>
                    <a:pt x="0" y="11"/>
                  </a:cubicBezTo>
                  <a:cubicBezTo>
                    <a:pt x="0" y="11"/>
                    <a:pt x="4" y="4"/>
                    <a:pt x="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1"/>
            <p:cNvSpPr/>
            <p:nvPr/>
          </p:nvSpPr>
          <p:spPr>
            <a:xfrm>
              <a:off x="1469660" y="989194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1"/>
            <p:cNvSpPr/>
            <p:nvPr/>
          </p:nvSpPr>
          <p:spPr>
            <a:xfrm>
              <a:off x="1217191" y="1090416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1"/>
            <p:cNvSpPr/>
            <p:nvPr/>
          </p:nvSpPr>
          <p:spPr>
            <a:xfrm>
              <a:off x="1526627" y="874848"/>
              <a:ext cx="294" cy="942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1" y="0"/>
                  </a:moveTo>
                  <a:lnTo>
                    <a:pt x="4" y="15"/>
                  </a:lnTo>
                  <a:lnTo>
                    <a:pt x="4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1"/>
            <p:cNvSpPr/>
            <p:nvPr/>
          </p:nvSpPr>
          <p:spPr>
            <a:xfrm>
              <a:off x="1471778" y="985780"/>
              <a:ext cx="765" cy="647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0"/>
                  </a:moveTo>
                  <a:lnTo>
                    <a:pt x="4" y="7"/>
                  </a:lnTo>
                  <a:lnTo>
                    <a:pt x="1" y="11"/>
                  </a:lnTo>
                  <a:cubicBezTo>
                    <a:pt x="4" y="7"/>
                    <a:pt x="12" y="4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1"/>
            <p:cNvSpPr/>
            <p:nvPr/>
          </p:nvSpPr>
          <p:spPr>
            <a:xfrm>
              <a:off x="1467894" y="989429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lnTo>
                    <a:pt x="4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1"/>
            <p:cNvSpPr/>
            <p:nvPr/>
          </p:nvSpPr>
          <p:spPr>
            <a:xfrm>
              <a:off x="1466188" y="990959"/>
              <a:ext cx="706" cy="647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4" y="4"/>
                  </a:lnTo>
                  <a:lnTo>
                    <a:pt x="1" y="11"/>
                  </a:lnTo>
                  <a:lnTo>
                    <a:pt x="4" y="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1"/>
            <p:cNvSpPr/>
            <p:nvPr/>
          </p:nvSpPr>
          <p:spPr>
            <a:xfrm>
              <a:off x="1468365" y="988899"/>
              <a:ext cx="471" cy="589"/>
            </a:xfrm>
            <a:custGeom>
              <a:avLst/>
              <a:gdLst/>
              <a:ahLst/>
              <a:cxnLst/>
              <a:rect l="l" t="t" r="r" b="b"/>
              <a:pathLst>
                <a:path w="8" h="10" extrusionOk="0">
                  <a:moveTo>
                    <a:pt x="7" y="1"/>
                  </a:moveTo>
                  <a:cubicBezTo>
                    <a:pt x="6" y="1"/>
                    <a:pt x="6" y="1"/>
                    <a:pt x="4" y="2"/>
                  </a:cubicBezTo>
                  <a:lnTo>
                    <a:pt x="1" y="5"/>
                  </a:lnTo>
                  <a:lnTo>
                    <a:pt x="1" y="10"/>
                  </a:lnTo>
                  <a:cubicBezTo>
                    <a:pt x="1" y="6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1"/>
            <p:cNvSpPr/>
            <p:nvPr/>
          </p:nvSpPr>
          <p:spPr>
            <a:xfrm>
              <a:off x="1466600" y="990430"/>
              <a:ext cx="589" cy="589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7" y="1"/>
                  </a:moveTo>
                  <a:cubicBezTo>
                    <a:pt x="6" y="1"/>
                    <a:pt x="5" y="1"/>
                    <a:pt x="4" y="1"/>
                  </a:cubicBezTo>
                  <a:lnTo>
                    <a:pt x="1" y="9"/>
                  </a:lnTo>
                  <a:cubicBezTo>
                    <a:pt x="1" y="9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1"/>
            <p:cNvSpPr/>
            <p:nvPr/>
          </p:nvSpPr>
          <p:spPr>
            <a:xfrm>
              <a:off x="1465128" y="992019"/>
              <a:ext cx="235" cy="471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4"/>
                  </a:lnTo>
                  <a:lnTo>
                    <a:pt x="0" y="8"/>
                  </a:lnTo>
                  <a:cubicBezTo>
                    <a:pt x="0" y="8"/>
                    <a:pt x="0" y="4"/>
                    <a:pt x="4" y="4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1"/>
            <p:cNvSpPr/>
            <p:nvPr/>
          </p:nvSpPr>
          <p:spPr>
            <a:xfrm>
              <a:off x="1456242" y="999139"/>
              <a:ext cx="294" cy="235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1"/>
            <p:cNvSpPr/>
            <p:nvPr/>
          </p:nvSpPr>
          <p:spPr>
            <a:xfrm>
              <a:off x="1252972" y="692942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9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1"/>
            <p:cNvSpPr/>
            <p:nvPr/>
          </p:nvSpPr>
          <p:spPr>
            <a:xfrm>
              <a:off x="1156339" y="703300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4"/>
                  </a:lnTo>
                  <a:lnTo>
                    <a:pt x="7" y="7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1"/>
            <p:cNvSpPr/>
            <p:nvPr/>
          </p:nvSpPr>
          <p:spPr>
            <a:xfrm>
              <a:off x="1233139" y="693354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1" y="0"/>
                  </a:moveTo>
                  <a:cubicBezTo>
                    <a:pt x="3" y="0"/>
                    <a:pt x="7" y="2"/>
                    <a:pt x="10" y="2"/>
                  </a:cubicBezTo>
                  <a:cubicBezTo>
                    <a:pt x="12" y="2"/>
                    <a:pt x="14" y="2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1"/>
            <p:cNvSpPr/>
            <p:nvPr/>
          </p:nvSpPr>
          <p:spPr>
            <a:xfrm>
              <a:off x="1526392" y="910452"/>
              <a:ext cx="294" cy="883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5" y="1"/>
                  </a:moveTo>
                  <a:lnTo>
                    <a:pt x="1" y="8"/>
                  </a:lnTo>
                  <a:lnTo>
                    <a:pt x="1" y="15"/>
                  </a:lnTo>
                  <a:cubicBezTo>
                    <a:pt x="5" y="11"/>
                    <a:pt x="5" y="8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1"/>
            <p:cNvSpPr/>
            <p:nvPr/>
          </p:nvSpPr>
          <p:spPr>
            <a:xfrm>
              <a:off x="1146806" y="705889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3" y="0"/>
                    <a:pt x="7" y="2"/>
                    <a:pt x="11" y="2"/>
                  </a:cubicBezTo>
                  <a:cubicBezTo>
                    <a:pt x="13" y="2"/>
                    <a:pt x="14" y="2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1"/>
            <p:cNvSpPr/>
            <p:nvPr/>
          </p:nvSpPr>
          <p:spPr>
            <a:xfrm>
              <a:off x="1196475" y="696355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1"/>
            <p:cNvSpPr/>
            <p:nvPr/>
          </p:nvSpPr>
          <p:spPr>
            <a:xfrm>
              <a:off x="1289047" y="69594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1"/>
            <p:cNvSpPr/>
            <p:nvPr/>
          </p:nvSpPr>
          <p:spPr>
            <a:xfrm>
              <a:off x="1335010" y="704771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1"/>
            <p:cNvSpPr/>
            <p:nvPr/>
          </p:nvSpPr>
          <p:spPr>
            <a:xfrm>
              <a:off x="1211129" y="1090004"/>
              <a:ext cx="471" cy="0"/>
            </a:xfrm>
            <a:custGeom>
              <a:avLst/>
              <a:gdLst/>
              <a:ahLst/>
              <a:cxnLst/>
              <a:rect l="l" t="t" r="r" b="b"/>
              <a:pathLst>
                <a:path w="8" extrusionOk="0">
                  <a:moveTo>
                    <a:pt x="8" y="0"/>
                  </a:moveTo>
                  <a:lnTo>
                    <a:pt x="4" y="0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1"/>
            <p:cNvSpPr/>
            <p:nvPr/>
          </p:nvSpPr>
          <p:spPr>
            <a:xfrm>
              <a:off x="1092898" y="724192"/>
              <a:ext cx="647" cy="530"/>
            </a:xfrm>
            <a:custGeom>
              <a:avLst/>
              <a:gdLst/>
              <a:ahLst/>
              <a:cxnLst/>
              <a:rect l="l" t="t" r="r" b="b"/>
              <a:pathLst>
                <a:path w="11" h="9" extrusionOk="0">
                  <a:moveTo>
                    <a:pt x="11" y="1"/>
                  </a:moveTo>
                  <a:lnTo>
                    <a:pt x="0" y="5"/>
                  </a:lnTo>
                  <a:lnTo>
                    <a:pt x="4" y="8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1"/>
            <p:cNvSpPr/>
            <p:nvPr/>
          </p:nvSpPr>
          <p:spPr>
            <a:xfrm>
              <a:off x="1204656" y="69553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6" y="0"/>
                  </a:moveTo>
                  <a:cubicBezTo>
                    <a:pt x="11" y="4"/>
                    <a:pt x="1" y="4"/>
                    <a:pt x="8" y="4"/>
                  </a:cubicBezTo>
                  <a:lnTo>
                    <a:pt x="16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1"/>
            <p:cNvSpPr/>
            <p:nvPr/>
          </p:nvSpPr>
          <p:spPr>
            <a:xfrm>
              <a:off x="1267920" y="694001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4"/>
                  </a:lnTo>
                  <a:lnTo>
                    <a:pt x="11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1"/>
            <p:cNvSpPr/>
            <p:nvPr/>
          </p:nvSpPr>
          <p:spPr>
            <a:xfrm>
              <a:off x="1276983" y="694825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0" y="1"/>
                  </a:moveTo>
                  <a:cubicBezTo>
                    <a:pt x="2" y="1"/>
                    <a:pt x="5" y="3"/>
                    <a:pt x="7" y="3"/>
                  </a:cubicBezTo>
                  <a:cubicBezTo>
                    <a:pt x="8" y="3"/>
                    <a:pt x="10" y="2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1"/>
            <p:cNvSpPr/>
            <p:nvPr/>
          </p:nvSpPr>
          <p:spPr>
            <a:xfrm>
              <a:off x="1289695" y="695943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1"/>
            <p:cNvSpPr/>
            <p:nvPr/>
          </p:nvSpPr>
          <p:spPr>
            <a:xfrm>
              <a:off x="1209658" y="109000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1"/>
            <p:cNvSpPr/>
            <p:nvPr/>
          </p:nvSpPr>
          <p:spPr>
            <a:xfrm>
              <a:off x="1055528" y="74255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1"/>
            <p:cNvSpPr/>
            <p:nvPr/>
          </p:nvSpPr>
          <p:spPr>
            <a:xfrm>
              <a:off x="1337835" y="705889"/>
              <a:ext cx="647" cy="35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0" y="0"/>
                  </a:moveTo>
                  <a:cubicBezTo>
                    <a:pt x="0" y="3"/>
                    <a:pt x="4" y="5"/>
                    <a:pt x="7" y="5"/>
                  </a:cubicBezTo>
                  <a:cubicBezTo>
                    <a:pt x="8" y="5"/>
                    <a:pt x="10" y="5"/>
                    <a:pt x="11" y="4"/>
                  </a:cubicBez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1"/>
            <p:cNvSpPr/>
            <p:nvPr/>
          </p:nvSpPr>
          <p:spPr>
            <a:xfrm>
              <a:off x="1217838" y="108847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1"/>
            <p:cNvSpPr/>
            <p:nvPr/>
          </p:nvSpPr>
          <p:spPr>
            <a:xfrm>
              <a:off x="1216308" y="1088709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1"/>
            <p:cNvSpPr/>
            <p:nvPr/>
          </p:nvSpPr>
          <p:spPr>
            <a:xfrm>
              <a:off x="1089426" y="72613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1"/>
            <p:cNvSpPr/>
            <p:nvPr/>
          </p:nvSpPr>
          <p:spPr>
            <a:xfrm>
              <a:off x="1090898" y="725486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1"/>
            <p:cNvSpPr/>
            <p:nvPr/>
          </p:nvSpPr>
          <p:spPr>
            <a:xfrm>
              <a:off x="1092192" y="725074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1"/>
            <p:cNvSpPr/>
            <p:nvPr/>
          </p:nvSpPr>
          <p:spPr>
            <a:xfrm>
              <a:off x="1309763" y="699592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7" y="1"/>
                  </a:moveTo>
                  <a:lnTo>
                    <a:pt x="0" y="4"/>
                  </a:lnTo>
                  <a:lnTo>
                    <a:pt x="12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1"/>
            <p:cNvSpPr/>
            <p:nvPr/>
          </p:nvSpPr>
          <p:spPr>
            <a:xfrm>
              <a:off x="1311234" y="699828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9" y="0"/>
                  </a:moveTo>
                  <a:lnTo>
                    <a:pt x="1" y="4"/>
                  </a:lnTo>
                  <a:lnTo>
                    <a:pt x="12" y="4"/>
                  </a:lnTo>
                  <a:cubicBezTo>
                    <a:pt x="12" y="4"/>
                    <a:pt x="9" y="4"/>
                    <a:pt x="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1"/>
            <p:cNvSpPr/>
            <p:nvPr/>
          </p:nvSpPr>
          <p:spPr>
            <a:xfrm>
              <a:off x="1328065" y="703712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1"/>
            <p:cNvSpPr/>
            <p:nvPr/>
          </p:nvSpPr>
          <p:spPr>
            <a:xfrm>
              <a:off x="1225606" y="108694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1"/>
            <p:cNvSpPr/>
            <p:nvPr/>
          </p:nvSpPr>
          <p:spPr>
            <a:xfrm>
              <a:off x="1071712" y="734373"/>
              <a:ext cx="942" cy="471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1"/>
            <p:cNvSpPr/>
            <p:nvPr/>
          </p:nvSpPr>
          <p:spPr>
            <a:xfrm>
              <a:off x="1306761" y="699180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4" y="3"/>
                    <a:pt x="6" y="4"/>
                  </a:cubicBezTo>
                  <a:lnTo>
                    <a:pt x="6" y="4"/>
                  </a:lnTo>
                  <a:lnTo>
                    <a:pt x="0" y="0"/>
                  </a:lnTo>
                  <a:close/>
                  <a:moveTo>
                    <a:pt x="6" y="4"/>
                  </a:moveTo>
                  <a:lnTo>
                    <a:pt x="7" y="4"/>
                  </a:lnTo>
                  <a:lnTo>
                    <a:pt x="14" y="4"/>
                  </a:lnTo>
                  <a:cubicBezTo>
                    <a:pt x="12" y="4"/>
                    <a:pt x="9" y="4"/>
                    <a:pt x="6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1"/>
            <p:cNvSpPr/>
            <p:nvPr/>
          </p:nvSpPr>
          <p:spPr>
            <a:xfrm>
              <a:off x="1310410" y="69982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4" y="4"/>
                  </a:lnTo>
                  <a:lnTo>
                    <a:pt x="15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1"/>
            <p:cNvSpPr/>
            <p:nvPr/>
          </p:nvSpPr>
          <p:spPr>
            <a:xfrm>
              <a:off x="1323828" y="702711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2" y="1"/>
                  </a:moveTo>
                  <a:cubicBezTo>
                    <a:pt x="1" y="1"/>
                    <a:pt x="1" y="1"/>
                    <a:pt x="3" y="3"/>
                  </a:cubicBezTo>
                  <a:lnTo>
                    <a:pt x="10" y="3"/>
                  </a:lnTo>
                  <a:cubicBezTo>
                    <a:pt x="10" y="3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1"/>
            <p:cNvSpPr/>
            <p:nvPr/>
          </p:nvSpPr>
          <p:spPr>
            <a:xfrm>
              <a:off x="1190237" y="1092123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cubicBezTo>
                    <a:pt x="4" y="4"/>
                    <a:pt x="7" y="4"/>
                    <a:pt x="11" y="4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1"/>
            <p:cNvSpPr/>
            <p:nvPr/>
          </p:nvSpPr>
          <p:spPr>
            <a:xfrm>
              <a:off x="1189531" y="1092123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1"/>
            <p:cNvSpPr/>
            <p:nvPr/>
          </p:nvSpPr>
          <p:spPr>
            <a:xfrm>
              <a:off x="1183293" y="70000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cubicBezTo>
                    <a:pt x="12" y="1"/>
                    <a:pt x="4" y="1"/>
                    <a:pt x="0" y="5"/>
                  </a:cubicBezTo>
                  <a:lnTo>
                    <a:pt x="4" y="5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1"/>
            <p:cNvSpPr/>
            <p:nvPr/>
          </p:nvSpPr>
          <p:spPr>
            <a:xfrm>
              <a:off x="1178349" y="70129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0" y="5"/>
                  </a:lnTo>
                  <a:lnTo>
                    <a:pt x="8" y="5"/>
                  </a:lnTo>
                  <a:cubicBezTo>
                    <a:pt x="8" y="5"/>
                    <a:pt x="8" y="1"/>
                    <a:pt x="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1"/>
            <p:cNvSpPr/>
            <p:nvPr/>
          </p:nvSpPr>
          <p:spPr>
            <a:xfrm>
              <a:off x="1179644" y="701122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1" y="0"/>
                  </a:moveTo>
                  <a:lnTo>
                    <a:pt x="0" y="4"/>
                  </a:lnTo>
                  <a:cubicBezTo>
                    <a:pt x="4" y="4"/>
                    <a:pt x="11" y="4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1"/>
            <p:cNvSpPr/>
            <p:nvPr/>
          </p:nvSpPr>
          <p:spPr>
            <a:xfrm>
              <a:off x="1175289" y="109212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1"/>
            <p:cNvSpPr/>
            <p:nvPr/>
          </p:nvSpPr>
          <p:spPr>
            <a:xfrm>
              <a:off x="1362434" y="1046631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cubicBezTo>
                    <a:pt x="7" y="2"/>
                    <a:pt x="6" y="2"/>
                    <a:pt x="6" y="2"/>
                  </a:cubicBezTo>
                  <a:cubicBezTo>
                    <a:pt x="5" y="2"/>
                    <a:pt x="4" y="2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1"/>
            <p:cNvSpPr/>
            <p:nvPr/>
          </p:nvSpPr>
          <p:spPr>
            <a:xfrm>
              <a:off x="1160871" y="706301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7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1"/>
            <p:cNvSpPr/>
            <p:nvPr/>
          </p:nvSpPr>
          <p:spPr>
            <a:xfrm>
              <a:off x="1158929" y="706948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1"/>
            <p:cNvSpPr/>
            <p:nvPr/>
          </p:nvSpPr>
          <p:spPr>
            <a:xfrm>
              <a:off x="1160224" y="70671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cubicBezTo>
                    <a:pt x="11" y="1"/>
                    <a:pt x="0" y="1"/>
                    <a:pt x="7" y="4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1"/>
            <p:cNvSpPr/>
            <p:nvPr/>
          </p:nvSpPr>
          <p:spPr>
            <a:xfrm>
              <a:off x="1087720" y="959886"/>
              <a:ext cx="235" cy="647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7"/>
                  </a:lnTo>
                  <a:lnTo>
                    <a:pt x="0" y="11"/>
                  </a:ln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1"/>
            <p:cNvSpPr/>
            <p:nvPr/>
          </p:nvSpPr>
          <p:spPr>
            <a:xfrm>
              <a:off x="1156751" y="70777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0" y="1"/>
                  </a:moveTo>
                  <a:cubicBezTo>
                    <a:pt x="2" y="2"/>
                    <a:pt x="3" y="3"/>
                    <a:pt x="4" y="3"/>
                  </a:cubicBezTo>
                  <a:cubicBezTo>
                    <a:pt x="6" y="3"/>
                    <a:pt x="9" y="1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1"/>
            <p:cNvSpPr/>
            <p:nvPr/>
          </p:nvSpPr>
          <p:spPr>
            <a:xfrm>
              <a:off x="1089603" y="955119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cubicBezTo>
                    <a:pt x="4" y="0"/>
                    <a:pt x="4" y="4"/>
                    <a:pt x="1" y="7"/>
                  </a:cubicBezTo>
                  <a:lnTo>
                    <a:pt x="8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1"/>
            <p:cNvSpPr/>
            <p:nvPr/>
          </p:nvSpPr>
          <p:spPr>
            <a:xfrm>
              <a:off x="1340424" y="1053929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1"/>
            <p:cNvSpPr/>
            <p:nvPr/>
          </p:nvSpPr>
          <p:spPr>
            <a:xfrm>
              <a:off x="1090015" y="954472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9" y="1"/>
                  </a:moveTo>
                  <a:lnTo>
                    <a:pt x="5" y="4"/>
                  </a:lnTo>
                  <a:lnTo>
                    <a:pt x="1" y="11"/>
                  </a:lnTo>
                  <a:cubicBezTo>
                    <a:pt x="5" y="8"/>
                    <a:pt x="9" y="4"/>
                    <a:pt x="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1"/>
            <p:cNvSpPr/>
            <p:nvPr/>
          </p:nvSpPr>
          <p:spPr>
            <a:xfrm>
              <a:off x="1338894" y="1054164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cubicBezTo>
                    <a:pt x="1" y="4"/>
                    <a:pt x="15" y="1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1"/>
            <p:cNvSpPr/>
            <p:nvPr/>
          </p:nvSpPr>
          <p:spPr>
            <a:xfrm>
              <a:off x="922820" y="1024386"/>
              <a:ext cx="59" cy="883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1"/>
            <p:cNvSpPr/>
            <p:nvPr/>
          </p:nvSpPr>
          <p:spPr>
            <a:xfrm>
              <a:off x="1206833" y="108564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1"/>
            <p:cNvSpPr/>
            <p:nvPr/>
          </p:nvSpPr>
          <p:spPr>
            <a:xfrm>
              <a:off x="1205068" y="108600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1" y="0"/>
                  </a:moveTo>
                  <a:cubicBezTo>
                    <a:pt x="7" y="0"/>
                    <a:pt x="3" y="2"/>
                    <a:pt x="1" y="2"/>
                  </a:cubicBezTo>
                  <a:cubicBezTo>
                    <a:pt x="2" y="3"/>
                    <a:pt x="3" y="4"/>
                    <a:pt x="5" y="4"/>
                  </a:cubicBezTo>
                  <a:cubicBezTo>
                    <a:pt x="9" y="4"/>
                    <a:pt x="13" y="2"/>
                    <a:pt x="16" y="2"/>
                  </a:cubicBezTo>
                  <a:cubicBezTo>
                    <a:pt x="14" y="1"/>
                    <a:pt x="13" y="0"/>
                    <a:pt x="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1"/>
            <p:cNvSpPr/>
            <p:nvPr/>
          </p:nvSpPr>
          <p:spPr>
            <a:xfrm>
              <a:off x="1050173" y="109388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0" y="4"/>
                  </a:lnTo>
                  <a:lnTo>
                    <a:pt x="1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1"/>
            <p:cNvSpPr/>
            <p:nvPr/>
          </p:nvSpPr>
          <p:spPr>
            <a:xfrm>
              <a:off x="1079245" y="1094300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1"/>
                  </a:moveTo>
                  <a:cubicBezTo>
                    <a:pt x="1" y="3"/>
                    <a:pt x="2" y="4"/>
                    <a:pt x="4" y="4"/>
                  </a:cubicBezTo>
                  <a:cubicBezTo>
                    <a:pt x="6" y="4"/>
                    <a:pt x="8" y="3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1"/>
            <p:cNvSpPr/>
            <p:nvPr/>
          </p:nvSpPr>
          <p:spPr>
            <a:xfrm>
              <a:off x="978964" y="912394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1"/>
            <p:cNvSpPr/>
            <p:nvPr/>
          </p:nvSpPr>
          <p:spPr>
            <a:xfrm>
              <a:off x="1078362" y="1094065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5"/>
                  </a:lnTo>
                  <a:lnTo>
                    <a:pt x="16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1"/>
            <p:cNvSpPr/>
            <p:nvPr/>
          </p:nvSpPr>
          <p:spPr>
            <a:xfrm>
              <a:off x="1052468" y="1093241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1"/>
            <p:cNvSpPr/>
            <p:nvPr/>
          </p:nvSpPr>
          <p:spPr>
            <a:xfrm>
              <a:off x="1093310" y="1094065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7" y="1"/>
                  </a:moveTo>
                  <a:lnTo>
                    <a:pt x="1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1"/>
            <p:cNvSpPr/>
            <p:nvPr/>
          </p:nvSpPr>
          <p:spPr>
            <a:xfrm>
              <a:off x="1053174" y="109300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0" y="1"/>
                  </a:moveTo>
                  <a:lnTo>
                    <a:pt x="0" y="4"/>
                  </a:lnTo>
                  <a:cubicBezTo>
                    <a:pt x="4" y="4"/>
                    <a:pt x="19" y="4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1"/>
            <p:cNvSpPr/>
            <p:nvPr/>
          </p:nvSpPr>
          <p:spPr>
            <a:xfrm>
              <a:off x="1051880" y="1093005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1"/>
            <p:cNvSpPr/>
            <p:nvPr/>
          </p:nvSpPr>
          <p:spPr>
            <a:xfrm>
              <a:off x="1052468" y="1092593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0"/>
                  </a:moveTo>
                  <a:cubicBezTo>
                    <a:pt x="5" y="4"/>
                    <a:pt x="9" y="4"/>
                    <a:pt x="12" y="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1"/>
            <p:cNvSpPr/>
            <p:nvPr/>
          </p:nvSpPr>
          <p:spPr>
            <a:xfrm>
              <a:off x="1054646" y="1092593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2" y="1"/>
                    <a:pt x="4" y="2"/>
                    <a:pt x="6" y="2"/>
                  </a:cubicBezTo>
                  <a:cubicBezTo>
                    <a:pt x="9" y="2"/>
                    <a:pt x="13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1"/>
            <p:cNvSpPr/>
            <p:nvPr/>
          </p:nvSpPr>
          <p:spPr>
            <a:xfrm>
              <a:off x="1009743" y="108782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4"/>
                  </a:lnTo>
                  <a:lnTo>
                    <a:pt x="16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1"/>
            <p:cNvSpPr/>
            <p:nvPr/>
          </p:nvSpPr>
          <p:spPr>
            <a:xfrm>
              <a:off x="1329595" y="739963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5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1"/>
            <p:cNvSpPr/>
            <p:nvPr/>
          </p:nvSpPr>
          <p:spPr>
            <a:xfrm>
              <a:off x="1146570" y="1090651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8" y="0"/>
                  </a:moveTo>
                  <a:lnTo>
                    <a:pt x="1" y="4"/>
                  </a:lnTo>
                  <a:lnTo>
                    <a:pt x="12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1"/>
            <p:cNvSpPr/>
            <p:nvPr/>
          </p:nvSpPr>
          <p:spPr>
            <a:xfrm>
              <a:off x="1065239" y="109277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4" y="1"/>
                  </a:moveTo>
                  <a:lnTo>
                    <a:pt x="0" y="5"/>
                  </a:lnTo>
                  <a:lnTo>
                    <a:pt x="12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1"/>
            <p:cNvSpPr/>
            <p:nvPr/>
          </p:nvSpPr>
          <p:spPr>
            <a:xfrm>
              <a:off x="1015804" y="1088709"/>
              <a:ext cx="765" cy="0"/>
            </a:xfrm>
            <a:custGeom>
              <a:avLst/>
              <a:gdLst/>
              <a:ahLst/>
              <a:cxnLst/>
              <a:rect l="l" t="t" r="r" b="b"/>
              <a:pathLst>
                <a:path w="13" extrusionOk="0">
                  <a:moveTo>
                    <a:pt x="8" y="0"/>
                  </a:move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1"/>
            <p:cNvSpPr/>
            <p:nvPr/>
          </p:nvSpPr>
          <p:spPr>
            <a:xfrm>
              <a:off x="981082" y="1081118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0" y="1"/>
                  </a:moveTo>
                  <a:cubicBezTo>
                    <a:pt x="4" y="5"/>
                    <a:pt x="8" y="5"/>
                    <a:pt x="12" y="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1"/>
            <p:cNvSpPr/>
            <p:nvPr/>
          </p:nvSpPr>
          <p:spPr>
            <a:xfrm>
              <a:off x="1252972" y="1074880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cubicBezTo>
                    <a:pt x="9" y="1"/>
                    <a:pt x="4" y="1"/>
                    <a:pt x="1" y="4"/>
                  </a:cubicBezTo>
                  <a:lnTo>
                    <a:pt x="9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1"/>
            <p:cNvSpPr/>
            <p:nvPr/>
          </p:nvSpPr>
          <p:spPr>
            <a:xfrm>
              <a:off x="1020983" y="1088886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cubicBezTo>
                    <a:pt x="4" y="1"/>
                    <a:pt x="4" y="5"/>
                    <a:pt x="4" y="5"/>
                  </a:cubicBezTo>
                  <a:cubicBezTo>
                    <a:pt x="8" y="5"/>
                    <a:pt x="8" y="1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1"/>
            <p:cNvSpPr/>
            <p:nvPr/>
          </p:nvSpPr>
          <p:spPr>
            <a:xfrm>
              <a:off x="1087425" y="1092358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1" y="0"/>
                  </a:moveTo>
                  <a:lnTo>
                    <a:pt x="5" y="4"/>
                  </a:lnTo>
                  <a:lnTo>
                    <a:pt x="9" y="4"/>
                  </a:lnTo>
                  <a:cubicBezTo>
                    <a:pt x="9" y="0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1"/>
            <p:cNvSpPr/>
            <p:nvPr/>
          </p:nvSpPr>
          <p:spPr>
            <a:xfrm>
              <a:off x="1351194" y="845482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lnTo>
                    <a:pt x="0" y="5"/>
                  </a:lnTo>
                  <a:lnTo>
                    <a:pt x="0" y="8"/>
                  </a:lnTo>
                  <a:cubicBezTo>
                    <a:pt x="0" y="8"/>
                    <a:pt x="7" y="5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1"/>
            <p:cNvSpPr/>
            <p:nvPr/>
          </p:nvSpPr>
          <p:spPr>
            <a:xfrm>
              <a:off x="1349899" y="846541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4" y="4"/>
                  </a:lnTo>
                  <a:lnTo>
                    <a:pt x="0" y="9"/>
                  </a:lnTo>
                  <a:cubicBezTo>
                    <a:pt x="4" y="4"/>
                    <a:pt x="12" y="1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1"/>
            <p:cNvSpPr/>
            <p:nvPr/>
          </p:nvSpPr>
          <p:spPr>
            <a:xfrm>
              <a:off x="1348781" y="847424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9" y="1"/>
                    <a:pt x="9" y="4"/>
                    <a:pt x="4" y="4"/>
                  </a:cubicBezTo>
                  <a:lnTo>
                    <a:pt x="1" y="8"/>
                  </a:lnTo>
                  <a:lnTo>
                    <a:pt x="9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1"/>
            <p:cNvSpPr/>
            <p:nvPr/>
          </p:nvSpPr>
          <p:spPr>
            <a:xfrm>
              <a:off x="1091780" y="1092123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1"/>
                  </a:moveTo>
                  <a:cubicBezTo>
                    <a:pt x="3" y="3"/>
                    <a:pt x="5" y="4"/>
                    <a:pt x="8" y="4"/>
                  </a:cubicBezTo>
                  <a:cubicBezTo>
                    <a:pt x="11" y="4"/>
                    <a:pt x="13" y="3"/>
                    <a:pt x="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1"/>
            <p:cNvSpPr/>
            <p:nvPr/>
          </p:nvSpPr>
          <p:spPr>
            <a:xfrm>
              <a:off x="1352253" y="844422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1"/>
            <p:cNvSpPr/>
            <p:nvPr/>
          </p:nvSpPr>
          <p:spPr>
            <a:xfrm>
              <a:off x="1207069" y="108241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4" y="5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1"/>
            <p:cNvSpPr/>
            <p:nvPr/>
          </p:nvSpPr>
          <p:spPr>
            <a:xfrm>
              <a:off x="1338894" y="85519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cubicBezTo>
                    <a:pt x="4" y="4"/>
                    <a:pt x="4" y="4"/>
                    <a:pt x="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1"/>
            <p:cNvSpPr/>
            <p:nvPr/>
          </p:nvSpPr>
          <p:spPr>
            <a:xfrm>
              <a:off x="1069123" y="1091475"/>
              <a:ext cx="530" cy="294"/>
            </a:xfrm>
            <a:custGeom>
              <a:avLst/>
              <a:gdLst/>
              <a:ahLst/>
              <a:cxnLst/>
              <a:rect l="l" t="t" r="r" b="b"/>
              <a:pathLst>
                <a:path w="9" h="5" extrusionOk="0">
                  <a:moveTo>
                    <a:pt x="4" y="1"/>
                  </a:moveTo>
                  <a:cubicBezTo>
                    <a:pt x="0" y="1"/>
                    <a:pt x="0" y="5"/>
                    <a:pt x="0" y="5"/>
                  </a:cubicBezTo>
                  <a:lnTo>
                    <a:pt x="8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1"/>
            <p:cNvSpPr/>
            <p:nvPr/>
          </p:nvSpPr>
          <p:spPr>
            <a:xfrm>
              <a:off x="1067416" y="1091475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0" y="1"/>
                  </a:moveTo>
                  <a:cubicBezTo>
                    <a:pt x="3" y="1"/>
                    <a:pt x="7" y="2"/>
                    <a:pt x="10" y="2"/>
                  </a:cubicBezTo>
                  <a:cubicBezTo>
                    <a:pt x="12" y="2"/>
                    <a:pt x="14" y="2"/>
                    <a:pt x="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1"/>
            <p:cNvSpPr/>
            <p:nvPr/>
          </p:nvSpPr>
          <p:spPr>
            <a:xfrm>
              <a:off x="1066121" y="1091475"/>
              <a:ext cx="471" cy="59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1343425" y="851308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cubicBezTo>
                    <a:pt x="4" y="1"/>
                    <a:pt x="0" y="4"/>
                    <a:pt x="0" y="8"/>
                  </a:cubicBezTo>
                  <a:lnTo>
                    <a:pt x="4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1"/>
            <p:cNvSpPr/>
            <p:nvPr/>
          </p:nvSpPr>
          <p:spPr>
            <a:xfrm>
              <a:off x="1342307" y="852191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4" y="1"/>
                    <a:pt x="4" y="1"/>
                    <a:pt x="1" y="4"/>
                  </a:cubicBezTo>
                  <a:lnTo>
                    <a:pt x="1" y="8"/>
                  </a:lnTo>
                  <a:lnTo>
                    <a:pt x="4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1"/>
            <p:cNvSpPr/>
            <p:nvPr/>
          </p:nvSpPr>
          <p:spPr>
            <a:xfrm>
              <a:off x="1216720" y="830416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1209835" y="83447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4" y="1"/>
                    <a:pt x="1" y="4"/>
                  </a:cubicBez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1"/>
            <p:cNvSpPr/>
            <p:nvPr/>
          </p:nvSpPr>
          <p:spPr>
            <a:xfrm>
              <a:off x="1210482" y="834300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5" y="0"/>
                  </a:moveTo>
                  <a:lnTo>
                    <a:pt x="0" y="4"/>
                  </a:lnTo>
                  <a:cubicBezTo>
                    <a:pt x="5" y="4"/>
                    <a:pt x="8" y="4"/>
                    <a:pt x="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1"/>
            <p:cNvSpPr/>
            <p:nvPr/>
          </p:nvSpPr>
          <p:spPr>
            <a:xfrm>
              <a:off x="1308233" y="79457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1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1329831" y="105028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1" y="1"/>
                    <a:pt x="1" y="4"/>
                  </a:cubicBez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1"/>
            <p:cNvSpPr/>
            <p:nvPr/>
          </p:nvSpPr>
          <p:spPr>
            <a:xfrm>
              <a:off x="1066533" y="842480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2" y="0"/>
                  </a:moveTo>
                  <a:lnTo>
                    <a:pt x="4" y="4"/>
                  </a:lnTo>
                  <a:lnTo>
                    <a:pt x="0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1"/>
            <p:cNvSpPr/>
            <p:nvPr/>
          </p:nvSpPr>
          <p:spPr>
            <a:xfrm>
              <a:off x="1075361" y="83706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12" y="1"/>
                  </a:moveTo>
                  <a:lnTo>
                    <a:pt x="4" y="4"/>
                  </a:lnTo>
                  <a:lnTo>
                    <a:pt x="1" y="8"/>
                  </a:lnTo>
                  <a:cubicBezTo>
                    <a:pt x="4" y="8"/>
                    <a:pt x="8" y="4"/>
                    <a:pt x="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1168168" y="887795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5" y="0"/>
                  </a:moveTo>
                  <a:lnTo>
                    <a:pt x="1" y="7"/>
                  </a:lnTo>
                  <a:cubicBezTo>
                    <a:pt x="5" y="4"/>
                    <a:pt x="5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1"/>
            <p:cNvSpPr/>
            <p:nvPr/>
          </p:nvSpPr>
          <p:spPr>
            <a:xfrm>
              <a:off x="1169286" y="886912"/>
              <a:ext cx="235" cy="294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0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1"/>
            <p:cNvSpPr/>
            <p:nvPr/>
          </p:nvSpPr>
          <p:spPr>
            <a:xfrm>
              <a:off x="1302171" y="95988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9" y="0"/>
                  </a:moveTo>
                  <a:lnTo>
                    <a:pt x="1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1287105" y="107682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0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6" y="2"/>
                    <a:pt x="9" y="0"/>
                    <a:pt x="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1"/>
            <p:cNvSpPr/>
            <p:nvPr/>
          </p:nvSpPr>
          <p:spPr>
            <a:xfrm>
              <a:off x="1286223" y="1076822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" y="0"/>
                  </a:moveTo>
                  <a:lnTo>
                    <a:pt x="1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1"/>
            <p:cNvSpPr/>
            <p:nvPr/>
          </p:nvSpPr>
          <p:spPr>
            <a:xfrm>
              <a:off x="1294874" y="107399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1264860" y="108070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1"/>
            <p:cNvSpPr/>
            <p:nvPr/>
          </p:nvSpPr>
          <p:spPr>
            <a:xfrm>
              <a:off x="1286635" y="1075291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1"/>
            <p:cNvSpPr/>
            <p:nvPr/>
          </p:nvSpPr>
          <p:spPr>
            <a:xfrm>
              <a:off x="1128268" y="1095183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0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1319238" y="948823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0" y="9"/>
                  </a:lnTo>
                  <a:lnTo>
                    <a:pt x="12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" name="Google Shape;1225;p11"/>
          <p:cNvSpPr/>
          <p:nvPr/>
        </p:nvSpPr>
        <p:spPr>
          <a:xfrm rot="1447754">
            <a:off x="8010785" y="1715219"/>
            <a:ext cx="2379940" cy="4205530"/>
          </a:xfrm>
          <a:custGeom>
            <a:avLst/>
            <a:gdLst/>
            <a:ahLst/>
            <a:cxnLst/>
            <a:rect l="l" t="t" r="r" b="b"/>
            <a:pathLst>
              <a:path w="28131" h="24214" extrusionOk="0">
                <a:moveTo>
                  <a:pt x="8357" y="1"/>
                </a:moveTo>
                <a:cubicBezTo>
                  <a:pt x="5948" y="1"/>
                  <a:pt x="3709" y="178"/>
                  <a:pt x="2534" y="681"/>
                </a:cubicBezTo>
                <a:cubicBezTo>
                  <a:pt x="584" y="1517"/>
                  <a:pt x="1" y="3343"/>
                  <a:pt x="686" y="4920"/>
                </a:cubicBezTo>
                <a:cubicBezTo>
                  <a:pt x="1816" y="7523"/>
                  <a:pt x="5728" y="7945"/>
                  <a:pt x="6943" y="10399"/>
                </a:cubicBezTo>
                <a:cubicBezTo>
                  <a:pt x="8087" y="12716"/>
                  <a:pt x="5054" y="13284"/>
                  <a:pt x="5230" y="15998"/>
                </a:cubicBezTo>
                <a:cubicBezTo>
                  <a:pt x="5428" y="19108"/>
                  <a:pt x="9715" y="23159"/>
                  <a:pt x="14247" y="24028"/>
                </a:cubicBezTo>
                <a:cubicBezTo>
                  <a:pt x="14901" y="24154"/>
                  <a:pt x="15559" y="24213"/>
                  <a:pt x="16214" y="24213"/>
                </a:cubicBezTo>
                <a:cubicBezTo>
                  <a:pt x="21676" y="24213"/>
                  <a:pt x="26912" y="20078"/>
                  <a:pt x="27430" y="15763"/>
                </a:cubicBezTo>
                <a:cubicBezTo>
                  <a:pt x="28130" y="9918"/>
                  <a:pt x="25222" y="3127"/>
                  <a:pt x="17599" y="772"/>
                </a:cubicBezTo>
                <a:cubicBezTo>
                  <a:pt x="16606" y="467"/>
                  <a:pt x="12258" y="1"/>
                  <a:pt x="83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6" name="Google Shape;1226;p11"/>
          <p:cNvGrpSpPr/>
          <p:nvPr/>
        </p:nvGrpSpPr>
        <p:grpSpPr>
          <a:xfrm>
            <a:off x="8332545" y="3653370"/>
            <a:ext cx="457898" cy="456314"/>
            <a:chOff x="2304594" y="2493825"/>
            <a:chExt cx="579837" cy="577832"/>
          </a:xfrm>
        </p:grpSpPr>
        <p:sp>
          <p:nvSpPr>
            <p:cNvPr id="1227" name="Google Shape;1227;p11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1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1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1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1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1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1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7" name="Google Shape;1247;p11"/>
          <p:cNvSpPr/>
          <p:nvPr/>
        </p:nvSpPr>
        <p:spPr>
          <a:xfrm>
            <a:off x="8502076" y="2476486"/>
            <a:ext cx="366489" cy="572708"/>
          </a:xfrm>
          <a:custGeom>
            <a:avLst/>
            <a:gdLst/>
            <a:ahLst/>
            <a:cxnLst/>
            <a:rect l="l" t="t" r="r" b="b"/>
            <a:pathLst>
              <a:path w="8662" h="13536" extrusionOk="0">
                <a:moveTo>
                  <a:pt x="4332" y="8226"/>
                </a:moveTo>
                <a:cubicBezTo>
                  <a:pt x="4339" y="8226"/>
                  <a:pt x="4346" y="8226"/>
                  <a:pt x="4353" y="8226"/>
                </a:cubicBezTo>
                <a:cubicBezTo>
                  <a:pt x="4771" y="8240"/>
                  <a:pt x="5123" y="8614"/>
                  <a:pt x="5108" y="9032"/>
                </a:cubicBezTo>
                <a:cubicBezTo>
                  <a:pt x="5098" y="9326"/>
                  <a:pt x="4925" y="9579"/>
                  <a:pt x="4679" y="9704"/>
                </a:cubicBezTo>
                <a:lnTo>
                  <a:pt x="5428" y="11200"/>
                </a:lnTo>
                <a:cubicBezTo>
                  <a:pt x="5468" y="11280"/>
                  <a:pt x="5409" y="11372"/>
                  <a:pt x="5325" y="11372"/>
                </a:cubicBezTo>
                <a:lnTo>
                  <a:pt x="3337" y="11372"/>
                </a:lnTo>
                <a:cubicBezTo>
                  <a:pt x="3253" y="11372"/>
                  <a:pt x="3194" y="11280"/>
                  <a:pt x="3234" y="11200"/>
                </a:cubicBezTo>
                <a:lnTo>
                  <a:pt x="3982" y="9704"/>
                </a:lnTo>
                <a:cubicBezTo>
                  <a:pt x="3725" y="9575"/>
                  <a:pt x="3549" y="9311"/>
                  <a:pt x="3549" y="9007"/>
                </a:cubicBezTo>
                <a:cubicBezTo>
                  <a:pt x="3549" y="8574"/>
                  <a:pt x="3898" y="8226"/>
                  <a:pt x="4332" y="8226"/>
                </a:cubicBezTo>
                <a:close/>
                <a:moveTo>
                  <a:pt x="4052" y="1"/>
                </a:moveTo>
                <a:cubicBezTo>
                  <a:pt x="2427" y="1"/>
                  <a:pt x="1104" y="1321"/>
                  <a:pt x="1104" y="2946"/>
                </a:cubicBezTo>
                <a:lnTo>
                  <a:pt x="1104" y="3506"/>
                </a:lnTo>
                <a:lnTo>
                  <a:pt x="2090" y="3506"/>
                </a:lnTo>
                <a:lnTo>
                  <a:pt x="2090" y="2946"/>
                </a:lnTo>
                <a:cubicBezTo>
                  <a:pt x="2090" y="1863"/>
                  <a:pt x="2970" y="987"/>
                  <a:pt x="4052" y="987"/>
                </a:cubicBezTo>
                <a:lnTo>
                  <a:pt x="4610" y="987"/>
                </a:lnTo>
                <a:cubicBezTo>
                  <a:pt x="5692" y="987"/>
                  <a:pt x="6572" y="1863"/>
                  <a:pt x="6572" y="2946"/>
                </a:cubicBezTo>
                <a:lnTo>
                  <a:pt x="6572" y="5823"/>
                </a:lnTo>
                <a:lnTo>
                  <a:pt x="543" y="5823"/>
                </a:lnTo>
                <a:cubicBezTo>
                  <a:pt x="242" y="5823"/>
                  <a:pt x="0" y="6040"/>
                  <a:pt x="0" y="6307"/>
                </a:cubicBezTo>
                <a:lnTo>
                  <a:pt x="0" y="13051"/>
                </a:lnTo>
                <a:cubicBezTo>
                  <a:pt x="0" y="13319"/>
                  <a:pt x="242" y="13535"/>
                  <a:pt x="543" y="13535"/>
                </a:cubicBezTo>
                <a:lnTo>
                  <a:pt x="8119" y="13535"/>
                </a:lnTo>
                <a:cubicBezTo>
                  <a:pt x="8420" y="13535"/>
                  <a:pt x="8662" y="13319"/>
                  <a:pt x="8662" y="13051"/>
                </a:cubicBezTo>
                <a:lnTo>
                  <a:pt x="8662" y="6307"/>
                </a:lnTo>
                <a:cubicBezTo>
                  <a:pt x="8662" y="6040"/>
                  <a:pt x="8420" y="5823"/>
                  <a:pt x="8119" y="5823"/>
                </a:cubicBezTo>
                <a:lnTo>
                  <a:pt x="7558" y="5823"/>
                </a:lnTo>
                <a:lnTo>
                  <a:pt x="7558" y="2946"/>
                </a:lnTo>
                <a:cubicBezTo>
                  <a:pt x="7558" y="1321"/>
                  <a:pt x="6234" y="1"/>
                  <a:pt x="46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able of contents">
  <p:cSld name="BLANK_1"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13"/>
          <p:cNvSpPr txBox="1">
            <a:spLocks noGrp="1"/>
          </p:cNvSpPr>
          <p:nvPr>
            <p:ph type="title"/>
          </p:nvPr>
        </p:nvSpPr>
        <p:spPr>
          <a:xfrm>
            <a:off x="667325" y="1975728"/>
            <a:ext cx="242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endParaRPr/>
          </a:p>
        </p:txBody>
      </p:sp>
      <p:sp>
        <p:nvSpPr>
          <p:cNvPr id="1251" name="Google Shape;1251;p13"/>
          <p:cNvSpPr txBox="1">
            <a:spLocks noGrp="1"/>
          </p:cNvSpPr>
          <p:nvPr>
            <p:ph type="title" idx="2" hasCustomPrompt="1"/>
          </p:nvPr>
        </p:nvSpPr>
        <p:spPr>
          <a:xfrm>
            <a:off x="1643525" y="1454548"/>
            <a:ext cx="495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r>
              <a:t>xx%</a:t>
            </a:r>
          </a:p>
        </p:txBody>
      </p:sp>
      <p:sp>
        <p:nvSpPr>
          <p:cNvPr id="1252" name="Google Shape;1252;p13"/>
          <p:cNvSpPr txBox="1">
            <a:spLocks noGrp="1"/>
          </p:cNvSpPr>
          <p:nvPr>
            <p:ph type="subTitle" idx="1"/>
          </p:nvPr>
        </p:nvSpPr>
        <p:spPr>
          <a:xfrm>
            <a:off x="760250" y="2291900"/>
            <a:ext cx="2175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53" name="Google Shape;1253;p13"/>
          <p:cNvSpPr txBox="1">
            <a:spLocks noGrp="1"/>
          </p:cNvSpPr>
          <p:nvPr>
            <p:ph type="title" idx="3"/>
          </p:nvPr>
        </p:nvSpPr>
        <p:spPr>
          <a:xfrm>
            <a:off x="3386809" y="1975728"/>
            <a:ext cx="237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endParaRPr/>
          </a:p>
        </p:txBody>
      </p:sp>
      <p:sp>
        <p:nvSpPr>
          <p:cNvPr id="1254" name="Google Shape;1254;p13"/>
          <p:cNvSpPr txBox="1">
            <a:spLocks noGrp="1"/>
          </p:cNvSpPr>
          <p:nvPr>
            <p:ph type="title" idx="4" hasCustomPrompt="1"/>
          </p:nvPr>
        </p:nvSpPr>
        <p:spPr>
          <a:xfrm>
            <a:off x="4397413" y="1454548"/>
            <a:ext cx="495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r>
              <a:t>xx%</a:t>
            </a:r>
          </a:p>
        </p:txBody>
      </p:sp>
      <p:sp>
        <p:nvSpPr>
          <p:cNvPr id="1255" name="Google Shape;1255;p13"/>
          <p:cNvSpPr txBox="1">
            <a:spLocks noGrp="1"/>
          </p:cNvSpPr>
          <p:nvPr>
            <p:ph type="subTitle" idx="5"/>
          </p:nvPr>
        </p:nvSpPr>
        <p:spPr>
          <a:xfrm>
            <a:off x="3527100" y="2291900"/>
            <a:ext cx="2175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56" name="Google Shape;1256;p13"/>
          <p:cNvSpPr txBox="1">
            <a:spLocks noGrp="1"/>
          </p:cNvSpPr>
          <p:nvPr>
            <p:ph type="title" idx="6"/>
          </p:nvPr>
        </p:nvSpPr>
        <p:spPr>
          <a:xfrm>
            <a:off x="6084450" y="1975728"/>
            <a:ext cx="237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endParaRPr/>
          </a:p>
        </p:txBody>
      </p:sp>
      <p:sp>
        <p:nvSpPr>
          <p:cNvPr id="1257" name="Google Shape;1257;p13"/>
          <p:cNvSpPr txBox="1">
            <a:spLocks noGrp="1"/>
          </p:cNvSpPr>
          <p:nvPr>
            <p:ph type="title" idx="7" hasCustomPrompt="1"/>
          </p:nvPr>
        </p:nvSpPr>
        <p:spPr>
          <a:xfrm>
            <a:off x="7038300" y="1454548"/>
            <a:ext cx="495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r>
              <a:t>xx%</a:t>
            </a:r>
          </a:p>
        </p:txBody>
      </p:sp>
      <p:sp>
        <p:nvSpPr>
          <p:cNvPr id="1258" name="Google Shape;1258;p13"/>
          <p:cNvSpPr txBox="1">
            <a:spLocks noGrp="1"/>
          </p:cNvSpPr>
          <p:nvPr>
            <p:ph type="subTitle" idx="8"/>
          </p:nvPr>
        </p:nvSpPr>
        <p:spPr>
          <a:xfrm>
            <a:off x="6168001" y="2291900"/>
            <a:ext cx="2175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59" name="Google Shape;1259;p13"/>
          <p:cNvSpPr txBox="1">
            <a:spLocks noGrp="1"/>
          </p:cNvSpPr>
          <p:nvPr>
            <p:ph type="title" idx="9"/>
          </p:nvPr>
        </p:nvSpPr>
        <p:spPr>
          <a:xfrm>
            <a:off x="2011934" y="3612728"/>
            <a:ext cx="242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endParaRPr/>
          </a:p>
        </p:txBody>
      </p:sp>
      <p:sp>
        <p:nvSpPr>
          <p:cNvPr id="1260" name="Google Shape;1260;p13"/>
          <p:cNvSpPr txBox="1">
            <a:spLocks noGrp="1"/>
          </p:cNvSpPr>
          <p:nvPr>
            <p:ph type="title" idx="13" hasCustomPrompt="1"/>
          </p:nvPr>
        </p:nvSpPr>
        <p:spPr>
          <a:xfrm>
            <a:off x="3022350" y="3103999"/>
            <a:ext cx="4959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r>
              <a:t>xx%</a:t>
            </a:r>
          </a:p>
        </p:txBody>
      </p:sp>
      <p:sp>
        <p:nvSpPr>
          <p:cNvPr id="1261" name="Google Shape;1261;p13"/>
          <p:cNvSpPr txBox="1">
            <a:spLocks noGrp="1"/>
          </p:cNvSpPr>
          <p:nvPr>
            <p:ph type="subTitle" idx="14"/>
          </p:nvPr>
        </p:nvSpPr>
        <p:spPr>
          <a:xfrm>
            <a:off x="2196558" y="3930112"/>
            <a:ext cx="2175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62" name="Google Shape;1262;p13"/>
          <p:cNvSpPr txBox="1">
            <a:spLocks noGrp="1"/>
          </p:cNvSpPr>
          <p:nvPr>
            <p:ph type="title" idx="15"/>
          </p:nvPr>
        </p:nvSpPr>
        <p:spPr>
          <a:xfrm>
            <a:off x="4735668" y="3612728"/>
            <a:ext cx="237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ellota"/>
              <a:buNone/>
              <a:defRPr sz="24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endParaRPr/>
          </a:p>
        </p:txBody>
      </p:sp>
      <p:sp>
        <p:nvSpPr>
          <p:cNvPr id="1263" name="Google Shape;1263;p13"/>
          <p:cNvSpPr txBox="1">
            <a:spLocks noGrp="1"/>
          </p:cNvSpPr>
          <p:nvPr>
            <p:ph type="title" idx="16" hasCustomPrompt="1"/>
          </p:nvPr>
        </p:nvSpPr>
        <p:spPr>
          <a:xfrm>
            <a:off x="5909602" y="3101537"/>
            <a:ext cx="4959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ellota"/>
              <a:buNone/>
              <a:defRPr sz="3000" b="1">
                <a:latin typeface="Bellota"/>
                <a:ea typeface="Bellota"/>
                <a:cs typeface="Bellota"/>
                <a:sym typeface="Bellota"/>
              </a:defRPr>
            </a:lvl9pPr>
          </a:lstStyle>
          <a:p>
            <a:r>
              <a:t>xx%</a:t>
            </a:r>
          </a:p>
        </p:txBody>
      </p:sp>
      <p:sp>
        <p:nvSpPr>
          <p:cNvPr id="1264" name="Google Shape;1264;p13"/>
          <p:cNvSpPr txBox="1">
            <a:spLocks noGrp="1"/>
          </p:cNvSpPr>
          <p:nvPr>
            <p:ph type="subTitle" idx="17"/>
          </p:nvPr>
        </p:nvSpPr>
        <p:spPr>
          <a:xfrm>
            <a:off x="5099395" y="3930112"/>
            <a:ext cx="2175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265" name="Google Shape;1265;p13"/>
          <p:cNvSpPr txBox="1">
            <a:spLocks noGrp="1"/>
          </p:cNvSpPr>
          <p:nvPr>
            <p:ph type="title" idx="1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66" name="Google Shape;1266;p13"/>
          <p:cNvSpPr/>
          <p:nvPr/>
        </p:nvSpPr>
        <p:spPr>
          <a:xfrm rot="-6292882">
            <a:off x="7472774" y="3604668"/>
            <a:ext cx="3850664" cy="3986217"/>
          </a:xfrm>
          <a:custGeom>
            <a:avLst/>
            <a:gdLst/>
            <a:ahLst/>
            <a:cxnLst/>
            <a:rect l="l" t="t" r="r" b="b"/>
            <a:pathLst>
              <a:path w="28265" h="29260" extrusionOk="0">
                <a:moveTo>
                  <a:pt x="13097" y="0"/>
                </a:moveTo>
                <a:cubicBezTo>
                  <a:pt x="8537" y="0"/>
                  <a:pt x="4119" y="1984"/>
                  <a:pt x="2006" y="5551"/>
                </a:cubicBezTo>
                <a:cubicBezTo>
                  <a:pt x="0" y="8944"/>
                  <a:pt x="503" y="13043"/>
                  <a:pt x="1023" y="17300"/>
                </a:cubicBezTo>
                <a:cubicBezTo>
                  <a:pt x="1493" y="21133"/>
                  <a:pt x="1867" y="24183"/>
                  <a:pt x="4049" y="26501"/>
                </a:cubicBezTo>
                <a:cubicBezTo>
                  <a:pt x="6091" y="28666"/>
                  <a:pt x="8847" y="29260"/>
                  <a:pt x="11258" y="29260"/>
                </a:cubicBezTo>
                <a:cubicBezTo>
                  <a:pt x="14057" y="29260"/>
                  <a:pt x="16393" y="28460"/>
                  <a:pt x="16611" y="28389"/>
                </a:cubicBezTo>
                <a:cubicBezTo>
                  <a:pt x="22852" y="26339"/>
                  <a:pt x="28264" y="19405"/>
                  <a:pt x="27433" y="12123"/>
                </a:cubicBezTo>
                <a:cubicBezTo>
                  <a:pt x="26758" y="6216"/>
                  <a:pt x="22108" y="2977"/>
                  <a:pt x="21301" y="2431"/>
                </a:cubicBezTo>
                <a:cubicBezTo>
                  <a:pt x="18864" y="778"/>
                  <a:pt x="15953" y="0"/>
                  <a:pt x="1309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7" name="Google Shape;1267;p13"/>
          <p:cNvGrpSpPr/>
          <p:nvPr/>
        </p:nvGrpSpPr>
        <p:grpSpPr>
          <a:xfrm rot="-3994402">
            <a:off x="8356452" y="222209"/>
            <a:ext cx="1598776" cy="1077655"/>
            <a:chOff x="906872" y="677935"/>
            <a:chExt cx="624516" cy="420955"/>
          </a:xfrm>
        </p:grpSpPr>
        <p:sp>
          <p:nvSpPr>
            <p:cNvPr id="1268" name="Google Shape;1268;p13"/>
            <p:cNvSpPr/>
            <p:nvPr/>
          </p:nvSpPr>
          <p:spPr>
            <a:xfrm>
              <a:off x="906872" y="677935"/>
              <a:ext cx="624516" cy="420954"/>
            </a:xfrm>
            <a:custGeom>
              <a:avLst/>
              <a:gdLst/>
              <a:ahLst/>
              <a:cxnLst/>
              <a:rect l="l" t="t" r="r" b="b"/>
              <a:pathLst>
                <a:path w="10612" h="7153" extrusionOk="0">
                  <a:moveTo>
                    <a:pt x="5599" y="255"/>
                  </a:moveTo>
                  <a:cubicBezTo>
                    <a:pt x="5600" y="256"/>
                    <a:pt x="5600" y="256"/>
                    <a:pt x="5601" y="256"/>
                  </a:cubicBezTo>
                  <a:lnTo>
                    <a:pt x="5601" y="256"/>
                  </a:lnTo>
                  <a:cubicBezTo>
                    <a:pt x="5604" y="256"/>
                    <a:pt x="5607" y="256"/>
                    <a:pt x="5611" y="255"/>
                  </a:cubicBezTo>
                  <a:lnTo>
                    <a:pt x="5611" y="255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04" y="257"/>
                    <a:pt x="5602" y="257"/>
                    <a:pt x="5601" y="256"/>
                  </a:cubicBezTo>
                  <a:lnTo>
                    <a:pt x="5601" y="256"/>
                  </a:lnTo>
                  <a:cubicBezTo>
                    <a:pt x="5600" y="256"/>
                    <a:pt x="5599" y="256"/>
                    <a:pt x="5598" y="256"/>
                  </a:cubicBezTo>
                  <a:lnTo>
                    <a:pt x="5598" y="256"/>
                  </a:lnTo>
                  <a:lnTo>
                    <a:pt x="5596" y="255"/>
                  </a:lnTo>
                  <a:close/>
                  <a:moveTo>
                    <a:pt x="4862" y="319"/>
                  </a:moveTo>
                  <a:cubicBezTo>
                    <a:pt x="4861" y="319"/>
                    <a:pt x="4859" y="321"/>
                    <a:pt x="4859" y="321"/>
                  </a:cubicBezTo>
                  <a:lnTo>
                    <a:pt x="4863" y="321"/>
                  </a:lnTo>
                  <a:cubicBezTo>
                    <a:pt x="4863" y="320"/>
                    <a:pt x="4862" y="319"/>
                    <a:pt x="4862" y="319"/>
                  </a:cubicBezTo>
                  <a:close/>
                  <a:moveTo>
                    <a:pt x="7103" y="405"/>
                  </a:moveTo>
                  <a:lnTo>
                    <a:pt x="7103" y="405"/>
                  </a:lnTo>
                  <a:cubicBezTo>
                    <a:pt x="7105" y="407"/>
                    <a:pt x="7107" y="408"/>
                    <a:pt x="7109" y="409"/>
                  </a:cubicBezTo>
                  <a:lnTo>
                    <a:pt x="7109" y="409"/>
                  </a:lnTo>
                  <a:cubicBezTo>
                    <a:pt x="7106" y="409"/>
                    <a:pt x="7103" y="409"/>
                    <a:pt x="7103" y="405"/>
                  </a:cubicBezTo>
                  <a:close/>
                  <a:moveTo>
                    <a:pt x="2820" y="948"/>
                  </a:moveTo>
                  <a:cubicBezTo>
                    <a:pt x="2820" y="948"/>
                    <a:pt x="2820" y="948"/>
                    <a:pt x="2820" y="948"/>
                  </a:cubicBezTo>
                  <a:lnTo>
                    <a:pt x="2820" y="948"/>
                  </a:lnTo>
                  <a:cubicBezTo>
                    <a:pt x="2821" y="948"/>
                    <a:pt x="2822" y="948"/>
                    <a:pt x="2823" y="948"/>
                  </a:cubicBezTo>
                  <a:close/>
                  <a:moveTo>
                    <a:pt x="2524" y="1101"/>
                  </a:moveTo>
                  <a:cubicBezTo>
                    <a:pt x="2524" y="1101"/>
                    <a:pt x="2525" y="1101"/>
                    <a:pt x="2526" y="1101"/>
                  </a:cubicBezTo>
                  <a:lnTo>
                    <a:pt x="2526" y="1101"/>
                  </a:lnTo>
                  <a:cubicBezTo>
                    <a:pt x="2523" y="1101"/>
                    <a:pt x="2515" y="1106"/>
                    <a:pt x="2515" y="1106"/>
                  </a:cubicBezTo>
                  <a:cubicBezTo>
                    <a:pt x="2518" y="1103"/>
                    <a:pt x="2521" y="1101"/>
                    <a:pt x="2524" y="1101"/>
                  </a:cubicBezTo>
                  <a:close/>
                  <a:moveTo>
                    <a:pt x="1221" y="2048"/>
                  </a:moveTo>
                  <a:cubicBezTo>
                    <a:pt x="1221" y="2050"/>
                    <a:pt x="1219" y="2053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4"/>
                    <a:pt x="1217" y="2054"/>
                  </a:cubicBez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8" y="2052"/>
                    <a:pt x="1220" y="2050"/>
                    <a:pt x="1221" y="2048"/>
                  </a:cubicBezTo>
                  <a:close/>
                  <a:moveTo>
                    <a:pt x="9009" y="1025"/>
                  </a:moveTo>
                  <a:cubicBezTo>
                    <a:pt x="9043" y="1029"/>
                    <a:pt x="9090" y="1033"/>
                    <a:pt x="9119" y="1033"/>
                  </a:cubicBezTo>
                  <a:cubicBezTo>
                    <a:pt x="9123" y="1034"/>
                    <a:pt x="9128" y="1035"/>
                    <a:pt x="9133" y="1035"/>
                  </a:cubicBezTo>
                  <a:cubicBezTo>
                    <a:pt x="9137" y="1035"/>
                    <a:pt x="9142" y="1034"/>
                    <a:pt x="9146" y="1033"/>
                  </a:cubicBezTo>
                  <a:cubicBezTo>
                    <a:pt x="9237" y="1043"/>
                    <a:pt x="9317" y="1058"/>
                    <a:pt x="9410" y="1062"/>
                  </a:cubicBezTo>
                  <a:lnTo>
                    <a:pt x="9410" y="1069"/>
                  </a:lnTo>
                  <a:cubicBezTo>
                    <a:pt x="9422" y="1069"/>
                    <a:pt x="9432" y="1073"/>
                    <a:pt x="9439" y="1073"/>
                  </a:cubicBezTo>
                  <a:cubicBezTo>
                    <a:pt x="9442" y="1073"/>
                    <a:pt x="9445" y="1072"/>
                    <a:pt x="9446" y="1069"/>
                  </a:cubicBezTo>
                  <a:lnTo>
                    <a:pt x="9435" y="1069"/>
                  </a:lnTo>
                  <a:cubicBezTo>
                    <a:pt x="9440" y="1069"/>
                    <a:pt x="9443" y="1068"/>
                    <a:pt x="9445" y="1068"/>
                  </a:cubicBezTo>
                  <a:cubicBezTo>
                    <a:pt x="9446" y="1068"/>
                    <a:pt x="9446" y="1068"/>
                    <a:pt x="9446" y="1069"/>
                  </a:cubicBezTo>
                  <a:cubicBezTo>
                    <a:pt x="9468" y="1073"/>
                    <a:pt x="9505" y="1084"/>
                    <a:pt x="9537" y="1084"/>
                  </a:cubicBezTo>
                  <a:cubicBezTo>
                    <a:pt x="9721" y="1124"/>
                    <a:pt x="9908" y="1161"/>
                    <a:pt x="10080" y="1234"/>
                  </a:cubicBezTo>
                  <a:cubicBezTo>
                    <a:pt x="10458" y="1381"/>
                    <a:pt x="10469" y="1568"/>
                    <a:pt x="10268" y="1891"/>
                  </a:cubicBezTo>
                  <a:cubicBezTo>
                    <a:pt x="10210" y="1980"/>
                    <a:pt x="10148" y="2067"/>
                    <a:pt x="10082" y="2151"/>
                  </a:cubicBezTo>
                  <a:lnTo>
                    <a:pt x="10082" y="2151"/>
                  </a:lnTo>
                  <a:cubicBezTo>
                    <a:pt x="9808" y="1709"/>
                    <a:pt x="9433" y="1329"/>
                    <a:pt x="9009" y="1026"/>
                  </a:cubicBezTo>
                  <a:lnTo>
                    <a:pt x="9009" y="1026"/>
                  </a:lnTo>
                  <a:cubicBezTo>
                    <a:pt x="9009" y="1026"/>
                    <a:pt x="9009" y="1026"/>
                    <a:pt x="9009" y="1025"/>
                  </a:cubicBezTo>
                  <a:close/>
                  <a:moveTo>
                    <a:pt x="1808" y="3438"/>
                  </a:moveTo>
                  <a:lnTo>
                    <a:pt x="1808" y="3438"/>
                  </a:lnTo>
                  <a:cubicBezTo>
                    <a:pt x="1804" y="3441"/>
                    <a:pt x="1801" y="3441"/>
                    <a:pt x="1801" y="3441"/>
                  </a:cubicBezTo>
                  <a:cubicBezTo>
                    <a:pt x="1804" y="3438"/>
                    <a:pt x="1804" y="3438"/>
                    <a:pt x="1808" y="3438"/>
                  </a:cubicBezTo>
                  <a:close/>
                  <a:moveTo>
                    <a:pt x="1781" y="3462"/>
                  </a:moveTo>
                  <a:cubicBezTo>
                    <a:pt x="1782" y="3462"/>
                    <a:pt x="1782" y="3462"/>
                    <a:pt x="1782" y="3463"/>
                  </a:cubicBezTo>
                  <a:lnTo>
                    <a:pt x="1782" y="3463"/>
                  </a:lnTo>
                  <a:cubicBezTo>
                    <a:pt x="1774" y="3469"/>
                    <a:pt x="1765" y="3478"/>
                    <a:pt x="1760" y="3478"/>
                  </a:cubicBezTo>
                  <a:lnTo>
                    <a:pt x="1760" y="3478"/>
                  </a:lnTo>
                  <a:cubicBezTo>
                    <a:pt x="1763" y="3476"/>
                    <a:pt x="1777" y="3462"/>
                    <a:pt x="1781" y="3462"/>
                  </a:cubicBezTo>
                  <a:close/>
                  <a:moveTo>
                    <a:pt x="1758" y="3477"/>
                  </a:moveTo>
                  <a:cubicBezTo>
                    <a:pt x="1759" y="3477"/>
                    <a:pt x="1759" y="3477"/>
                    <a:pt x="1760" y="3478"/>
                  </a:cubicBezTo>
                  <a:cubicBezTo>
                    <a:pt x="1757" y="3482"/>
                    <a:pt x="1753" y="3482"/>
                    <a:pt x="1753" y="3482"/>
                  </a:cubicBezTo>
                  <a:cubicBezTo>
                    <a:pt x="1756" y="3479"/>
                    <a:pt x="1756" y="3477"/>
                    <a:pt x="1758" y="3477"/>
                  </a:cubicBezTo>
                  <a:close/>
                  <a:moveTo>
                    <a:pt x="10528" y="3727"/>
                  </a:moveTo>
                  <a:cubicBezTo>
                    <a:pt x="10528" y="3735"/>
                    <a:pt x="10527" y="3739"/>
                    <a:pt x="10524" y="3742"/>
                  </a:cubicBezTo>
                  <a:cubicBezTo>
                    <a:pt x="10524" y="3742"/>
                    <a:pt x="10524" y="3742"/>
                    <a:pt x="10523" y="3742"/>
                  </a:cubicBezTo>
                  <a:lnTo>
                    <a:pt x="10523" y="3742"/>
                  </a:lnTo>
                  <a:cubicBezTo>
                    <a:pt x="10524" y="3741"/>
                    <a:pt x="10524" y="3740"/>
                    <a:pt x="10524" y="3739"/>
                  </a:cubicBezTo>
                  <a:cubicBezTo>
                    <a:pt x="10527" y="3732"/>
                    <a:pt x="10528" y="3732"/>
                    <a:pt x="10528" y="3727"/>
                  </a:cubicBezTo>
                  <a:close/>
                  <a:moveTo>
                    <a:pt x="10304" y="4012"/>
                  </a:moveTo>
                  <a:cubicBezTo>
                    <a:pt x="10304" y="4014"/>
                    <a:pt x="10304" y="4016"/>
                    <a:pt x="10304" y="4018"/>
                  </a:cubicBezTo>
                  <a:cubicBezTo>
                    <a:pt x="10304" y="4016"/>
                    <a:pt x="10304" y="4014"/>
                    <a:pt x="10304" y="4012"/>
                  </a:cubicBezTo>
                  <a:close/>
                  <a:moveTo>
                    <a:pt x="10291" y="4217"/>
                  </a:moveTo>
                  <a:cubicBezTo>
                    <a:pt x="10292" y="4217"/>
                    <a:pt x="10290" y="4226"/>
                    <a:pt x="10290" y="4226"/>
                  </a:cubicBezTo>
                  <a:lnTo>
                    <a:pt x="10290" y="4238"/>
                  </a:lnTo>
                  <a:lnTo>
                    <a:pt x="10286" y="4241"/>
                  </a:lnTo>
                  <a:cubicBezTo>
                    <a:pt x="10290" y="4233"/>
                    <a:pt x="10290" y="4226"/>
                    <a:pt x="10290" y="4219"/>
                  </a:cubicBezTo>
                  <a:cubicBezTo>
                    <a:pt x="10291" y="4218"/>
                    <a:pt x="10291" y="4217"/>
                    <a:pt x="10291" y="4217"/>
                  </a:cubicBezTo>
                  <a:close/>
                  <a:moveTo>
                    <a:pt x="7217" y="4377"/>
                  </a:moveTo>
                  <a:lnTo>
                    <a:pt x="7213" y="4380"/>
                  </a:lnTo>
                  <a:cubicBezTo>
                    <a:pt x="7215" y="4379"/>
                    <a:pt x="7217" y="4378"/>
                    <a:pt x="7219" y="4377"/>
                  </a:cubicBezTo>
                  <a:close/>
                  <a:moveTo>
                    <a:pt x="1203" y="6870"/>
                  </a:moveTo>
                  <a:cubicBezTo>
                    <a:pt x="1204" y="6870"/>
                    <a:pt x="1205" y="6871"/>
                    <a:pt x="1207" y="6871"/>
                  </a:cubicBezTo>
                  <a:lnTo>
                    <a:pt x="1207" y="6871"/>
                  </a:lnTo>
                  <a:cubicBezTo>
                    <a:pt x="1205" y="6870"/>
                    <a:pt x="1204" y="6870"/>
                    <a:pt x="1203" y="6870"/>
                  </a:cubicBezTo>
                  <a:close/>
                  <a:moveTo>
                    <a:pt x="4254" y="6973"/>
                  </a:moveTo>
                  <a:cubicBezTo>
                    <a:pt x="4255" y="6974"/>
                    <a:pt x="4257" y="6975"/>
                    <a:pt x="4259" y="6975"/>
                  </a:cubicBezTo>
                  <a:lnTo>
                    <a:pt x="4259" y="6975"/>
                  </a:lnTo>
                  <a:cubicBezTo>
                    <a:pt x="4257" y="6974"/>
                    <a:pt x="4255" y="6974"/>
                    <a:pt x="4254" y="6973"/>
                  </a:cubicBezTo>
                  <a:close/>
                  <a:moveTo>
                    <a:pt x="2395" y="7064"/>
                  </a:moveTo>
                  <a:cubicBezTo>
                    <a:pt x="2396" y="7064"/>
                    <a:pt x="2397" y="7064"/>
                    <a:pt x="2398" y="7064"/>
                  </a:cubicBezTo>
                  <a:lnTo>
                    <a:pt x="2396" y="7066"/>
                  </a:lnTo>
                  <a:lnTo>
                    <a:pt x="2396" y="7066"/>
                  </a:lnTo>
                  <a:cubicBezTo>
                    <a:pt x="2394" y="7065"/>
                    <a:pt x="2393" y="7064"/>
                    <a:pt x="2395" y="7064"/>
                  </a:cubicBezTo>
                  <a:close/>
                  <a:moveTo>
                    <a:pt x="8046" y="997"/>
                  </a:moveTo>
                  <a:cubicBezTo>
                    <a:pt x="8185" y="997"/>
                    <a:pt x="8323" y="1001"/>
                    <a:pt x="8459" y="1007"/>
                  </a:cubicBezTo>
                  <a:cubicBezTo>
                    <a:pt x="8513" y="1010"/>
                    <a:pt x="8568" y="1012"/>
                    <a:pt x="8622" y="1013"/>
                  </a:cubicBezTo>
                  <a:lnTo>
                    <a:pt x="8622" y="1013"/>
                  </a:lnTo>
                  <a:cubicBezTo>
                    <a:pt x="8762" y="1096"/>
                    <a:pt x="8898" y="1187"/>
                    <a:pt x="9021" y="1289"/>
                  </a:cubicBezTo>
                  <a:cubicBezTo>
                    <a:pt x="9281" y="1480"/>
                    <a:pt x="9520" y="1752"/>
                    <a:pt x="9721" y="1994"/>
                  </a:cubicBezTo>
                  <a:lnTo>
                    <a:pt x="9721" y="2001"/>
                  </a:lnTo>
                  <a:cubicBezTo>
                    <a:pt x="9747" y="2033"/>
                    <a:pt x="9779" y="2077"/>
                    <a:pt x="9806" y="2111"/>
                  </a:cubicBezTo>
                  <a:cubicBezTo>
                    <a:pt x="9828" y="2121"/>
                    <a:pt x="9835" y="2143"/>
                    <a:pt x="9842" y="2165"/>
                  </a:cubicBezTo>
                  <a:cubicBezTo>
                    <a:pt x="9873" y="2211"/>
                    <a:pt x="9911" y="2262"/>
                    <a:pt x="9943" y="2320"/>
                  </a:cubicBezTo>
                  <a:lnTo>
                    <a:pt x="9943" y="2320"/>
                  </a:lnTo>
                  <a:cubicBezTo>
                    <a:pt x="9828" y="2451"/>
                    <a:pt x="9706" y="2577"/>
                    <a:pt x="9578" y="2698"/>
                  </a:cubicBezTo>
                  <a:cubicBezTo>
                    <a:pt x="9552" y="2734"/>
                    <a:pt x="9501" y="2778"/>
                    <a:pt x="9457" y="2811"/>
                  </a:cubicBezTo>
                  <a:lnTo>
                    <a:pt x="9457" y="2818"/>
                  </a:lnTo>
                  <a:cubicBezTo>
                    <a:pt x="9102" y="3108"/>
                    <a:pt x="8745" y="3390"/>
                    <a:pt x="8361" y="3651"/>
                  </a:cubicBezTo>
                  <a:cubicBezTo>
                    <a:pt x="8364" y="3651"/>
                    <a:pt x="8368" y="3651"/>
                    <a:pt x="8376" y="3647"/>
                  </a:cubicBezTo>
                  <a:lnTo>
                    <a:pt x="8376" y="3647"/>
                  </a:lnTo>
                  <a:cubicBezTo>
                    <a:pt x="8273" y="3717"/>
                    <a:pt x="8178" y="3783"/>
                    <a:pt x="8075" y="3852"/>
                  </a:cubicBezTo>
                  <a:cubicBezTo>
                    <a:pt x="8075" y="3856"/>
                    <a:pt x="8071" y="3856"/>
                    <a:pt x="8071" y="3859"/>
                  </a:cubicBezTo>
                  <a:cubicBezTo>
                    <a:pt x="7961" y="3940"/>
                    <a:pt x="7843" y="4006"/>
                    <a:pt x="7730" y="4084"/>
                  </a:cubicBezTo>
                  <a:cubicBezTo>
                    <a:pt x="7679" y="4101"/>
                    <a:pt x="7613" y="4142"/>
                    <a:pt x="7569" y="4175"/>
                  </a:cubicBezTo>
                  <a:cubicBezTo>
                    <a:pt x="7457" y="4244"/>
                    <a:pt x="7334" y="4309"/>
                    <a:pt x="7219" y="4377"/>
                  </a:cubicBezTo>
                  <a:lnTo>
                    <a:pt x="7224" y="4377"/>
                  </a:lnTo>
                  <a:cubicBezTo>
                    <a:pt x="7022" y="4475"/>
                    <a:pt x="6821" y="4637"/>
                    <a:pt x="6611" y="4744"/>
                  </a:cubicBezTo>
                  <a:cubicBezTo>
                    <a:pt x="6528" y="4783"/>
                    <a:pt x="6450" y="4842"/>
                    <a:pt x="6369" y="4879"/>
                  </a:cubicBezTo>
                  <a:cubicBezTo>
                    <a:pt x="6347" y="4898"/>
                    <a:pt x="6315" y="4912"/>
                    <a:pt x="6293" y="4927"/>
                  </a:cubicBezTo>
                  <a:cubicBezTo>
                    <a:pt x="6154" y="4996"/>
                    <a:pt x="6000" y="5074"/>
                    <a:pt x="5863" y="5147"/>
                  </a:cubicBezTo>
                  <a:cubicBezTo>
                    <a:pt x="5655" y="5245"/>
                    <a:pt x="5442" y="5355"/>
                    <a:pt x="5225" y="5433"/>
                  </a:cubicBezTo>
                  <a:cubicBezTo>
                    <a:pt x="5164" y="5465"/>
                    <a:pt x="5093" y="5487"/>
                    <a:pt x="5032" y="5517"/>
                  </a:cubicBezTo>
                  <a:cubicBezTo>
                    <a:pt x="4617" y="5668"/>
                    <a:pt x="4184" y="5803"/>
                    <a:pt x="3747" y="5861"/>
                  </a:cubicBezTo>
                  <a:cubicBezTo>
                    <a:pt x="3718" y="5869"/>
                    <a:pt x="3674" y="5866"/>
                    <a:pt x="3645" y="5873"/>
                  </a:cubicBezTo>
                  <a:cubicBezTo>
                    <a:pt x="3641" y="5872"/>
                    <a:pt x="3637" y="5872"/>
                    <a:pt x="3633" y="5872"/>
                  </a:cubicBezTo>
                  <a:cubicBezTo>
                    <a:pt x="3621" y="5872"/>
                    <a:pt x="3606" y="5874"/>
                    <a:pt x="3592" y="5874"/>
                  </a:cubicBezTo>
                  <a:cubicBezTo>
                    <a:pt x="3586" y="5874"/>
                    <a:pt x="3581" y="5874"/>
                    <a:pt x="3575" y="5873"/>
                  </a:cubicBezTo>
                  <a:cubicBezTo>
                    <a:pt x="3566" y="5875"/>
                    <a:pt x="3557" y="5875"/>
                    <a:pt x="3549" y="5875"/>
                  </a:cubicBezTo>
                  <a:cubicBezTo>
                    <a:pt x="3535" y="5875"/>
                    <a:pt x="3522" y="5874"/>
                    <a:pt x="3510" y="5874"/>
                  </a:cubicBezTo>
                  <a:cubicBezTo>
                    <a:pt x="3502" y="5874"/>
                    <a:pt x="3494" y="5874"/>
                    <a:pt x="3487" y="5876"/>
                  </a:cubicBezTo>
                  <a:cubicBezTo>
                    <a:pt x="3471" y="5874"/>
                    <a:pt x="3454" y="5871"/>
                    <a:pt x="3438" y="5871"/>
                  </a:cubicBezTo>
                  <a:cubicBezTo>
                    <a:pt x="3431" y="5871"/>
                    <a:pt x="3424" y="5872"/>
                    <a:pt x="3417" y="5873"/>
                  </a:cubicBezTo>
                  <a:cubicBezTo>
                    <a:pt x="3410" y="5866"/>
                    <a:pt x="3388" y="5869"/>
                    <a:pt x="3381" y="5866"/>
                  </a:cubicBezTo>
                  <a:cubicBezTo>
                    <a:pt x="3209" y="5851"/>
                    <a:pt x="3043" y="5744"/>
                    <a:pt x="2977" y="5587"/>
                  </a:cubicBezTo>
                  <a:cubicBezTo>
                    <a:pt x="2860" y="5275"/>
                    <a:pt x="3003" y="4956"/>
                    <a:pt x="3121" y="4678"/>
                  </a:cubicBezTo>
                  <a:cubicBezTo>
                    <a:pt x="3282" y="4380"/>
                    <a:pt x="3476" y="4094"/>
                    <a:pt x="3681" y="3834"/>
                  </a:cubicBezTo>
                  <a:cubicBezTo>
                    <a:pt x="4210" y="3182"/>
                    <a:pt x="4910" y="2671"/>
                    <a:pt x="5684" y="2356"/>
                  </a:cubicBezTo>
                  <a:cubicBezTo>
                    <a:pt x="5685" y="2356"/>
                    <a:pt x="5686" y="2357"/>
                    <a:pt x="5687" y="2357"/>
                  </a:cubicBezTo>
                  <a:cubicBezTo>
                    <a:pt x="5700" y="2357"/>
                    <a:pt x="5715" y="2341"/>
                    <a:pt x="5728" y="2341"/>
                  </a:cubicBezTo>
                  <a:cubicBezTo>
                    <a:pt x="5729" y="2341"/>
                    <a:pt x="5730" y="2341"/>
                    <a:pt x="5731" y="2341"/>
                  </a:cubicBezTo>
                  <a:cubicBezTo>
                    <a:pt x="5871" y="2283"/>
                    <a:pt x="6017" y="2209"/>
                    <a:pt x="6168" y="2170"/>
                  </a:cubicBezTo>
                  <a:cubicBezTo>
                    <a:pt x="6168" y="2165"/>
                    <a:pt x="6171" y="2165"/>
                    <a:pt x="6171" y="2162"/>
                  </a:cubicBezTo>
                  <a:cubicBezTo>
                    <a:pt x="6516" y="2041"/>
                    <a:pt x="6894" y="1945"/>
                    <a:pt x="7249" y="1872"/>
                  </a:cubicBezTo>
                  <a:cubicBezTo>
                    <a:pt x="7277" y="1872"/>
                    <a:pt x="7309" y="1857"/>
                    <a:pt x="7337" y="1857"/>
                  </a:cubicBezTo>
                  <a:cubicBezTo>
                    <a:pt x="7340" y="1857"/>
                    <a:pt x="7343" y="1857"/>
                    <a:pt x="7345" y="1857"/>
                  </a:cubicBezTo>
                  <a:cubicBezTo>
                    <a:pt x="7495" y="1839"/>
                    <a:pt x="7749" y="1775"/>
                    <a:pt x="7964" y="1775"/>
                  </a:cubicBezTo>
                  <a:cubicBezTo>
                    <a:pt x="8102" y="1775"/>
                    <a:pt x="8224" y="1802"/>
                    <a:pt x="8291" y="1884"/>
                  </a:cubicBezTo>
                  <a:cubicBezTo>
                    <a:pt x="8317" y="1909"/>
                    <a:pt x="8302" y="1967"/>
                    <a:pt x="8298" y="2001"/>
                  </a:cubicBezTo>
                  <a:cubicBezTo>
                    <a:pt x="8229" y="2173"/>
                    <a:pt x="8107" y="2346"/>
                    <a:pt x="7968" y="2470"/>
                  </a:cubicBezTo>
                  <a:cubicBezTo>
                    <a:pt x="7965" y="2478"/>
                    <a:pt x="7965" y="2478"/>
                    <a:pt x="7965" y="2481"/>
                  </a:cubicBezTo>
                  <a:cubicBezTo>
                    <a:pt x="7694" y="2749"/>
                    <a:pt x="7403" y="3020"/>
                    <a:pt x="7078" y="3226"/>
                  </a:cubicBezTo>
                  <a:cubicBezTo>
                    <a:pt x="6934" y="3331"/>
                    <a:pt x="6773" y="3438"/>
                    <a:pt x="6619" y="3529"/>
                  </a:cubicBezTo>
                  <a:cubicBezTo>
                    <a:pt x="6611" y="3537"/>
                    <a:pt x="6604" y="3541"/>
                    <a:pt x="6597" y="3541"/>
                  </a:cubicBezTo>
                  <a:cubicBezTo>
                    <a:pt x="6520" y="3600"/>
                    <a:pt x="6432" y="3647"/>
                    <a:pt x="6347" y="3691"/>
                  </a:cubicBezTo>
                  <a:cubicBezTo>
                    <a:pt x="6337" y="3698"/>
                    <a:pt x="6303" y="3720"/>
                    <a:pt x="6296" y="3724"/>
                  </a:cubicBezTo>
                  <a:cubicBezTo>
                    <a:pt x="6148" y="3806"/>
                    <a:pt x="5892" y="3972"/>
                    <a:pt x="5703" y="3972"/>
                  </a:cubicBezTo>
                  <a:cubicBezTo>
                    <a:pt x="5682" y="3972"/>
                    <a:pt x="5662" y="3970"/>
                    <a:pt x="5643" y="3966"/>
                  </a:cubicBezTo>
                  <a:cubicBezTo>
                    <a:pt x="5633" y="3952"/>
                    <a:pt x="5618" y="3922"/>
                    <a:pt x="5626" y="3900"/>
                  </a:cubicBezTo>
                  <a:cubicBezTo>
                    <a:pt x="5629" y="3761"/>
                    <a:pt x="5702" y="3625"/>
                    <a:pt x="5739" y="3497"/>
                  </a:cubicBezTo>
                  <a:lnTo>
                    <a:pt x="5739" y="3497"/>
                  </a:lnTo>
                  <a:lnTo>
                    <a:pt x="5736" y="3504"/>
                  </a:lnTo>
                  <a:cubicBezTo>
                    <a:pt x="5746" y="3438"/>
                    <a:pt x="5772" y="3387"/>
                    <a:pt x="5797" y="3321"/>
                  </a:cubicBezTo>
                  <a:lnTo>
                    <a:pt x="5797" y="3321"/>
                  </a:lnTo>
                  <a:cubicBezTo>
                    <a:pt x="5790" y="3328"/>
                    <a:pt x="5783" y="3336"/>
                    <a:pt x="5780" y="3339"/>
                  </a:cubicBezTo>
                  <a:cubicBezTo>
                    <a:pt x="5753" y="3317"/>
                    <a:pt x="5816" y="3218"/>
                    <a:pt x="5834" y="3167"/>
                  </a:cubicBezTo>
                  <a:lnTo>
                    <a:pt x="5834" y="3167"/>
                  </a:lnTo>
                  <a:cubicBezTo>
                    <a:pt x="5809" y="3177"/>
                    <a:pt x="5794" y="3199"/>
                    <a:pt x="5775" y="3221"/>
                  </a:cubicBezTo>
                  <a:cubicBezTo>
                    <a:pt x="5780" y="3211"/>
                    <a:pt x="5780" y="3204"/>
                    <a:pt x="5783" y="3196"/>
                  </a:cubicBezTo>
                  <a:lnTo>
                    <a:pt x="5783" y="3196"/>
                  </a:lnTo>
                  <a:cubicBezTo>
                    <a:pt x="5769" y="3208"/>
                    <a:pt x="5754" y="3216"/>
                    <a:pt x="5745" y="3216"/>
                  </a:cubicBezTo>
                  <a:cubicBezTo>
                    <a:pt x="5738" y="3216"/>
                    <a:pt x="5734" y="3211"/>
                    <a:pt x="5736" y="3199"/>
                  </a:cubicBezTo>
                  <a:lnTo>
                    <a:pt x="5736" y="3199"/>
                  </a:lnTo>
                  <a:cubicBezTo>
                    <a:pt x="5731" y="3204"/>
                    <a:pt x="5727" y="3206"/>
                    <a:pt x="5725" y="3206"/>
                  </a:cubicBezTo>
                  <a:cubicBezTo>
                    <a:pt x="5720" y="3206"/>
                    <a:pt x="5718" y="3199"/>
                    <a:pt x="5714" y="3199"/>
                  </a:cubicBezTo>
                  <a:cubicBezTo>
                    <a:pt x="5721" y="3170"/>
                    <a:pt x="5743" y="3145"/>
                    <a:pt x="5736" y="3119"/>
                  </a:cubicBezTo>
                  <a:lnTo>
                    <a:pt x="5736" y="3119"/>
                  </a:lnTo>
                  <a:cubicBezTo>
                    <a:pt x="5728" y="3126"/>
                    <a:pt x="5714" y="3148"/>
                    <a:pt x="5706" y="3155"/>
                  </a:cubicBezTo>
                  <a:cubicBezTo>
                    <a:pt x="5706" y="3265"/>
                    <a:pt x="5621" y="3336"/>
                    <a:pt x="5560" y="3424"/>
                  </a:cubicBezTo>
                  <a:cubicBezTo>
                    <a:pt x="5482" y="3534"/>
                    <a:pt x="5420" y="3639"/>
                    <a:pt x="5369" y="3764"/>
                  </a:cubicBezTo>
                  <a:cubicBezTo>
                    <a:pt x="5284" y="3959"/>
                    <a:pt x="5387" y="4219"/>
                    <a:pt x="5611" y="4263"/>
                  </a:cubicBezTo>
                  <a:cubicBezTo>
                    <a:pt x="5644" y="4268"/>
                    <a:pt x="5678" y="4270"/>
                    <a:pt x="5711" y="4270"/>
                  </a:cubicBezTo>
                  <a:cubicBezTo>
                    <a:pt x="5954" y="4270"/>
                    <a:pt x="6186" y="4150"/>
                    <a:pt x="6396" y="4047"/>
                  </a:cubicBezTo>
                  <a:cubicBezTo>
                    <a:pt x="7176" y="3636"/>
                    <a:pt x="7931" y="3082"/>
                    <a:pt x="8456" y="2360"/>
                  </a:cubicBezTo>
                  <a:lnTo>
                    <a:pt x="8452" y="2356"/>
                  </a:lnTo>
                  <a:cubicBezTo>
                    <a:pt x="8865" y="1726"/>
                    <a:pt x="8443" y="1500"/>
                    <a:pt x="7945" y="1500"/>
                  </a:cubicBezTo>
                  <a:cubicBezTo>
                    <a:pt x="7770" y="1500"/>
                    <a:pt x="7586" y="1528"/>
                    <a:pt x="7425" y="1576"/>
                  </a:cubicBezTo>
                  <a:cubicBezTo>
                    <a:pt x="7422" y="1576"/>
                    <a:pt x="7418" y="1571"/>
                    <a:pt x="7418" y="1571"/>
                  </a:cubicBezTo>
                  <a:cubicBezTo>
                    <a:pt x="7144" y="1620"/>
                    <a:pt x="6865" y="1656"/>
                    <a:pt x="6601" y="1740"/>
                  </a:cubicBezTo>
                  <a:cubicBezTo>
                    <a:pt x="6567" y="1744"/>
                    <a:pt x="6454" y="1784"/>
                    <a:pt x="6421" y="1791"/>
                  </a:cubicBezTo>
                  <a:lnTo>
                    <a:pt x="6413" y="1788"/>
                  </a:lnTo>
                  <a:cubicBezTo>
                    <a:pt x="6355" y="1825"/>
                    <a:pt x="6208" y="1850"/>
                    <a:pt x="6157" y="1894"/>
                  </a:cubicBezTo>
                  <a:cubicBezTo>
                    <a:pt x="6036" y="1920"/>
                    <a:pt x="5937" y="2001"/>
                    <a:pt x="5824" y="2033"/>
                  </a:cubicBezTo>
                  <a:cubicBezTo>
                    <a:pt x="5695" y="2089"/>
                    <a:pt x="5567" y="2133"/>
                    <a:pt x="5442" y="2195"/>
                  </a:cubicBezTo>
                  <a:cubicBezTo>
                    <a:pt x="5328" y="2243"/>
                    <a:pt x="5215" y="2302"/>
                    <a:pt x="5105" y="2349"/>
                  </a:cubicBezTo>
                  <a:cubicBezTo>
                    <a:pt x="4723" y="2554"/>
                    <a:pt x="4360" y="2815"/>
                    <a:pt x="4048" y="3123"/>
                  </a:cubicBezTo>
                  <a:cubicBezTo>
                    <a:pt x="4034" y="3123"/>
                    <a:pt x="4023" y="3148"/>
                    <a:pt x="4008" y="3152"/>
                  </a:cubicBezTo>
                  <a:cubicBezTo>
                    <a:pt x="3847" y="3306"/>
                    <a:pt x="3696" y="3475"/>
                    <a:pt x="3546" y="3639"/>
                  </a:cubicBezTo>
                  <a:cubicBezTo>
                    <a:pt x="3157" y="4120"/>
                    <a:pt x="2754" y="4656"/>
                    <a:pt x="2743" y="5297"/>
                  </a:cubicBezTo>
                  <a:cubicBezTo>
                    <a:pt x="2740" y="5862"/>
                    <a:pt x="3084" y="6028"/>
                    <a:pt x="3494" y="6028"/>
                  </a:cubicBezTo>
                  <a:cubicBezTo>
                    <a:pt x="3691" y="6028"/>
                    <a:pt x="3903" y="5990"/>
                    <a:pt x="4100" y="5939"/>
                  </a:cubicBezTo>
                  <a:lnTo>
                    <a:pt x="4100" y="5939"/>
                  </a:lnTo>
                  <a:cubicBezTo>
                    <a:pt x="3990" y="5961"/>
                    <a:pt x="3894" y="5976"/>
                    <a:pt x="3791" y="5983"/>
                  </a:cubicBezTo>
                  <a:cubicBezTo>
                    <a:pt x="3799" y="5976"/>
                    <a:pt x="3806" y="5968"/>
                    <a:pt x="3810" y="5964"/>
                  </a:cubicBezTo>
                  <a:cubicBezTo>
                    <a:pt x="3876" y="5954"/>
                    <a:pt x="3876" y="5954"/>
                    <a:pt x="3927" y="5939"/>
                  </a:cubicBezTo>
                  <a:lnTo>
                    <a:pt x="3927" y="5939"/>
                  </a:lnTo>
                  <a:cubicBezTo>
                    <a:pt x="3883" y="5946"/>
                    <a:pt x="3850" y="5954"/>
                    <a:pt x="3813" y="5957"/>
                  </a:cubicBezTo>
                  <a:cubicBezTo>
                    <a:pt x="3787" y="5967"/>
                    <a:pt x="3747" y="5972"/>
                    <a:pt x="3713" y="5972"/>
                  </a:cubicBezTo>
                  <a:cubicBezTo>
                    <a:pt x="3697" y="5972"/>
                    <a:pt x="3682" y="5971"/>
                    <a:pt x="3671" y="5968"/>
                  </a:cubicBezTo>
                  <a:cubicBezTo>
                    <a:pt x="3946" y="5932"/>
                    <a:pt x="4210" y="5869"/>
                    <a:pt x="4477" y="5800"/>
                  </a:cubicBezTo>
                  <a:cubicBezTo>
                    <a:pt x="4672" y="5729"/>
                    <a:pt x="4877" y="5675"/>
                    <a:pt x="5064" y="5605"/>
                  </a:cubicBezTo>
                  <a:cubicBezTo>
                    <a:pt x="5064" y="5607"/>
                    <a:pt x="5065" y="5607"/>
                    <a:pt x="5067" y="5607"/>
                  </a:cubicBezTo>
                  <a:cubicBezTo>
                    <a:pt x="5075" y="5607"/>
                    <a:pt x="5097" y="5597"/>
                    <a:pt x="5115" y="5594"/>
                  </a:cubicBezTo>
                  <a:lnTo>
                    <a:pt x="5115" y="5594"/>
                  </a:lnTo>
                  <a:cubicBezTo>
                    <a:pt x="4892" y="5678"/>
                    <a:pt x="4687" y="5763"/>
                    <a:pt x="4455" y="5836"/>
                  </a:cubicBezTo>
                  <a:cubicBezTo>
                    <a:pt x="4450" y="5840"/>
                    <a:pt x="4450" y="5841"/>
                    <a:pt x="4453" y="5841"/>
                  </a:cubicBezTo>
                  <a:cubicBezTo>
                    <a:pt x="4470" y="5841"/>
                    <a:pt x="4574" y="5801"/>
                    <a:pt x="4608" y="5801"/>
                  </a:cubicBezTo>
                  <a:cubicBezTo>
                    <a:pt x="4612" y="5801"/>
                    <a:pt x="4615" y="5802"/>
                    <a:pt x="4617" y="5803"/>
                  </a:cubicBezTo>
                  <a:cubicBezTo>
                    <a:pt x="4533" y="5836"/>
                    <a:pt x="4459" y="5854"/>
                    <a:pt x="4371" y="5880"/>
                  </a:cubicBezTo>
                  <a:cubicBezTo>
                    <a:pt x="4373" y="5882"/>
                    <a:pt x="4377" y="5883"/>
                    <a:pt x="4383" y="5883"/>
                  </a:cubicBezTo>
                  <a:cubicBezTo>
                    <a:pt x="4398" y="5883"/>
                    <a:pt x="4422" y="5878"/>
                    <a:pt x="4430" y="5873"/>
                  </a:cubicBezTo>
                  <a:cubicBezTo>
                    <a:pt x="5020" y="5741"/>
                    <a:pt x="5582" y="5484"/>
                    <a:pt x="6120" y="5201"/>
                  </a:cubicBezTo>
                  <a:cubicBezTo>
                    <a:pt x="6121" y="5202"/>
                    <a:pt x="6122" y="5202"/>
                    <a:pt x="6123" y="5202"/>
                  </a:cubicBezTo>
                  <a:cubicBezTo>
                    <a:pt x="6130" y="5202"/>
                    <a:pt x="6140" y="5190"/>
                    <a:pt x="6147" y="5190"/>
                  </a:cubicBezTo>
                  <a:cubicBezTo>
                    <a:pt x="6148" y="5190"/>
                    <a:pt x="6149" y="5191"/>
                    <a:pt x="6149" y="5191"/>
                  </a:cubicBezTo>
                  <a:cubicBezTo>
                    <a:pt x="6322" y="5096"/>
                    <a:pt x="6506" y="5003"/>
                    <a:pt x="6677" y="4908"/>
                  </a:cubicBezTo>
                  <a:cubicBezTo>
                    <a:pt x="6806" y="4868"/>
                    <a:pt x="6919" y="4773"/>
                    <a:pt x="7041" y="4703"/>
                  </a:cubicBezTo>
                  <a:cubicBezTo>
                    <a:pt x="7308" y="4556"/>
                    <a:pt x="7598" y="4409"/>
                    <a:pt x="7870" y="4267"/>
                  </a:cubicBezTo>
                  <a:cubicBezTo>
                    <a:pt x="8137" y="4109"/>
                    <a:pt x="8401" y="3944"/>
                    <a:pt x="8657" y="3764"/>
                  </a:cubicBezTo>
                  <a:cubicBezTo>
                    <a:pt x="8811" y="3688"/>
                    <a:pt x="8911" y="3563"/>
                    <a:pt x="9031" y="3446"/>
                  </a:cubicBezTo>
                  <a:cubicBezTo>
                    <a:pt x="9285" y="3265"/>
                    <a:pt x="9523" y="3045"/>
                    <a:pt x="9765" y="2855"/>
                  </a:cubicBezTo>
                  <a:cubicBezTo>
                    <a:pt x="9776" y="2825"/>
                    <a:pt x="9828" y="2808"/>
                    <a:pt x="9838" y="2781"/>
                  </a:cubicBezTo>
                  <a:cubicBezTo>
                    <a:pt x="9829" y="2781"/>
                    <a:pt x="9838" y="2779"/>
                    <a:pt x="9841" y="2776"/>
                  </a:cubicBezTo>
                  <a:lnTo>
                    <a:pt x="9841" y="2776"/>
                  </a:lnTo>
                  <a:lnTo>
                    <a:pt x="9838" y="2781"/>
                  </a:lnTo>
                  <a:cubicBezTo>
                    <a:pt x="9918" y="2709"/>
                    <a:pt x="9999" y="2632"/>
                    <a:pt x="10077" y="2552"/>
                  </a:cubicBezTo>
                  <a:lnTo>
                    <a:pt x="10077" y="2552"/>
                  </a:lnTo>
                  <a:cubicBezTo>
                    <a:pt x="10099" y="2596"/>
                    <a:pt x="10119" y="2640"/>
                    <a:pt x="10136" y="2686"/>
                  </a:cubicBezTo>
                  <a:lnTo>
                    <a:pt x="10143" y="2693"/>
                  </a:lnTo>
                  <a:cubicBezTo>
                    <a:pt x="10246" y="2913"/>
                    <a:pt x="10297" y="3145"/>
                    <a:pt x="10322" y="3383"/>
                  </a:cubicBezTo>
                  <a:cubicBezTo>
                    <a:pt x="10329" y="3583"/>
                    <a:pt x="10319" y="3815"/>
                    <a:pt x="10304" y="4012"/>
                  </a:cubicBezTo>
                  <a:lnTo>
                    <a:pt x="10304" y="4012"/>
                  </a:lnTo>
                  <a:cubicBezTo>
                    <a:pt x="10305" y="4011"/>
                    <a:pt x="10306" y="4010"/>
                    <a:pt x="10308" y="4010"/>
                  </a:cubicBezTo>
                  <a:cubicBezTo>
                    <a:pt x="10304" y="4013"/>
                    <a:pt x="10308" y="4018"/>
                    <a:pt x="10304" y="4021"/>
                  </a:cubicBezTo>
                  <a:cubicBezTo>
                    <a:pt x="10275" y="4230"/>
                    <a:pt x="10172" y="4450"/>
                    <a:pt x="10077" y="4644"/>
                  </a:cubicBezTo>
                  <a:cubicBezTo>
                    <a:pt x="10183" y="4502"/>
                    <a:pt x="10234" y="4326"/>
                    <a:pt x="10297" y="4160"/>
                  </a:cubicBezTo>
                  <a:cubicBezTo>
                    <a:pt x="10297" y="4145"/>
                    <a:pt x="10304" y="4123"/>
                    <a:pt x="10304" y="4109"/>
                  </a:cubicBezTo>
                  <a:cubicBezTo>
                    <a:pt x="10307" y="4109"/>
                    <a:pt x="10312" y="4098"/>
                    <a:pt x="10315" y="4094"/>
                  </a:cubicBezTo>
                  <a:lnTo>
                    <a:pt x="10315" y="4094"/>
                  </a:lnTo>
                  <a:cubicBezTo>
                    <a:pt x="10312" y="4098"/>
                    <a:pt x="10315" y="4101"/>
                    <a:pt x="10312" y="4106"/>
                  </a:cubicBezTo>
                  <a:lnTo>
                    <a:pt x="10312" y="4101"/>
                  </a:lnTo>
                  <a:cubicBezTo>
                    <a:pt x="10310" y="4115"/>
                    <a:pt x="10310" y="4119"/>
                    <a:pt x="10311" y="4119"/>
                  </a:cubicBezTo>
                  <a:cubicBezTo>
                    <a:pt x="10312" y="4119"/>
                    <a:pt x="10314" y="4116"/>
                    <a:pt x="10315" y="4116"/>
                  </a:cubicBezTo>
                  <a:cubicBezTo>
                    <a:pt x="10315" y="4113"/>
                    <a:pt x="10315" y="4109"/>
                    <a:pt x="10319" y="4109"/>
                  </a:cubicBezTo>
                  <a:cubicBezTo>
                    <a:pt x="10319" y="4113"/>
                    <a:pt x="10319" y="4116"/>
                    <a:pt x="10315" y="4120"/>
                  </a:cubicBezTo>
                  <a:cubicBezTo>
                    <a:pt x="10315" y="4119"/>
                    <a:pt x="10315" y="4118"/>
                    <a:pt x="10315" y="4118"/>
                  </a:cubicBezTo>
                  <a:cubicBezTo>
                    <a:pt x="10314" y="4118"/>
                    <a:pt x="10311" y="4134"/>
                    <a:pt x="10308" y="4150"/>
                  </a:cubicBezTo>
                  <a:cubicBezTo>
                    <a:pt x="10308" y="4150"/>
                    <a:pt x="10312" y="4142"/>
                    <a:pt x="10312" y="4135"/>
                  </a:cubicBezTo>
                  <a:lnTo>
                    <a:pt x="10312" y="4135"/>
                  </a:lnTo>
                  <a:cubicBezTo>
                    <a:pt x="10312" y="4136"/>
                    <a:pt x="10312" y="4152"/>
                    <a:pt x="10309" y="4152"/>
                  </a:cubicBezTo>
                  <a:cubicBezTo>
                    <a:pt x="10309" y="4152"/>
                    <a:pt x="10308" y="4152"/>
                    <a:pt x="10308" y="4150"/>
                  </a:cubicBezTo>
                  <a:cubicBezTo>
                    <a:pt x="10308" y="4148"/>
                    <a:pt x="10307" y="4147"/>
                    <a:pt x="10307" y="4147"/>
                  </a:cubicBezTo>
                  <a:cubicBezTo>
                    <a:pt x="10304" y="4147"/>
                    <a:pt x="10298" y="4164"/>
                    <a:pt x="10300" y="4167"/>
                  </a:cubicBezTo>
                  <a:cubicBezTo>
                    <a:pt x="10297" y="4175"/>
                    <a:pt x="10276" y="4241"/>
                    <a:pt x="10285" y="4241"/>
                  </a:cubicBezTo>
                  <a:cubicBezTo>
                    <a:pt x="10285" y="4241"/>
                    <a:pt x="10285" y="4241"/>
                    <a:pt x="10286" y="4241"/>
                  </a:cubicBezTo>
                  <a:lnTo>
                    <a:pt x="10286" y="4241"/>
                  </a:lnTo>
                  <a:cubicBezTo>
                    <a:pt x="10260" y="4384"/>
                    <a:pt x="10183" y="4505"/>
                    <a:pt x="10121" y="4629"/>
                  </a:cubicBezTo>
                  <a:lnTo>
                    <a:pt x="10117" y="4634"/>
                  </a:lnTo>
                  <a:cubicBezTo>
                    <a:pt x="10109" y="4648"/>
                    <a:pt x="10102" y="4663"/>
                    <a:pt x="10095" y="4678"/>
                  </a:cubicBezTo>
                  <a:cubicBezTo>
                    <a:pt x="10095" y="4685"/>
                    <a:pt x="10095" y="4688"/>
                    <a:pt x="10099" y="4692"/>
                  </a:cubicBezTo>
                  <a:cubicBezTo>
                    <a:pt x="10092" y="4695"/>
                    <a:pt x="10087" y="4695"/>
                    <a:pt x="10084" y="4700"/>
                  </a:cubicBezTo>
                  <a:cubicBezTo>
                    <a:pt x="10080" y="4761"/>
                    <a:pt x="10004" y="4802"/>
                    <a:pt x="9989" y="4854"/>
                  </a:cubicBezTo>
                  <a:cubicBezTo>
                    <a:pt x="9992" y="4849"/>
                    <a:pt x="9996" y="4849"/>
                    <a:pt x="9996" y="4846"/>
                  </a:cubicBezTo>
                  <a:lnTo>
                    <a:pt x="9996" y="4846"/>
                  </a:lnTo>
                  <a:cubicBezTo>
                    <a:pt x="9996" y="4854"/>
                    <a:pt x="9992" y="4857"/>
                    <a:pt x="9989" y="4857"/>
                  </a:cubicBezTo>
                  <a:cubicBezTo>
                    <a:pt x="9967" y="4890"/>
                    <a:pt x="9911" y="4959"/>
                    <a:pt x="9879" y="5003"/>
                  </a:cubicBezTo>
                  <a:lnTo>
                    <a:pt x="9872" y="5008"/>
                  </a:lnTo>
                  <a:cubicBezTo>
                    <a:pt x="9867" y="5015"/>
                    <a:pt x="9857" y="5025"/>
                    <a:pt x="9860" y="5025"/>
                  </a:cubicBezTo>
                  <a:cubicBezTo>
                    <a:pt x="9864" y="5022"/>
                    <a:pt x="9864" y="5022"/>
                    <a:pt x="9867" y="5018"/>
                  </a:cubicBezTo>
                  <a:lnTo>
                    <a:pt x="9867" y="5018"/>
                  </a:lnTo>
                  <a:cubicBezTo>
                    <a:pt x="9864" y="5025"/>
                    <a:pt x="9864" y="5030"/>
                    <a:pt x="9857" y="5030"/>
                  </a:cubicBezTo>
                  <a:cubicBezTo>
                    <a:pt x="9857" y="5029"/>
                    <a:pt x="9857" y="5029"/>
                    <a:pt x="9856" y="5029"/>
                  </a:cubicBezTo>
                  <a:cubicBezTo>
                    <a:pt x="9853" y="5029"/>
                    <a:pt x="9836" y="5057"/>
                    <a:pt x="9830" y="5057"/>
                  </a:cubicBezTo>
                  <a:cubicBezTo>
                    <a:pt x="9829" y="5057"/>
                    <a:pt x="9828" y="5056"/>
                    <a:pt x="9828" y="5055"/>
                  </a:cubicBezTo>
                  <a:cubicBezTo>
                    <a:pt x="9691" y="5220"/>
                    <a:pt x="9490" y="5407"/>
                    <a:pt x="9310" y="5487"/>
                  </a:cubicBezTo>
                  <a:cubicBezTo>
                    <a:pt x="9036" y="5656"/>
                    <a:pt x="8757" y="5829"/>
                    <a:pt x="8459" y="5968"/>
                  </a:cubicBezTo>
                  <a:cubicBezTo>
                    <a:pt x="8137" y="6147"/>
                    <a:pt x="7777" y="6262"/>
                    <a:pt x="7430" y="6382"/>
                  </a:cubicBezTo>
                  <a:lnTo>
                    <a:pt x="7430" y="6379"/>
                  </a:lnTo>
                  <a:lnTo>
                    <a:pt x="7474" y="6360"/>
                  </a:lnTo>
                  <a:lnTo>
                    <a:pt x="7474" y="6360"/>
                  </a:lnTo>
                  <a:cubicBezTo>
                    <a:pt x="7440" y="6372"/>
                    <a:pt x="7408" y="6382"/>
                    <a:pt x="7378" y="6389"/>
                  </a:cubicBezTo>
                  <a:lnTo>
                    <a:pt x="7371" y="6394"/>
                  </a:lnTo>
                  <a:cubicBezTo>
                    <a:pt x="7361" y="6394"/>
                    <a:pt x="7349" y="6402"/>
                    <a:pt x="7344" y="6402"/>
                  </a:cubicBezTo>
                  <a:cubicBezTo>
                    <a:pt x="7343" y="6402"/>
                    <a:pt x="7342" y="6401"/>
                    <a:pt x="7342" y="6401"/>
                  </a:cubicBezTo>
                  <a:cubicBezTo>
                    <a:pt x="7298" y="6416"/>
                    <a:pt x="7264" y="6416"/>
                    <a:pt x="7220" y="6433"/>
                  </a:cubicBezTo>
                  <a:lnTo>
                    <a:pt x="7224" y="6430"/>
                  </a:lnTo>
                  <a:lnTo>
                    <a:pt x="7232" y="6426"/>
                  </a:lnTo>
                  <a:cubicBezTo>
                    <a:pt x="7205" y="6426"/>
                    <a:pt x="7151" y="6445"/>
                    <a:pt x="7125" y="6452"/>
                  </a:cubicBezTo>
                  <a:lnTo>
                    <a:pt x="7110" y="6452"/>
                  </a:lnTo>
                  <a:cubicBezTo>
                    <a:pt x="7037" y="6474"/>
                    <a:pt x="6949" y="6499"/>
                    <a:pt x="6875" y="6518"/>
                  </a:cubicBezTo>
                  <a:cubicBezTo>
                    <a:pt x="6883" y="6514"/>
                    <a:pt x="6890" y="6511"/>
                    <a:pt x="6909" y="6504"/>
                  </a:cubicBezTo>
                  <a:lnTo>
                    <a:pt x="6909" y="6504"/>
                  </a:lnTo>
                  <a:cubicBezTo>
                    <a:pt x="6814" y="6536"/>
                    <a:pt x="6718" y="6548"/>
                    <a:pt x="6626" y="6584"/>
                  </a:cubicBezTo>
                  <a:cubicBezTo>
                    <a:pt x="6594" y="6595"/>
                    <a:pt x="6572" y="6595"/>
                    <a:pt x="6542" y="6606"/>
                  </a:cubicBezTo>
                  <a:cubicBezTo>
                    <a:pt x="6531" y="6606"/>
                    <a:pt x="6520" y="6610"/>
                    <a:pt x="6509" y="6614"/>
                  </a:cubicBezTo>
                  <a:cubicBezTo>
                    <a:pt x="6388" y="6646"/>
                    <a:pt x="6267" y="6672"/>
                    <a:pt x="6146" y="6687"/>
                  </a:cubicBezTo>
                  <a:cubicBezTo>
                    <a:pt x="6134" y="6691"/>
                    <a:pt x="6137" y="6694"/>
                    <a:pt x="6144" y="6694"/>
                  </a:cubicBezTo>
                  <a:cubicBezTo>
                    <a:pt x="6149" y="6694"/>
                    <a:pt x="6155" y="6693"/>
                    <a:pt x="6161" y="6690"/>
                  </a:cubicBezTo>
                  <a:lnTo>
                    <a:pt x="6164" y="6690"/>
                  </a:lnTo>
                  <a:cubicBezTo>
                    <a:pt x="6164" y="6691"/>
                    <a:pt x="6165" y="6691"/>
                    <a:pt x="6165" y="6691"/>
                  </a:cubicBezTo>
                  <a:lnTo>
                    <a:pt x="6165" y="6691"/>
                  </a:lnTo>
                  <a:cubicBezTo>
                    <a:pt x="6166" y="6691"/>
                    <a:pt x="6165" y="6690"/>
                    <a:pt x="6164" y="6690"/>
                  </a:cubicBezTo>
                  <a:lnTo>
                    <a:pt x="6176" y="6690"/>
                  </a:lnTo>
                  <a:cubicBezTo>
                    <a:pt x="6173" y="6690"/>
                    <a:pt x="6170" y="6692"/>
                    <a:pt x="6168" y="6692"/>
                  </a:cubicBezTo>
                  <a:cubicBezTo>
                    <a:pt x="6167" y="6692"/>
                    <a:pt x="6166" y="6692"/>
                    <a:pt x="6165" y="6691"/>
                  </a:cubicBezTo>
                  <a:lnTo>
                    <a:pt x="6165" y="6691"/>
                  </a:lnTo>
                  <a:cubicBezTo>
                    <a:pt x="6162" y="6693"/>
                    <a:pt x="6142" y="6698"/>
                    <a:pt x="6139" y="6702"/>
                  </a:cubicBezTo>
                  <a:cubicBezTo>
                    <a:pt x="6058" y="6716"/>
                    <a:pt x="5973" y="6727"/>
                    <a:pt x="5893" y="6746"/>
                  </a:cubicBezTo>
                  <a:cubicBezTo>
                    <a:pt x="5888" y="6753"/>
                    <a:pt x="5882" y="6754"/>
                    <a:pt x="5874" y="6754"/>
                  </a:cubicBezTo>
                  <a:cubicBezTo>
                    <a:pt x="5870" y="6754"/>
                    <a:pt x="5866" y="6754"/>
                    <a:pt x="5861" y="6754"/>
                  </a:cubicBezTo>
                  <a:cubicBezTo>
                    <a:pt x="5853" y="6754"/>
                    <a:pt x="5845" y="6755"/>
                    <a:pt x="5838" y="6760"/>
                  </a:cubicBezTo>
                  <a:cubicBezTo>
                    <a:pt x="5714" y="6782"/>
                    <a:pt x="5585" y="6797"/>
                    <a:pt x="5467" y="6826"/>
                  </a:cubicBezTo>
                  <a:cubicBezTo>
                    <a:pt x="5332" y="6837"/>
                    <a:pt x="5208" y="6859"/>
                    <a:pt x="5076" y="6881"/>
                  </a:cubicBezTo>
                  <a:cubicBezTo>
                    <a:pt x="5071" y="6885"/>
                    <a:pt x="5068" y="6888"/>
                    <a:pt x="5064" y="6896"/>
                  </a:cubicBezTo>
                  <a:lnTo>
                    <a:pt x="5076" y="6896"/>
                  </a:lnTo>
                  <a:cubicBezTo>
                    <a:pt x="5070" y="6896"/>
                    <a:pt x="5067" y="6897"/>
                    <a:pt x="5065" y="6897"/>
                  </a:cubicBezTo>
                  <a:cubicBezTo>
                    <a:pt x="5064" y="6897"/>
                    <a:pt x="5064" y="6897"/>
                    <a:pt x="5064" y="6896"/>
                  </a:cubicBezTo>
                  <a:cubicBezTo>
                    <a:pt x="5055" y="6899"/>
                    <a:pt x="5013" y="6905"/>
                    <a:pt x="4986" y="6912"/>
                  </a:cubicBezTo>
                  <a:lnTo>
                    <a:pt x="4986" y="6912"/>
                  </a:lnTo>
                  <a:cubicBezTo>
                    <a:pt x="4987" y="6911"/>
                    <a:pt x="4988" y="6910"/>
                    <a:pt x="4988" y="6910"/>
                  </a:cubicBezTo>
                  <a:lnTo>
                    <a:pt x="4983" y="6910"/>
                  </a:lnTo>
                  <a:cubicBezTo>
                    <a:pt x="4983" y="6911"/>
                    <a:pt x="4983" y="6912"/>
                    <a:pt x="4984" y="6912"/>
                  </a:cubicBezTo>
                  <a:lnTo>
                    <a:pt x="4984" y="6912"/>
                  </a:lnTo>
                  <a:cubicBezTo>
                    <a:pt x="4985" y="6912"/>
                    <a:pt x="4985" y="6912"/>
                    <a:pt x="4986" y="6912"/>
                  </a:cubicBezTo>
                  <a:lnTo>
                    <a:pt x="4986" y="6912"/>
                  </a:lnTo>
                  <a:cubicBezTo>
                    <a:pt x="4985" y="6912"/>
                    <a:pt x="4985" y="6912"/>
                    <a:pt x="4984" y="6912"/>
                  </a:cubicBezTo>
                  <a:cubicBezTo>
                    <a:pt x="4984" y="6912"/>
                    <a:pt x="4984" y="6912"/>
                    <a:pt x="4984" y="6912"/>
                  </a:cubicBezTo>
                  <a:lnTo>
                    <a:pt x="4984" y="6912"/>
                  </a:lnTo>
                  <a:cubicBezTo>
                    <a:pt x="4981" y="6913"/>
                    <a:pt x="4978" y="6913"/>
                    <a:pt x="4976" y="6914"/>
                  </a:cubicBezTo>
                  <a:lnTo>
                    <a:pt x="4983" y="6910"/>
                  </a:lnTo>
                  <a:cubicBezTo>
                    <a:pt x="4983" y="6907"/>
                    <a:pt x="4976" y="6907"/>
                    <a:pt x="4976" y="6903"/>
                  </a:cubicBezTo>
                  <a:cubicBezTo>
                    <a:pt x="4991" y="6900"/>
                    <a:pt x="5010" y="6892"/>
                    <a:pt x="5027" y="6885"/>
                  </a:cubicBezTo>
                  <a:lnTo>
                    <a:pt x="5027" y="6885"/>
                  </a:lnTo>
                  <a:cubicBezTo>
                    <a:pt x="5002" y="6888"/>
                    <a:pt x="4980" y="6892"/>
                    <a:pt x="4958" y="6896"/>
                  </a:cubicBezTo>
                  <a:cubicBezTo>
                    <a:pt x="4966" y="6896"/>
                    <a:pt x="4969" y="6896"/>
                    <a:pt x="4973" y="6900"/>
                  </a:cubicBezTo>
                  <a:cubicBezTo>
                    <a:pt x="4932" y="6908"/>
                    <a:pt x="4885" y="6920"/>
                    <a:pt x="4842" y="6920"/>
                  </a:cubicBezTo>
                  <a:cubicBezTo>
                    <a:pt x="4832" y="6920"/>
                    <a:pt x="4821" y="6919"/>
                    <a:pt x="4811" y="6918"/>
                  </a:cubicBezTo>
                  <a:cubicBezTo>
                    <a:pt x="4844" y="6903"/>
                    <a:pt x="4895" y="6910"/>
                    <a:pt x="4921" y="6892"/>
                  </a:cubicBezTo>
                  <a:lnTo>
                    <a:pt x="4921" y="6892"/>
                  </a:lnTo>
                  <a:cubicBezTo>
                    <a:pt x="4719" y="6922"/>
                    <a:pt x="4499" y="6925"/>
                    <a:pt x="4298" y="6962"/>
                  </a:cubicBezTo>
                  <a:cubicBezTo>
                    <a:pt x="4298" y="6966"/>
                    <a:pt x="4298" y="6969"/>
                    <a:pt x="4294" y="6973"/>
                  </a:cubicBezTo>
                  <a:cubicBezTo>
                    <a:pt x="4293" y="6971"/>
                    <a:pt x="4290" y="6971"/>
                    <a:pt x="4287" y="6971"/>
                  </a:cubicBezTo>
                  <a:cubicBezTo>
                    <a:pt x="4280" y="6971"/>
                    <a:pt x="4269" y="6975"/>
                    <a:pt x="4261" y="6975"/>
                  </a:cubicBezTo>
                  <a:cubicBezTo>
                    <a:pt x="4260" y="6975"/>
                    <a:pt x="4259" y="6975"/>
                    <a:pt x="4259" y="6975"/>
                  </a:cubicBezTo>
                  <a:lnTo>
                    <a:pt x="4259" y="6975"/>
                  </a:lnTo>
                  <a:cubicBezTo>
                    <a:pt x="4267" y="6977"/>
                    <a:pt x="4279" y="6979"/>
                    <a:pt x="4292" y="6979"/>
                  </a:cubicBezTo>
                  <a:cubicBezTo>
                    <a:pt x="4352" y="6979"/>
                    <a:pt x="4452" y="6957"/>
                    <a:pt x="4507" y="6954"/>
                  </a:cubicBezTo>
                  <a:cubicBezTo>
                    <a:pt x="4555" y="6951"/>
                    <a:pt x="4606" y="6951"/>
                    <a:pt x="4653" y="6940"/>
                  </a:cubicBezTo>
                  <a:cubicBezTo>
                    <a:pt x="4722" y="6940"/>
                    <a:pt x="4794" y="6928"/>
                    <a:pt x="4857" y="6928"/>
                  </a:cubicBezTo>
                  <a:cubicBezTo>
                    <a:pt x="4865" y="6928"/>
                    <a:pt x="4873" y="6929"/>
                    <a:pt x="4881" y="6929"/>
                  </a:cubicBezTo>
                  <a:cubicBezTo>
                    <a:pt x="4888" y="6922"/>
                    <a:pt x="4914" y="6925"/>
                    <a:pt x="4921" y="6918"/>
                  </a:cubicBezTo>
                  <a:lnTo>
                    <a:pt x="4921" y="6918"/>
                  </a:lnTo>
                  <a:cubicBezTo>
                    <a:pt x="4936" y="6925"/>
                    <a:pt x="4925" y="6929"/>
                    <a:pt x="4903" y="6932"/>
                  </a:cubicBezTo>
                  <a:cubicBezTo>
                    <a:pt x="5032" y="6925"/>
                    <a:pt x="5174" y="6907"/>
                    <a:pt x="5303" y="6885"/>
                  </a:cubicBezTo>
                  <a:lnTo>
                    <a:pt x="5303" y="6885"/>
                  </a:lnTo>
                  <a:cubicBezTo>
                    <a:pt x="5280" y="6891"/>
                    <a:pt x="5289" y="6893"/>
                    <a:pt x="5297" y="6893"/>
                  </a:cubicBezTo>
                  <a:cubicBezTo>
                    <a:pt x="5303" y="6893"/>
                    <a:pt x="5309" y="6892"/>
                    <a:pt x="5306" y="6892"/>
                  </a:cubicBezTo>
                  <a:lnTo>
                    <a:pt x="5306" y="6892"/>
                  </a:lnTo>
                  <a:cubicBezTo>
                    <a:pt x="5313" y="6892"/>
                    <a:pt x="5313" y="6896"/>
                    <a:pt x="5318" y="6896"/>
                  </a:cubicBezTo>
                  <a:lnTo>
                    <a:pt x="5306" y="6896"/>
                  </a:lnTo>
                  <a:cubicBezTo>
                    <a:pt x="5259" y="6903"/>
                    <a:pt x="5178" y="6918"/>
                    <a:pt x="5120" y="6929"/>
                  </a:cubicBezTo>
                  <a:cubicBezTo>
                    <a:pt x="5123" y="6929"/>
                    <a:pt x="5127" y="6929"/>
                    <a:pt x="5130" y="6932"/>
                  </a:cubicBezTo>
                  <a:cubicBezTo>
                    <a:pt x="5101" y="6935"/>
                    <a:pt x="5079" y="6941"/>
                    <a:pt x="5058" y="6941"/>
                  </a:cubicBezTo>
                  <a:cubicBezTo>
                    <a:pt x="5053" y="6941"/>
                    <a:pt x="5047" y="6940"/>
                    <a:pt x="5042" y="6940"/>
                  </a:cubicBezTo>
                  <a:cubicBezTo>
                    <a:pt x="5027" y="6947"/>
                    <a:pt x="4998" y="6944"/>
                    <a:pt x="4988" y="6951"/>
                  </a:cubicBezTo>
                  <a:cubicBezTo>
                    <a:pt x="4584" y="6998"/>
                    <a:pt x="4188" y="7035"/>
                    <a:pt x="3777" y="7057"/>
                  </a:cubicBezTo>
                  <a:cubicBezTo>
                    <a:pt x="3786" y="7055"/>
                    <a:pt x="3784" y="7054"/>
                    <a:pt x="3777" y="7054"/>
                  </a:cubicBezTo>
                  <a:cubicBezTo>
                    <a:pt x="3763" y="7054"/>
                    <a:pt x="3730" y="7057"/>
                    <a:pt x="3722" y="7057"/>
                  </a:cubicBezTo>
                  <a:cubicBezTo>
                    <a:pt x="3720" y="7057"/>
                    <a:pt x="3717" y="7057"/>
                    <a:pt x="3715" y="7057"/>
                  </a:cubicBezTo>
                  <a:cubicBezTo>
                    <a:pt x="3704" y="7057"/>
                    <a:pt x="3691" y="7060"/>
                    <a:pt x="3680" y="7060"/>
                  </a:cubicBezTo>
                  <a:cubicBezTo>
                    <a:pt x="3676" y="7060"/>
                    <a:pt x="3671" y="7059"/>
                    <a:pt x="3667" y="7057"/>
                  </a:cubicBezTo>
                  <a:cubicBezTo>
                    <a:pt x="3629" y="7065"/>
                    <a:pt x="3588" y="7067"/>
                    <a:pt x="3546" y="7067"/>
                  </a:cubicBezTo>
                  <a:cubicBezTo>
                    <a:pt x="3471" y="7067"/>
                    <a:pt x="3393" y="7060"/>
                    <a:pt x="3320" y="7060"/>
                  </a:cubicBezTo>
                  <a:cubicBezTo>
                    <a:pt x="3275" y="7060"/>
                    <a:pt x="3233" y="7062"/>
                    <a:pt x="3194" y="7072"/>
                  </a:cubicBezTo>
                  <a:cubicBezTo>
                    <a:pt x="3202" y="7072"/>
                    <a:pt x="3209" y="7072"/>
                    <a:pt x="3217" y="7072"/>
                  </a:cubicBezTo>
                  <a:cubicBezTo>
                    <a:pt x="3244" y="7072"/>
                    <a:pt x="3271" y="7069"/>
                    <a:pt x="3297" y="7069"/>
                  </a:cubicBezTo>
                  <a:cubicBezTo>
                    <a:pt x="3316" y="7069"/>
                    <a:pt x="3333" y="7071"/>
                    <a:pt x="3351" y="7076"/>
                  </a:cubicBezTo>
                  <a:cubicBezTo>
                    <a:pt x="3297" y="7083"/>
                    <a:pt x="3245" y="7083"/>
                    <a:pt x="3190" y="7083"/>
                  </a:cubicBezTo>
                  <a:cubicBezTo>
                    <a:pt x="3104" y="7089"/>
                    <a:pt x="3019" y="7091"/>
                    <a:pt x="2932" y="7091"/>
                  </a:cubicBezTo>
                  <a:cubicBezTo>
                    <a:pt x="2874" y="7091"/>
                    <a:pt x="2816" y="7090"/>
                    <a:pt x="2757" y="7090"/>
                  </a:cubicBezTo>
                  <a:cubicBezTo>
                    <a:pt x="2754" y="7094"/>
                    <a:pt x="2750" y="7094"/>
                    <a:pt x="2747" y="7098"/>
                  </a:cubicBezTo>
                  <a:cubicBezTo>
                    <a:pt x="2669" y="7094"/>
                    <a:pt x="2589" y="7090"/>
                    <a:pt x="2515" y="7090"/>
                  </a:cubicBezTo>
                  <a:cubicBezTo>
                    <a:pt x="2485" y="7090"/>
                    <a:pt x="2485" y="7074"/>
                    <a:pt x="2457" y="7074"/>
                  </a:cubicBezTo>
                  <a:cubicBezTo>
                    <a:pt x="2452" y="7074"/>
                    <a:pt x="2446" y="7075"/>
                    <a:pt x="2439" y="7076"/>
                  </a:cubicBezTo>
                  <a:lnTo>
                    <a:pt x="2435" y="7072"/>
                  </a:lnTo>
                  <a:cubicBezTo>
                    <a:pt x="2433" y="7073"/>
                    <a:pt x="2429" y="7074"/>
                    <a:pt x="2425" y="7074"/>
                  </a:cubicBezTo>
                  <a:cubicBezTo>
                    <a:pt x="2416" y="7074"/>
                    <a:pt x="2404" y="7070"/>
                    <a:pt x="2398" y="7067"/>
                  </a:cubicBezTo>
                  <a:lnTo>
                    <a:pt x="2398" y="7067"/>
                  </a:lnTo>
                  <a:cubicBezTo>
                    <a:pt x="2398" y="7067"/>
                    <a:pt x="2399" y="7067"/>
                    <a:pt x="2400" y="7067"/>
                  </a:cubicBezTo>
                  <a:cubicBezTo>
                    <a:pt x="2407" y="7067"/>
                    <a:pt x="2419" y="7069"/>
                    <a:pt x="2428" y="7069"/>
                  </a:cubicBezTo>
                  <a:cubicBezTo>
                    <a:pt x="2431" y="7069"/>
                    <a:pt x="2434" y="7069"/>
                    <a:pt x="2435" y="7068"/>
                  </a:cubicBezTo>
                  <a:cubicBezTo>
                    <a:pt x="2427" y="7061"/>
                    <a:pt x="2402" y="7064"/>
                    <a:pt x="2398" y="7057"/>
                  </a:cubicBezTo>
                  <a:cubicBezTo>
                    <a:pt x="2299" y="7046"/>
                    <a:pt x="2193" y="7046"/>
                    <a:pt x="2090" y="7042"/>
                  </a:cubicBezTo>
                  <a:cubicBezTo>
                    <a:pt x="1933" y="7028"/>
                    <a:pt x="1804" y="6991"/>
                    <a:pt x="1647" y="6966"/>
                  </a:cubicBezTo>
                  <a:cubicBezTo>
                    <a:pt x="1635" y="6966"/>
                    <a:pt x="1669" y="6966"/>
                    <a:pt x="1661" y="6962"/>
                  </a:cubicBezTo>
                  <a:lnTo>
                    <a:pt x="1661" y="6962"/>
                  </a:lnTo>
                  <a:cubicBezTo>
                    <a:pt x="1696" y="6965"/>
                    <a:pt x="1729" y="6975"/>
                    <a:pt x="1762" y="6975"/>
                  </a:cubicBezTo>
                  <a:cubicBezTo>
                    <a:pt x="1770" y="6975"/>
                    <a:pt x="1778" y="6974"/>
                    <a:pt x="1786" y="6973"/>
                  </a:cubicBezTo>
                  <a:cubicBezTo>
                    <a:pt x="1782" y="6973"/>
                    <a:pt x="1760" y="6969"/>
                    <a:pt x="1753" y="6969"/>
                  </a:cubicBezTo>
                  <a:lnTo>
                    <a:pt x="1749" y="6969"/>
                  </a:lnTo>
                  <a:cubicBezTo>
                    <a:pt x="1567" y="6948"/>
                    <a:pt x="1385" y="6918"/>
                    <a:pt x="1207" y="6871"/>
                  </a:cubicBezTo>
                  <a:lnTo>
                    <a:pt x="1207" y="6871"/>
                  </a:lnTo>
                  <a:cubicBezTo>
                    <a:pt x="1210" y="6872"/>
                    <a:pt x="1215" y="6875"/>
                    <a:pt x="1214" y="6875"/>
                  </a:cubicBezTo>
                  <a:cubicBezTo>
                    <a:pt x="1214" y="6875"/>
                    <a:pt x="1213" y="6874"/>
                    <a:pt x="1210" y="6874"/>
                  </a:cubicBezTo>
                  <a:cubicBezTo>
                    <a:pt x="1133" y="6844"/>
                    <a:pt x="1045" y="6834"/>
                    <a:pt x="975" y="6793"/>
                  </a:cubicBezTo>
                  <a:lnTo>
                    <a:pt x="975" y="6793"/>
                  </a:lnTo>
                  <a:cubicBezTo>
                    <a:pt x="1075" y="6808"/>
                    <a:pt x="1155" y="6834"/>
                    <a:pt x="1247" y="6848"/>
                  </a:cubicBezTo>
                  <a:cubicBezTo>
                    <a:pt x="1071" y="6793"/>
                    <a:pt x="895" y="6760"/>
                    <a:pt x="737" y="6658"/>
                  </a:cubicBezTo>
                  <a:cubicBezTo>
                    <a:pt x="736" y="6658"/>
                    <a:pt x="735" y="6658"/>
                    <a:pt x="734" y="6658"/>
                  </a:cubicBezTo>
                  <a:cubicBezTo>
                    <a:pt x="724" y="6658"/>
                    <a:pt x="714" y="6643"/>
                    <a:pt x="708" y="6643"/>
                  </a:cubicBezTo>
                  <a:cubicBezTo>
                    <a:pt x="605" y="6580"/>
                    <a:pt x="506" y="6492"/>
                    <a:pt x="433" y="6401"/>
                  </a:cubicBezTo>
                  <a:cubicBezTo>
                    <a:pt x="367" y="6316"/>
                    <a:pt x="323" y="6218"/>
                    <a:pt x="297" y="6108"/>
                  </a:cubicBezTo>
                  <a:cubicBezTo>
                    <a:pt x="293" y="6103"/>
                    <a:pt x="293" y="6103"/>
                    <a:pt x="290" y="6100"/>
                  </a:cubicBezTo>
                  <a:cubicBezTo>
                    <a:pt x="293" y="6071"/>
                    <a:pt x="279" y="6030"/>
                    <a:pt x="279" y="5998"/>
                  </a:cubicBezTo>
                  <a:cubicBezTo>
                    <a:pt x="268" y="5964"/>
                    <a:pt x="271" y="5932"/>
                    <a:pt x="268" y="5891"/>
                  </a:cubicBezTo>
                  <a:cubicBezTo>
                    <a:pt x="275" y="5825"/>
                    <a:pt x="264" y="5748"/>
                    <a:pt x="283" y="5678"/>
                  </a:cubicBezTo>
                  <a:cubicBezTo>
                    <a:pt x="283" y="5675"/>
                    <a:pt x="279" y="5671"/>
                    <a:pt x="279" y="5668"/>
                  </a:cubicBezTo>
                  <a:cubicBezTo>
                    <a:pt x="308" y="5531"/>
                    <a:pt x="330" y="5382"/>
                    <a:pt x="389" y="5257"/>
                  </a:cubicBezTo>
                  <a:cubicBezTo>
                    <a:pt x="389" y="5253"/>
                    <a:pt x="389" y="5250"/>
                    <a:pt x="385" y="5245"/>
                  </a:cubicBezTo>
                  <a:cubicBezTo>
                    <a:pt x="459" y="5084"/>
                    <a:pt x="517" y="4923"/>
                    <a:pt x="616" y="4776"/>
                  </a:cubicBezTo>
                  <a:cubicBezTo>
                    <a:pt x="642" y="4736"/>
                    <a:pt x="667" y="4685"/>
                    <a:pt x="693" y="4648"/>
                  </a:cubicBezTo>
                  <a:cubicBezTo>
                    <a:pt x="723" y="4607"/>
                    <a:pt x="741" y="4563"/>
                    <a:pt x="774" y="4534"/>
                  </a:cubicBezTo>
                  <a:cubicBezTo>
                    <a:pt x="847" y="4424"/>
                    <a:pt x="924" y="4326"/>
                    <a:pt x="1012" y="4230"/>
                  </a:cubicBezTo>
                  <a:cubicBezTo>
                    <a:pt x="1012" y="4223"/>
                    <a:pt x="1031" y="4208"/>
                    <a:pt x="1031" y="4201"/>
                  </a:cubicBezTo>
                  <a:cubicBezTo>
                    <a:pt x="1093" y="4131"/>
                    <a:pt x="1170" y="4057"/>
                    <a:pt x="1229" y="3984"/>
                  </a:cubicBezTo>
                  <a:cubicBezTo>
                    <a:pt x="1415" y="3805"/>
                    <a:pt x="1599" y="3622"/>
                    <a:pt x="1797" y="3460"/>
                  </a:cubicBezTo>
                  <a:lnTo>
                    <a:pt x="1793" y="3456"/>
                  </a:lnTo>
                  <a:cubicBezTo>
                    <a:pt x="1793" y="3456"/>
                    <a:pt x="1792" y="3456"/>
                    <a:pt x="1792" y="3457"/>
                  </a:cubicBezTo>
                  <a:lnTo>
                    <a:pt x="1792" y="3457"/>
                  </a:lnTo>
                  <a:cubicBezTo>
                    <a:pt x="1801" y="3450"/>
                    <a:pt x="1810" y="3440"/>
                    <a:pt x="1808" y="3438"/>
                  </a:cubicBezTo>
                  <a:lnTo>
                    <a:pt x="1808" y="3438"/>
                  </a:lnTo>
                  <a:cubicBezTo>
                    <a:pt x="1809" y="3438"/>
                    <a:pt x="1810" y="3438"/>
                    <a:pt x="1811" y="3438"/>
                  </a:cubicBezTo>
                  <a:cubicBezTo>
                    <a:pt x="1852" y="3412"/>
                    <a:pt x="1911" y="3350"/>
                    <a:pt x="1958" y="3324"/>
                  </a:cubicBezTo>
                  <a:cubicBezTo>
                    <a:pt x="1987" y="3306"/>
                    <a:pt x="2013" y="3280"/>
                    <a:pt x="2046" y="3258"/>
                  </a:cubicBezTo>
                  <a:cubicBezTo>
                    <a:pt x="2090" y="3214"/>
                    <a:pt x="2145" y="3189"/>
                    <a:pt x="2189" y="3148"/>
                  </a:cubicBezTo>
                  <a:cubicBezTo>
                    <a:pt x="2216" y="3131"/>
                    <a:pt x="2246" y="3111"/>
                    <a:pt x="2270" y="3086"/>
                  </a:cubicBezTo>
                  <a:lnTo>
                    <a:pt x="2270" y="3086"/>
                  </a:lnTo>
                  <a:cubicBezTo>
                    <a:pt x="2270" y="3086"/>
                    <a:pt x="2271" y="3085"/>
                    <a:pt x="2271" y="3085"/>
                  </a:cubicBezTo>
                  <a:lnTo>
                    <a:pt x="2271" y="3085"/>
                  </a:lnTo>
                  <a:cubicBezTo>
                    <a:pt x="2271" y="3085"/>
                    <a:pt x="2271" y="3086"/>
                    <a:pt x="2270" y="3086"/>
                  </a:cubicBezTo>
                  <a:lnTo>
                    <a:pt x="2277" y="3086"/>
                  </a:lnTo>
                  <a:lnTo>
                    <a:pt x="2277" y="3083"/>
                  </a:lnTo>
                  <a:lnTo>
                    <a:pt x="2277" y="3083"/>
                  </a:lnTo>
                  <a:cubicBezTo>
                    <a:pt x="2275" y="3083"/>
                    <a:pt x="2273" y="3084"/>
                    <a:pt x="2271" y="3085"/>
                  </a:cubicBezTo>
                  <a:lnTo>
                    <a:pt x="2271" y="3085"/>
                  </a:lnTo>
                  <a:cubicBezTo>
                    <a:pt x="2273" y="3083"/>
                    <a:pt x="2275" y="3081"/>
                    <a:pt x="2277" y="3079"/>
                  </a:cubicBezTo>
                  <a:lnTo>
                    <a:pt x="2277" y="3083"/>
                  </a:lnTo>
                  <a:lnTo>
                    <a:pt x="2277" y="3083"/>
                  </a:lnTo>
                  <a:cubicBezTo>
                    <a:pt x="2367" y="3040"/>
                    <a:pt x="2477" y="2949"/>
                    <a:pt x="2571" y="2891"/>
                  </a:cubicBezTo>
                  <a:cubicBezTo>
                    <a:pt x="2618" y="2862"/>
                    <a:pt x="2677" y="2830"/>
                    <a:pt x="2717" y="2796"/>
                  </a:cubicBezTo>
                  <a:lnTo>
                    <a:pt x="2725" y="2796"/>
                  </a:lnTo>
                  <a:cubicBezTo>
                    <a:pt x="2750" y="2774"/>
                    <a:pt x="2779" y="2774"/>
                    <a:pt x="2805" y="2745"/>
                  </a:cubicBezTo>
                  <a:cubicBezTo>
                    <a:pt x="2823" y="2742"/>
                    <a:pt x="2842" y="2723"/>
                    <a:pt x="2864" y="2712"/>
                  </a:cubicBezTo>
                  <a:cubicBezTo>
                    <a:pt x="3153" y="2514"/>
                    <a:pt x="3476" y="2349"/>
                    <a:pt x="3788" y="2180"/>
                  </a:cubicBezTo>
                  <a:cubicBezTo>
                    <a:pt x="3832" y="2151"/>
                    <a:pt x="3876" y="2140"/>
                    <a:pt x="3920" y="2107"/>
                  </a:cubicBezTo>
                  <a:cubicBezTo>
                    <a:pt x="4001" y="2070"/>
                    <a:pt x="4089" y="2026"/>
                    <a:pt x="4169" y="1986"/>
                  </a:cubicBezTo>
                  <a:cubicBezTo>
                    <a:pt x="4169" y="1982"/>
                    <a:pt x="4169" y="1979"/>
                    <a:pt x="4173" y="1979"/>
                  </a:cubicBezTo>
                  <a:cubicBezTo>
                    <a:pt x="4580" y="1791"/>
                    <a:pt x="4991" y="1598"/>
                    <a:pt x="5420" y="1466"/>
                  </a:cubicBezTo>
                  <a:cubicBezTo>
                    <a:pt x="5420" y="1466"/>
                    <a:pt x="5421" y="1466"/>
                    <a:pt x="5422" y="1466"/>
                  </a:cubicBezTo>
                  <a:cubicBezTo>
                    <a:pt x="5429" y="1466"/>
                    <a:pt x="5440" y="1457"/>
                    <a:pt x="5447" y="1457"/>
                  </a:cubicBezTo>
                  <a:cubicBezTo>
                    <a:pt x="5448" y="1457"/>
                    <a:pt x="5449" y="1457"/>
                    <a:pt x="5450" y="1458"/>
                  </a:cubicBezTo>
                  <a:cubicBezTo>
                    <a:pt x="5457" y="1454"/>
                    <a:pt x="5467" y="1451"/>
                    <a:pt x="5475" y="1451"/>
                  </a:cubicBezTo>
                  <a:cubicBezTo>
                    <a:pt x="5670" y="1388"/>
                    <a:pt x="5882" y="1326"/>
                    <a:pt x="6076" y="1275"/>
                  </a:cubicBezTo>
                  <a:cubicBezTo>
                    <a:pt x="6139" y="1263"/>
                    <a:pt x="6193" y="1245"/>
                    <a:pt x="6252" y="1234"/>
                  </a:cubicBezTo>
                  <a:cubicBezTo>
                    <a:pt x="6289" y="1219"/>
                    <a:pt x="6337" y="1216"/>
                    <a:pt x="6377" y="1205"/>
                  </a:cubicBezTo>
                  <a:cubicBezTo>
                    <a:pt x="6645" y="1139"/>
                    <a:pt x="6912" y="1099"/>
                    <a:pt x="7191" y="1051"/>
                  </a:cubicBezTo>
                  <a:lnTo>
                    <a:pt x="7198" y="1055"/>
                  </a:lnTo>
                  <a:cubicBezTo>
                    <a:pt x="7476" y="1013"/>
                    <a:pt x="7763" y="997"/>
                    <a:pt x="8046" y="997"/>
                  </a:cubicBezTo>
                  <a:close/>
                  <a:moveTo>
                    <a:pt x="5694" y="0"/>
                  </a:moveTo>
                  <a:cubicBezTo>
                    <a:pt x="4963" y="0"/>
                    <a:pt x="4229" y="129"/>
                    <a:pt x="3539" y="376"/>
                  </a:cubicBezTo>
                  <a:cubicBezTo>
                    <a:pt x="3183" y="497"/>
                    <a:pt x="2835" y="633"/>
                    <a:pt x="2501" y="816"/>
                  </a:cubicBezTo>
                  <a:cubicBezTo>
                    <a:pt x="1925" y="1139"/>
                    <a:pt x="1353" y="1532"/>
                    <a:pt x="935" y="2038"/>
                  </a:cubicBezTo>
                  <a:cubicBezTo>
                    <a:pt x="803" y="2187"/>
                    <a:pt x="693" y="2390"/>
                    <a:pt x="569" y="2539"/>
                  </a:cubicBezTo>
                  <a:cubicBezTo>
                    <a:pt x="535" y="2613"/>
                    <a:pt x="477" y="2708"/>
                    <a:pt x="455" y="2781"/>
                  </a:cubicBezTo>
                  <a:cubicBezTo>
                    <a:pt x="488" y="2764"/>
                    <a:pt x="525" y="2676"/>
                    <a:pt x="561" y="2646"/>
                  </a:cubicBezTo>
                  <a:lnTo>
                    <a:pt x="561" y="2646"/>
                  </a:lnTo>
                  <a:cubicBezTo>
                    <a:pt x="547" y="2671"/>
                    <a:pt x="535" y="2690"/>
                    <a:pt x="525" y="2708"/>
                  </a:cubicBezTo>
                  <a:cubicBezTo>
                    <a:pt x="502" y="2724"/>
                    <a:pt x="393" y="2910"/>
                    <a:pt x="416" y="2910"/>
                  </a:cubicBezTo>
                  <a:cubicBezTo>
                    <a:pt x="420" y="2910"/>
                    <a:pt x="425" y="2906"/>
                    <a:pt x="433" y="2899"/>
                  </a:cubicBezTo>
                  <a:cubicBezTo>
                    <a:pt x="484" y="2866"/>
                    <a:pt x="517" y="2737"/>
                    <a:pt x="569" y="2668"/>
                  </a:cubicBezTo>
                  <a:cubicBezTo>
                    <a:pt x="613" y="2588"/>
                    <a:pt x="623" y="2635"/>
                    <a:pt x="642" y="2580"/>
                  </a:cubicBezTo>
                  <a:lnTo>
                    <a:pt x="642" y="2580"/>
                  </a:lnTo>
                  <a:cubicBezTo>
                    <a:pt x="635" y="2583"/>
                    <a:pt x="627" y="2588"/>
                    <a:pt x="616" y="2598"/>
                  </a:cubicBezTo>
                  <a:cubicBezTo>
                    <a:pt x="653" y="2554"/>
                    <a:pt x="660" y="2525"/>
                    <a:pt x="693" y="2503"/>
                  </a:cubicBezTo>
                  <a:lnTo>
                    <a:pt x="693" y="2503"/>
                  </a:lnTo>
                  <a:cubicBezTo>
                    <a:pt x="686" y="2517"/>
                    <a:pt x="682" y="2525"/>
                    <a:pt x="679" y="2536"/>
                  </a:cubicBezTo>
                  <a:cubicBezTo>
                    <a:pt x="689" y="2532"/>
                    <a:pt x="708" y="2503"/>
                    <a:pt x="723" y="2481"/>
                  </a:cubicBezTo>
                  <a:lnTo>
                    <a:pt x="723" y="2481"/>
                  </a:lnTo>
                  <a:cubicBezTo>
                    <a:pt x="726" y="2495"/>
                    <a:pt x="704" y="2536"/>
                    <a:pt x="719" y="2544"/>
                  </a:cubicBezTo>
                  <a:cubicBezTo>
                    <a:pt x="770" y="2412"/>
                    <a:pt x="891" y="2353"/>
                    <a:pt x="987" y="2261"/>
                  </a:cubicBezTo>
                  <a:cubicBezTo>
                    <a:pt x="987" y="2262"/>
                    <a:pt x="988" y="2262"/>
                    <a:pt x="989" y="2262"/>
                  </a:cubicBezTo>
                  <a:cubicBezTo>
                    <a:pt x="1001" y="2262"/>
                    <a:pt x="1036" y="2216"/>
                    <a:pt x="1053" y="2206"/>
                  </a:cubicBezTo>
                  <a:lnTo>
                    <a:pt x="1053" y="2206"/>
                  </a:lnTo>
                  <a:cubicBezTo>
                    <a:pt x="1049" y="2217"/>
                    <a:pt x="1041" y="2224"/>
                    <a:pt x="1038" y="2231"/>
                  </a:cubicBezTo>
                  <a:cubicBezTo>
                    <a:pt x="1071" y="2214"/>
                    <a:pt x="1100" y="2170"/>
                    <a:pt x="1133" y="2140"/>
                  </a:cubicBezTo>
                  <a:lnTo>
                    <a:pt x="1133" y="2140"/>
                  </a:lnTo>
                  <a:cubicBezTo>
                    <a:pt x="1126" y="2148"/>
                    <a:pt x="1122" y="2155"/>
                    <a:pt x="1115" y="2170"/>
                  </a:cubicBezTo>
                  <a:cubicBezTo>
                    <a:pt x="1129" y="2151"/>
                    <a:pt x="1144" y="2143"/>
                    <a:pt x="1151" y="2129"/>
                  </a:cubicBezTo>
                  <a:cubicBezTo>
                    <a:pt x="1155" y="2129"/>
                    <a:pt x="1188" y="2092"/>
                    <a:pt x="1188" y="2089"/>
                  </a:cubicBezTo>
                  <a:lnTo>
                    <a:pt x="1188" y="2082"/>
                  </a:lnTo>
                  <a:cubicBezTo>
                    <a:pt x="1197" y="2075"/>
                    <a:pt x="1208" y="2065"/>
                    <a:pt x="1216" y="2055"/>
                  </a:cubicBezTo>
                  <a:lnTo>
                    <a:pt x="1216" y="2055"/>
                  </a:lnTo>
                  <a:cubicBezTo>
                    <a:pt x="1215" y="2055"/>
                    <a:pt x="1215" y="2055"/>
                    <a:pt x="1214" y="2055"/>
                  </a:cubicBezTo>
                  <a:lnTo>
                    <a:pt x="1214" y="2055"/>
                  </a:lnTo>
                  <a:cubicBezTo>
                    <a:pt x="1215" y="2055"/>
                    <a:pt x="1216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6" y="2054"/>
                    <a:pt x="1216" y="2055"/>
                  </a:cubicBezTo>
                  <a:lnTo>
                    <a:pt x="1216" y="2055"/>
                  </a:lnTo>
                  <a:cubicBezTo>
                    <a:pt x="1217" y="2054"/>
                    <a:pt x="1217" y="2054"/>
                    <a:pt x="1217" y="2054"/>
                  </a:cubicBezTo>
                  <a:lnTo>
                    <a:pt x="1217" y="2054"/>
                  </a:lnTo>
                  <a:cubicBezTo>
                    <a:pt x="1217" y="2054"/>
                    <a:pt x="1217" y="2055"/>
                    <a:pt x="1217" y="2055"/>
                  </a:cubicBezTo>
                  <a:cubicBezTo>
                    <a:pt x="1327" y="1964"/>
                    <a:pt x="1437" y="1862"/>
                    <a:pt x="1544" y="1766"/>
                  </a:cubicBezTo>
                  <a:cubicBezTo>
                    <a:pt x="1588" y="1740"/>
                    <a:pt x="1647" y="1689"/>
                    <a:pt x="1679" y="1656"/>
                  </a:cubicBezTo>
                  <a:cubicBezTo>
                    <a:pt x="1694" y="1645"/>
                    <a:pt x="1713" y="1637"/>
                    <a:pt x="1723" y="1623"/>
                  </a:cubicBezTo>
                  <a:cubicBezTo>
                    <a:pt x="1852" y="1510"/>
                    <a:pt x="2013" y="1414"/>
                    <a:pt x="2149" y="1307"/>
                  </a:cubicBezTo>
                  <a:cubicBezTo>
                    <a:pt x="2175" y="1300"/>
                    <a:pt x="2204" y="1271"/>
                    <a:pt x="2229" y="1263"/>
                  </a:cubicBezTo>
                  <a:cubicBezTo>
                    <a:pt x="2266" y="1241"/>
                    <a:pt x="2307" y="1219"/>
                    <a:pt x="2336" y="1197"/>
                  </a:cubicBezTo>
                  <a:cubicBezTo>
                    <a:pt x="2387" y="1179"/>
                    <a:pt x="2435" y="1161"/>
                    <a:pt x="2490" y="1121"/>
                  </a:cubicBezTo>
                  <a:cubicBezTo>
                    <a:pt x="2493" y="1121"/>
                    <a:pt x="2497" y="1124"/>
                    <a:pt x="2501" y="1124"/>
                  </a:cubicBezTo>
                  <a:cubicBezTo>
                    <a:pt x="2512" y="1113"/>
                    <a:pt x="2519" y="1109"/>
                    <a:pt x="2527" y="1102"/>
                  </a:cubicBezTo>
                  <a:cubicBezTo>
                    <a:pt x="2527" y="1102"/>
                    <a:pt x="2528" y="1102"/>
                    <a:pt x="2528" y="1102"/>
                  </a:cubicBezTo>
                  <a:cubicBezTo>
                    <a:pt x="2542" y="1102"/>
                    <a:pt x="2589" y="1060"/>
                    <a:pt x="2616" y="1060"/>
                  </a:cubicBezTo>
                  <a:cubicBezTo>
                    <a:pt x="2621" y="1060"/>
                    <a:pt x="2626" y="1062"/>
                    <a:pt x="2629" y="1065"/>
                  </a:cubicBezTo>
                  <a:cubicBezTo>
                    <a:pt x="2644" y="1043"/>
                    <a:pt x="2673" y="1043"/>
                    <a:pt x="2691" y="1029"/>
                  </a:cubicBezTo>
                  <a:cubicBezTo>
                    <a:pt x="2673" y="1029"/>
                    <a:pt x="2655" y="1036"/>
                    <a:pt x="2640" y="1040"/>
                  </a:cubicBezTo>
                  <a:cubicBezTo>
                    <a:pt x="2643" y="1037"/>
                    <a:pt x="2645" y="1035"/>
                    <a:pt x="2648" y="1035"/>
                  </a:cubicBezTo>
                  <a:cubicBezTo>
                    <a:pt x="2649" y="1035"/>
                    <a:pt x="2650" y="1035"/>
                    <a:pt x="2651" y="1036"/>
                  </a:cubicBezTo>
                  <a:cubicBezTo>
                    <a:pt x="2691" y="1021"/>
                    <a:pt x="2761" y="996"/>
                    <a:pt x="2809" y="959"/>
                  </a:cubicBezTo>
                  <a:lnTo>
                    <a:pt x="2816" y="959"/>
                  </a:lnTo>
                  <a:cubicBezTo>
                    <a:pt x="2831" y="952"/>
                    <a:pt x="2824" y="952"/>
                    <a:pt x="2820" y="948"/>
                  </a:cubicBezTo>
                  <a:lnTo>
                    <a:pt x="2820" y="948"/>
                  </a:lnTo>
                  <a:cubicBezTo>
                    <a:pt x="2816" y="949"/>
                    <a:pt x="2813" y="949"/>
                    <a:pt x="2812" y="949"/>
                  </a:cubicBezTo>
                  <a:cubicBezTo>
                    <a:pt x="2807" y="949"/>
                    <a:pt x="2837" y="945"/>
                    <a:pt x="2845" y="945"/>
                  </a:cubicBezTo>
                  <a:lnTo>
                    <a:pt x="2853" y="933"/>
                  </a:lnTo>
                  <a:cubicBezTo>
                    <a:pt x="2877" y="927"/>
                    <a:pt x="2879" y="926"/>
                    <a:pt x="2867" y="923"/>
                  </a:cubicBezTo>
                  <a:lnTo>
                    <a:pt x="2867" y="923"/>
                  </a:lnTo>
                  <a:cubicBezTo>
                    <a:pt x="2864" y="925"/>
                    <a:pt x="2862" y="926"/>
                    <a:pt x="2862" y="926"/>
                  </a:cubicBezTo>
                  <a:cubicBezTo>
                    <a:pt x="2861" y="926"/>
                    <a:pt x="2861" y="925"/>
                    <a:pt x="2864" y="923"/>
                  </a:cubicBezTo>
                  <a:lnTo>
                    <a:pt x="2864" y="923"/>
                  </a:lnTo>
                  <a:cubicBezTo>
                    <a:pt x="2865" y="923"/>
                    <a:pt x="2866" y="923"/>
                    <a:pt x="2867" y="923"/>
                  </a:cubicBezTo>
                  <a:lnTo>
                    <a:pt x="2867" y="923"/>
                  </a:lnTo>
                  <a:cubicBezTo>
                    <a:pt x="2869" y="922"/>
                    <a:pt x="2871" y="921"/>
                    <a:pt x="2873" y="920"/>
                  </a:cubicBezTo>
                  <a:lnTo>
                    <a:pt x="2873" y="920"/>
                  </a:lnTo>
                  <a:cubicBezTo>
                    <a:pt x="2870" y="921"/>
                    <a:pt x="2867" y="922"/>
                    <a:pt x="2864" y="923"/>
                  </a:cubicBezTo>
                  <a:cubicBezTo>
                    <a:pt x="2864" y="923"/>
                    <a:pt x="2871" y="919"/>
                    <a:pt x="2879" y="915"/>
                  </a:cubicBezTo>
                  <a:lnTo>
                    <a:pt x="2879" y="915"/>
                  </a:lnTo>
                  <a:cubicBezTo>
                    <a:pt x="2879" y="915"/>
                    <a:pt x="2876" y="917"/>
                    <a:pt x="2873" y="920"/>
                  </a:cubicBezTo>
                  <a:lnTo>
                    <a:pt x="2873" y="920"/>
                  </a:lnTo>
                  <a:cubicBezTo>
                    <a:pt x="2948" y="894"/>
                    <a:pt x="3036" y="855"/>
                    <a:pt x="3102" y="823"/>
                  </a:cubicBezTo>
                  <a:cubicBezTo>
                    <a:pt x="3102" y="823"/>
                    <a:pt x="3101" y="823"/>
                    <a:pt x="3100" y="823"/>
                  </a:cubicBezTo>
                  <a:cubicBezTo>
                    <a:pt x="3091" y="823"/>
                    <a:pt x="3068" y="838"/>
                    <a:pt x="3055" y="842"/>
                  </a:cubicBezTo>
                  <a:cubicBezTo>
                    <a:pt x="3065" y="827"/>
                    <a:pt x="3087" y="827"/>
                    <a:pt x="3106" y="816"/>
                  </a:cubicBezTo>
                  <a:lnTo>
                    <a:pt x="3117" y="820"/>
                  </a:lnTo>
                  <a:cubicBezTo>
                    <a:pt x="3121" y="816"/>
                    <a:pt x="3131" y="813"/>
                    <a:pt x="3135" y="809"/>
                  </a:cubicBezTo>
                  <a:lnTo>
                    <a:pt x="3139" y="809"/>
                  </a:lnTo>
                  <a:lnTo>
                    <a:pt x="3150" y="801"/>
                  </a:lnTo>
                  <a:cubicBezTo>
                    <a:pt x="3150" y="800"/>
                    <a:pt x="3149" y="799"/>
                    <a:pt x="3147" y="799"/>
                  </a:cubicBezTo>
                  <a:cubicBezTo>
                    <a:pt x="3144" y="799"/>
                    <a:pt x="3138" y="801"/>
                    <a:pt x="3135" y="801"/>
                  </a:cubicBezTo>
                  <a:cubicBezTo>
                    <a:pt x="3141" y="799"/>
                    <a:pt x="3142" y="796"/>
                    <a:pt x="3145" y="796"/>
                  </a:cubicBezTo>
                  <a:cubicBezTo>
                    <a:pt x="3146" y="796"/>
                    <a:pt x="3148" y="797"/>
                    <a:pt x="3150" y="798"/>
                  </a:cubicBezTo>
                  <a:cubicBezTo>
                    <a:pt x="3149" y="798"/>
                    <a:pt x="3149" y="798"/>
                    <a:pt x="3149" y="798"/>
                  </a:cubicBezTo>
                  <a:cubicBezTo>
                    <a:pt x="3149" y="798"/>
                    <a:pt x="3165" y="790"/>
                    <a:pt x="3168" y="787"/>
                  </a:cubicBezTo>
                  <a:cubicBezTo>
                    <a:pt x="3175" y="787"/>
                    <a:pt x="3183" y="787"/>
                    <a:pt x="3194" y="783"/>
                  </a:cubicBezTo>
                  <a:cubicBezTo>
                    <a:pt x="3194" y="783"/>
                    <a:pt x="3197" y="779"/>
                    <a:pt x="3197" y="776"/>
                  </a:cubicBezTo>
                  <a:cubicBezTo>
                    <a:pt x="3487" y="658"/>
                    <a:pt x="3784" y="552"/>
                    <a:pt x="4078" y="475"/>
                  </a:cubicBezTo>
                  <a:cubicBezTo>
                    <a:pt x="4085" y="471"/>
                    <a:pt x="4089" y="468"/>
                    <a:pt x="4096" y="464"/>
                  </a:cubicBezTo>
                  <a:cubicBezTo>
                    <a:pt x="4102" y="465"/>
                    <a:pt x="4106" y="466"/>
                    <a:pt x="4110" y="466"/>
                  </a:cubicBezTo>
                  <a:cubicBezTo>
                    <a:pt x="4115" y="466"/>
                    <a:pt x="4119" y="465"/>
                    <a:pt x="4125" y="460"/>
                  </a:cubicBezTo>
                  <a:lnTo>
                    <a:pt x="4129" y="460"/>
                  </a:lnTo>
                  <a:cubicBezTo>
                    <a:pt x="4155" y="446"/>
                    <a:pt x="4213" y="449"/>
                    <a:pt x="4250" y="431"/>
                  </a:cubicBezTo>
                  <a:cubicBezTo>
                    <a:pt x="4252" y="432"/>
                    <a:pt x="4254" y="432"/>
                    <a:pt x="4256" y="432"/>
                  </a:cubicBezTo>
                  <a:cubicBezTo>
                    <a:pt x="4303" y="432"/>
                    <a:pt x="4363" y="397"/>
                    <a:pt x="4411" y="397"/>
                  </a:cubicBezTo>
                  <a:cubicBezTo>
                    <a:pt x="4415" y="397"/>
                    <a:pt x="4419" y="397"/>
                    <a:pt x="4423" y="398"/>
                  </a:cubicBezTo>
                  <a:cubicBezTo>
                    <a:pt x="4426" y="394"/>
                    <a:pt x="4430" y="391"/>
                    <a:pt x="4433" y="387"/>
                  </a:cubicBezTo>
                  <a:lnTo>
                    <a:pt x="4463" y="387"/>
                  </a:lnTo>
                  <a:cubicBezTo>
                    <a:pt x="4587" y="361"/>
                    <a:pt x="4734" y="339"/>
                    <a:pt x="4870" y="317"/>
                  </a:cubicBezTo>
                  <a:lnTo>
                    <a:pt x="4870" y="317"/>
                  </a:lnTo>
                  <a:lnTo>
                    <a:pt x="4863" y="321"/>
                  </a:lnTo>
                  <a:cubicBezTo>
                    <a:pt x="4932" y="321"/>
                    <a:pt x="5013" y="292"/>
                    <a:pt x="5086" y="292"/>
                  </a:cubicBezTo>
                  <a:cubicBezTo>
                    <a:pt x="5254" y="263"/>
                    <a:pt x="5426" y="269"/>
                    <a:pt x="5598" y="256"/>
                  </a:cubicBezTo>
                  <a:lnTo>
                    <a:pt x="5598" y="256"/>
                  </a:lnTo>
                  <a:lnTo>
                    <a:pt x="5604" y="259"/>
                  </a:lnTo>
                  <a:lnTo>
                    <a:pt x="5606" y="258"/>
                  </a:lnTo>
                  <a:lnTo>
                    <a:pt x="5606" y="258"/>
                  </a:lnTo>
                  <a:cubicBezTo>
                    <a:pt x="5614" y="260"/>
                    <a:pt x="5624" y="262"/>
                    <a:pt x="5633" y="262"/>
                  </a:cubicBezTo>
                  <a:cubicBezTo>
                    <a:pt x="5640" y="259"/>
                    <a:pt x="5648" y="255"/>
                    <a:pt x="5655" y="251"/>
                  </a:cubicBezTo>
                  <a:lnTo>
                    <a:pt x="5658" y="251"/>
                  </a:lnTo>
                  <a:cubicBezTo>
                    <a:pt x="5662" y="255"/>
                    <a:pt x="5662" y="259"/>
                    <a:pt x="5665" y="262"/>
                  </a:cubicBezTo>
                  <a:cubicBezTo>
                    <a:pt x="5671" y="259"/>
                    <a:pt x="5683" y="259"/>
                    <a:pt x="5693" y="259"/>
                  </a:cubicBezTo>
                  <a:cubicBezTo>
                    <a:pt x="5703" y="259"/>
                    <a:pt x="5711" y="259"/>
                    <a:pt x="5709" y="255"/>
                  </a:cubicBezTo>
                  <a:cubicBezTo>
                    <a:pt x="5706" y="251"/>
                    <a:pt x="5702" y="251"/>
                    <a:pt x="5702" y="251"/>
                  </a:cubicBezTo>
                  <a:cubicBezTo>
                    <a:pt x="5706" y="251"/>
                    <a:pt x="5709" y="251"/>
                    <a:pt x="5714" y="255"/>
                  </a:cubicBezTo>
                  <a:lnTo>
                    <a:pt x="5731" y="255"/>
                  </a:lnTo>
                  <a:cubicBezTo>
                    <a:pt x="5736" y="255"/>
                    <a:pt x="5743" y="251"/>
                    <a:pt x="5746" y="247"/>
                  </a:cubicBezTo>
                  <a:cubicBezTo>
                    <a:pt x="5756" y="250"/>
                    <a:pt x="5770" y="256"/>
                    <a:pt x="5781" y="256"/>
                  </a:cubicBezTo>
                  <a:cubicBezTo>
                    <a:pt x="5786" y="256"/>
                    <a:pt x="5790" y="255"/>
                    <a:pt x="5794" y="251"/>
                  </a:cubicBezTo>
                  <a:cubicBezTo>
                    <a:pt x="5888" y="262"/>
                    <a:pt x="6113" y="250"/>
                    <a:pt x="6194" y="268"/>
                  </a:cubicBezTo>
                  <a:lnTo>
                    <a:pt x="6194" y="268"/>
                  </a:lnTo>
                  <a:cubicBezTo>
                    <a:pt x="6188" y="267"/>
                    <a:pt x="6183" y="266"/>
                    <a:pt x="6178" y="266"/>
                  </a:cubicBezTo>
                  <a:cubicBezTo>
                    <a:pt x="6172" y="266"/>
                    <a:pt x="6166" y="267"/>
                    <a:pt x="6164" y="270"/>
                  </a:cubicBezTo>
                  <a:cubicBezTo>
                    <a:pt x="6201" y="277"/>
                    <a:pt x="6249" y="284"/>
                    <a:pt x="6289" y="284"/>
                  </a:cubicBezTo>
                  <a:cubicBezTo>
                    <a:pt x="6278" y="281"/>
                    <a:pt x="6264" y="277"/>
                    <a:pt x="6242" y="277"/>
                  </a:cubicBezTo>
                  <a:cubicBezTo>
                    <a:pt x="6237" y="273"/>
                    <a:pt x="6234" y="273"/>
                    <a:pt x="6227" y="266"/>
                  </a:cubicBezTo>
                  <a:lnTo>
                    <a:pt x="6227" y="266"/>
                  </a:lnTo>
                  <a:cubicBezTo>
                    <a:pt x="6325" y="281"/>
                    <a:pt x="6418" y="288"/>
                    <a:pt x="6516" y="299"/>
                  </a:cubicBezTo>
                  <a:cubicBezTo>
                    <a:pt x="6520" y="303"/>
                    <a:pt x="6520" y="306"/>
                    <a:pt x="6523" y="306"/>
                  </a:cubicBezTo>
                  <a:cubicBezTo>
                    <a:pt x="6670" y="314"/>
                    <a:pt x="6821" y="354"/>
                    <a:pt x="6963" y="380"/>
                  </a:cubicBezTo>
                  <a:cubicBezTo>
                    <a:pt x="6995" y="380"/>
                    <a:pt x="7066" y="410"/>
                    <a:pt x="7104" y="410"/>
                  </a:cubicBezTo>
                  <a:cubicBezTo>
                    <a:pt x="7106" y="410"/>
                    <a:pt x="7107" y="410"/>
                    <a:pt x="7109" y="410"/>
                  </a:cubicBezTo>
                  <a:lnTo>
                    <a:pt x="7109" y="410"/>
                  </a:lnTo>
                  <a:cubicBezTo>
                    <a:pt x="7110" y="410"/>
                    <a:pt x="7112" y="411"/>
                    <a:pt x="7114" y="413"/>
                  </a:cubicBezTo>
                  <a:cubicBezTo>
                    <a:pt x="7107" y="413"/>
                    <a:pt x="7136" y="413"/>
                    <a:pt x="7139" y="416"/>
                  </a:cubicBezTo>
                  <a:cubicBezTo>
                    <a:pt x="7183" y="424"/>
                    <a:pt x="7220" y="438"/>
                    <a:pt x="7261" y="442"/>
                  </a:cubicBezTo>
                  <a:cubicBezTo>
                    <a:pt x="7257" y="438"/>
                    <a:pt x="7257" y="438"/>
                    <a:pt x="7254" y="438"/>
                  </a:cubicBezTo>
                  <a:cubicBezTo>
                    <a:pt x="7260" y="438"/>
                    <a:pt x="7264" y="438"/>
                    <a:pt x="7264" y="441"/>
                  </a:cubicBezTo>
                  <a:lnTo>
                    <a:pt x="7264" y="441"/>
                  </a:lnTo>
                  <a:cubicBezTo>
                    <a:pt x="7264" y="441"/>
                    <a:pt x="7264" y="441"/>
                    <a:pt x="7264" y="441"/>
                  </a:cubicBezTo>
                  <a:cubicBezTo>
                    <a:pt x="7263" y="441"/>
                    <a:pt x="7263" y="441"/>
                    <a:pt x="7264" y="442"/>
                  </a:cubicBezTo>
                  <a:cubicBezTo>
                    <a:pt x="7264" y="442"/>
                    <a:pt x="7264" y="442"/>
                    <a:pt x="7264" y="441"/>
                  </a:cubicBezTo>
                  <a:lnTo>
                    <a:pt x="7264" y="441"/>
                  </a:lnTo>
                  <a:cubicBezTo>
                    <a:pt x="7268" y="442"/>
                    <a:pt x="7284" y="446"/>
                    <a:pt x="7287" y="446"/>
                  </a:cubicBezTo>
                  <a:cubicBezTo>
                    <a:pt x="7287" y="446"/>
                    <a:pt x="7287" y="446"/>
                    <a:pt x="7286" y="446"/>
                  </a:cubicBezTo>
                  <a:cubicBezTo>
                    <a:pt x="7283" y="442"/>
                    <a:pt x="7283" y="442"/>
                    <a:pt x="7279" y="442"/>
                  </a:cubicBezTo>
                  <a:cubicBezTo>
                    <a:pt x="7286" y="442"/>
                    <a:pt x="7290" y="442"/>
                    <a:pt x="7290" y="446"/>
                  </a:cubicBezTo>
                  <a:cubicBezTo>
                    <a:pt x="7433" y="464"/>
                    <a:pt x="7631" y="523"/>
                    <a:pt x="7767" y="596"/>
                  </a:cubicBezTo>
                  <a:cubicBezTo>
                    <a:pt x="7764" y="596"/>
                    <a:pt x="7752" y="591"/>
                    <a:pt x="7748" y="591"/>
                  </a:cubicBezTo>
                  <a:cubicBezTo>
                    <a:pt x="7745" y="591"/>
                    <a:pt x="7745" y="592"/>
                    <a:pt x="7748" y="596"/>
                  </a:cubicBezTo>
                  <a:cubicBezTo>
                    <a:pt x="7814" y="614"/>
                    <a:pt x="7884" y="658"/>
                    <a:pt x="7950" y="669"/>
                  </a:cubicBezTo>
                  <a:cubicBezTo>
                    <a:pt x="7892" y="636"/>
                    <a:pt x="7814" y="618"/>
                    <a:pt x="7763" y="581"/>
                  </a:cubicBezTo>
                  <a:cubicBezTo>
                    <a:pt x="7769" y="581"/>
                    <a:pt x="7791" y="594"/>
                    <a:pt x="7797" y="594"/>
                  </a:cubicBezTo>
                  <a:cubicBezTo>
                    <a:pt x="7799" y="594"/>
                    <a:pt x="7799" y="594"/>
                    <a:pt x="7799" y="592"/>
                  </a:cubicBezTo>
                  <a:cubicBezTo>
                    <a:pt x="7884" y="622"/>
                    <a:pt x="7961" y="677"/>
                    <a:pt x="8046" y="710"/>
                  </a:cubicBezTo>
                  <a:cubicBezTo>
                    <a:pt x="8078" y="710"/>
                    <a:pt x="8124" y="744"/>
                    <a:pt x="8160" y="767"/>
                  </a:cubicBezTo>
                  <a:lnTo>
                    <a:pt x="8160" y="767"/>
                  </a:lnTo>
                  <a:cubicBezTo>
                    <a:pt x="8158" y="767"/>
                    <a:pt x="8156" y="767"/>
                    <a:pt x="8154" y="767"/>
                  </a:cubicBezTo>
                  <a:lnTo>
                    <a:pt x="8154" y="767"/>
                  </a:lnTo>
                  <a:cubicBezTo>
                    <a:pt x="8150" y="766"/>
                    <a:pt x="8144" y="764"/>
                    <a:pt x="8137" y="761"/>
                  </a:cubicBezTo>
                  <a:lnTo>
                    <a:pt x="8137" y="761"/>
                  </a:lnTo>
                  <a:cubicBezTo>
                    <a:pt x="8142" y="763"/>
                    <a:pt x="8147" y="765"/>
                    <a:pt x="8151" y="767"/>
                  </a:cubicBezTo>
                  <a:lnTo>
                    <a:pt x="8151" y="767"/>
                  </a:lnTo>
                  <a:cubicBezTo>
                    <a:pt x="8128" y="769"/>
                    <a:pt x="8105" y="770"/>
                    <a:pt x="8082" y="772"/>
                  </a:cubicBezTo>
                  <a:cubicBezTo>
                    <a:pt x="7719" y="798"/>
                    <a:pt x="7337" y="823"/>
                    <a:pt x="6985" y="875"/>
                  </a:cubicBezTo>
                  <a:cubicBezTo>
                    <a:pt x="6931" y="879"/>
                    <a:pt x="6872" y="897"/>
                    <a:pt x="6817" y="897"/>
                  </a:cubicBezTo>
                  <a:cubicBezTo>
                    <a:pt x="6784" y="907"/>
                    <a:pt x="6744" y="911"/>
                    <a:pt x="6716" y="915"/>
                  </a:cubicBezTo>
                  <a:lnTo>
                    <a:pt x="6716" y="915"/>
                  </a:lnTo>
                  <a:cubicBezTo>
                    <a:pt x="6719" y="914"/>
                    <a:pt x="6722" y="911"/>
                    <a:pt x="6726" y="908"/>
                  </a:cubicBezTo>
                  <a:lnTo>
                    <a:pt x="6726" y="908"/>
                  </a:lnTo>
                  <a:cubicBezTo>
                    <a:pt x="6553" y="941"/>
                    <a:pt x="6388" y="959"/>
                    <a:pt x="6227" y="1018"/>
                  </a:cubicBezTo>
                  <a:cubicBezTo>
                    <a:pt x="6223" y="1014"/>
                    <a:pt x="6220" y="1014"/>
                    <a:pt x="6220" y="1011"/>
                  </a:cubicBezTo>
                  <a:cubicBezTo>
                    <a:pt x="5904" y="1077"/>
                    <a:pt x="5582" y="1161"/>
                    <a:pt x="5284" y="1260"/>
                  </a:cubicBezTo>
                  <a:cubicBezTo>
                    <a:pt x="5296" y="1260"/>
                    <a:pt x="5281" y="1263"/>
                    <a:pt x="5281" y="1263"/>
                  </a:cubicBezTo>
                  <a:lnTo>
                    <a:pt x="5284" y="1260"/>
                  </a:lnTo>
                  <a:lnTo>
                    <a:pt x="5284" y="1260"/>
                  </a:lnTo>
                  <a:cubicBezTo>
                    <a:pt x="5244" y="1275"/>
                    <a:pt x="5164" y="1307"/>
                    <a:pt x="5115" y="1315"/>
                  </a:cubicBezTo>
                  <a:cubicBezTo>
                    <a:pt x="4939" y="1388"/>
                    <a:pt x="4771" y="1451"/>
                    <a:pt x="4599" y="1527"/>
                  </a:cubicBezTo>
                  <a:cubicBezTo>
                    <a:pt x="4521" y="1568"/>
                    <a:pt x="4411" y="1620"/>
                    <a:pt x="4323" y="1652"/>
                  </a:cubicBezTo>
                  <a:cubicBezTo>
                    <a:pt x="4173" y="1725"/>
                    <a:pt x="4019" y="1803"/>
                    <a:pt x="3876" y="1887"/>
                  </a:cubicBezTo>
                  <a:lnTo>
                    <a:pt x="3876" y="1898"/>
                  </a:lnTo>
                  <a:cubicBezTo>
                    <a:pt x="3773" y="1957"/>
                    <a:pt x="3674" y="2016"/>
                    <a:pt x="3575" y="2077"/>
                  </a:cubicBezTo>
                  <a:cubicBezTo>
                    <a:pt x="3414" y="2165"/>
                    <a:pt x="3256" y="2253"/>
                    <a:pt x="3099" y="2338"/>
                  </a:cubicBezTo>
                  <a:cubicBezTo>
                    <a:pt x="2867" y="2463"/>
                    <a:pt x="2647" y="2602"/>
                    <a:pt x="2427" y="2742"/>
                  </a:cubicBezTo>
                  <a:cubicBezTo>
                    <a:pt x="2263" y="2855"/>
                    <a:pt x="2090" y="2972"/>
                    <a:pt x="1921" y="3094"/>
                  </a:cubicBezTo>
                  <a:cubicBezTo>
                    <a:pt x="1258" y="3617"/>
                    <a:pt x="657" y="4245"/>
                    <a:pt x="283" y="5008"/>
                  </a:cubicBezTo>
                  <a:cubicBezTo>
                    <a:pt x="147" y="5355"/>
                    <a:pt x="0" y="5788"/>
                    <a:pt x="132" y="6162"/>
                  </a:cubicBezTo>
                  <a:cubicBezTo>
                    <a:pt x="227" y="6720"/>
                    <a:pt x="843" y="6966"/>
                    <a:pt x="1335" y="7050"/>
                  </a:cubicBezTo>
                  <a:cubicBezTo>
                    <a:pt x="1767" y="7134"/>
                    <a:pt x="2217" y="7152"/>
                    <a:pt x="2667" y="7152"/>
                  </a:cubicBezTo>
                  <a:cubicBezTo>
                    <a:pt x="3009" y="7152"/>
                    <a:pt x="3352" y="7142"/>
                    <a:pt x="3689" y="7142"/>
                  </a:cubicBezTo>
                  <a:cubicBezTo>
                    <a:pt x="3716" y="7142"/>
                    <a:pt x="3743" y="7142"/>
                    <a:pt x="3769" y="7142"/>
                  </a:cubicBezTo>
                  <a:cubicBezTo>
                    <a:pt x="4023" y="7130"/>
                    <a:pt x="4276" y="7101"/>
                    <a:pt x="4529" y="7083"/>
                  </a:cubicBezTo>
                  <a:cubicBezTo>
                    <a:pt x="4621" y="7064"/>
                    <a:pt x="4712" y="7064"/>
                    <a:pt x="4800" y="7046"/>
                  </a:cubicBezTo>
                  <a:cubicBezTo>
                    <a:pt x="4797" y="7046"/>
                    <a:pt x="4789" y="7042"/>
                    <a:pt x="4782" y="7042"/>
                  </a:cubicBezTo>
                  <a:cubicBezTo>
                    <a:pt x="4778" y="7046"/>
                    <a:pt x="4775" y="7046"/>
                    <a:pt x="4775" y="7050"/>
                  </a:cubicBezTo>
                  <a:cubicBezTo>
                    <a:pt x="4773" y="7049"/>
                    <a:pt x="4770" y="7048"/>
                    <a:pt x="4766" y="7048"/>
                  </a:cubicBezTo>
                  <a:cubicBezTo>
                    <a:pt x="4761" y="7048"/>
                    <a:pt x="4755" y="7049"/>
                    <a:pt x="4750" y="7050"/>
                  </a:cubicBezTo>
                  <a:lnTo>
                    <a:pt x="4750" y="7050"/>
                  </a:lnTo>
                  <a:cubicBezTo>
                    <a:pt x="4751" y="7050"/>
                    <a:pt x="4751" y="7050"/>
                    <a:pt x="4753" y="7050"/>
                  </a:cubicBezTo>
                  <a:lnTo>
                    <a:pt x="4749" y="7050"/>
                  </a:lnTo>
                  <a:cubicBezTo>
                    <a:pt x="4749" y="7050"/>
                    <a:pt x="4749" y="7050"/>
                    <a:pt x="4749" y="7051"/>
                  </a:cubicBezTo>
                  <a:lnTo>
                    <a:pt x="4749" y="7051"/>
                  </a:lnTo>
                  <a:cubicBezTo>
                    <a:pt x="4749" y="7051"/>
                    <a:pt x="4750" y="7051"/>
                    <a:pt x="4750" y="7050"/>
                  </a:cubicBezTo>
                  <a:lnTo>
                    <a:pt x="4750" y="7050"/>
                  </a:lnTo>
                  <a:cubicBezTo>
                    <a:pt x="4750" y="7051"/>
                    <a:pt x="4749" y="7051"/>
                    <a:pt x="4749" y="7051"/>
                  </a:cubicBezTo>
                  <a:cubicBezTo>
                    <a:pt x="4749" y="7051"/>
                    <a:pt x="4749" y="7051"/>
                    <a:pt x="4749" y="7051"/>
                  </a:cubicBezTo>
                  <a:lnTo>
                    <a:pt x="4749" y="7051"/>
                  </a:lnTo>
                  <a:cubicBezTo>
                    <a:pt x="4746" y="7052"/>
                    <a:pt x="4743" y="7053"/>
                    <a:pt x="4741" y="7054"/>
                  </a:cubicBezTo>
                  <a:lnTo>
                    <a:pt x="4745" y="7050"/>
                  </a:lnTo>
                  <a:lnTo>
                    <a:pt x="4749" y="7050"/>
                  </a:lnTo>
                  <a:cubicBezTo>
                    <a:pt x="4744" y="7048"/>
                    <a:pt x="4740" y="7047"/>
                    <a:pt x="4737" y="7047"/>
                  </a:cubicBezTo>
                  <a:cubicBezTo>
                    <a:pt x="4732" y="7047"/>
                    <a:pt x="4729" y="7050"/>
                    <a:pt x="4719" y="7057"/>
                  </a:cubicBezTo>
                  <a:cubicBezTo>
                    <a:pt x="4591" y="7057"/>
                    <a:pt x="4452" y="7076"/>
                    <a:pt x="4316" y="7090"/>
                  </a:cubicBezTo>
                  <a:cubicBezTo>
                    <a:pt x="4150" y="7098"/>
                    <a:pt x="3979" y="7111"/>
                    <a:pt x="3809" y="7111"/>
                  </a:cubicBezTo>
                  <a:cubicBezTo>
                    <a:pt x="3747" y="7111"/>
                    <a:pt x="3685" y="7109"/>
                    <a:pt x="3623" y="7105"/>
                  </a:cubicBezTo>
                  <a:cubicBezTo>
                    <a:pt x="3712" y="7085"/>
                    <a:pt x="3788" y="7083"/>
                    <a:pt x="3876" y="7083"/>
                  </a:cubicBezTo>
                  <a:cubicBezTo>
                    <a:pt x="3901" y="7083"/>
                    <a:pt x="3926" y="7083"/>
                    <a:pt x="3953" y="7083"/>
                  </a:cubicBezTo>
                  <a:cubicBezTo>
                    <a:pt x="3880" y="7090"/>
                    <a:pt x="3828" y="7094"/>
                    <a:pt x="3766" y="7098"/>
                  </a:cubicBezTo>
                  <a:cubicBezTo>
                    <a:pt x="3759" y="7094"/>
                    <a:pt x="3751" y="7093"/>
                    <a:pt x="3743" y="7093"/>
                  </a:cubicBezTo>
                  <a:cubicBezTo>
                    <a:pt x="3727" y="7093"/>
                    <a:pt x="3709" y="7099"/>
                    <a:pt x="3696" y="7101"/>
                  </a:cubicBezTo>
                  <a:cubicBezTo>
                    <a:pt x="3718" y="7102"/>
                    <a:pt x="3740" y="7102"/>
                    <a:pt x="3762" y="7102"/>
                  </a:cubicBezTo>
                  <a:cubicBezTo>
                    <a:pt x="3915" y="7102"/>
                    <a:pt x="4064" y="7092"/>
                    <a:pt x="4221" y="7079"/>
                  </a:cubicBezTo>
                  <a:cubicBezTo>
                    <a:pt x="4213" y="7079"/>
                    <a:pt x="4210" y="7076"/>
                    <a:pt x="4210" y="7076"/>
                  </a:cubicBezTo>
                  <a:cubicBezTo>
                    <a:pt x="4265" y="7068"/>
                    <a:pt x="4323" y="7061"/>
                    <a:pt x="4378" y="7057"/>
                  </a:cubicBezTo>
                  <a:cubicBezTo>
                    <a:pt x="4382" y="7053"/>
                    <a:pt x="4388" y="7053"/>
                    <a:pt x="4395" y="7053"/>
                  </a:cubicBezTo>
                  <a:cubicBezTo>
                    <a:pt x="4401" y="7053"/>
                    <a:pt x="4408" y="7053"/>
                    <a:pt x="4411" y="7050"/>
                  </a:cubicBezTo>
                  <a:cubicBezTo>
                    <a:pt x="4543" y="7035"/>
                    <a:pt x="4687" y="7032"/>
                    <a:pt x="4819" y="7013"/>
                  </a:cubicBezTo>
                  <a:lnTo>
                    <a:pt x="4829" y="7017"/>
                  </a:lnTo>
                  <a:cubicBezTo>
                    <a:pt x="5010" y="6991"/>
                    <a:pt x="5181" y="6984"/>
                    <a:pt x="5362" y="6962"/>
                  </a:cubicBezTo>
                  <a:cubicBezTo>
                    <a:pt x="5379" y="6951"/>
                    <a:pt x="5406" y="6962"/>
                    <a:pt x="5428" y="6947"/>
                  </a:cubicBezTo>
                  <a:lnTo>
                    <a:pt x="5431" y="6951"/>
                  </a:lnTo>
                  <a:cubicBezTo>
                    <a:pt x="5441" y="6949"/>
                    <a:pt x="5447" y="6948"/>
                    <a:pt x="5451" y="6948"/>
                  </a:cubicBezTo>
                  <a:cubicBezTo>
                    <a:pt x="5459" y="6948"/>
                    <a:pt x="5460" y="6951"/>
                    <a:pt x="5467" y="6951"/>
                  </a:cubicBezTo>
                  <a:lnTo>
                    <a:pt x="5445" y="6958"/>
                  </a:lnTo>
                  <a:cubicBezTo>
                    <a:pt x="5472" y="6958"/>
                    <a:pt x="5511" y="6954"/>
                    <a:pt x="5541" y="6944"/>
                  </a:cubicBezTo>
                  <a:lnTo>
                    <a:pt x="5545" y="6944"/>
                  </a:lnTo>
                  <a:cubicBezTo>
                    <a:pt x="5658" y="6925"/>
                    <a:pt x="5780" y="6907"/>
                    <a:pt x="5890" y="6900"/>
                  </a:cubicBezTo>
                  <a:cubicBezTo>
                    <a:pt x="5890" y="6900"/>
                    <a:pt x="5893" y="6896"/>
                    <a:pt x="5897" y="6896"/>
                  </a:cubicBezTo>
                  <a:cubicBezTo>
                    <a:pt x="5900" y="6896"/>
                    <a:pt x="5900" y="6892"/>
                    <a:pt x="5900" y="6888"/>
                  </a:cubicBezTo>
                  <a:cubicBezTo>
                    <a:pt x="5904" y="6891"/>
                    <a:pt x="5909" y="6892"/>
                    <a:pt x="5915" y="6892"/>
                  </a:cubicBezTo>
                  <a:cubicBezTo>
                    <a:pt x="5926" y="6892"/>
                    <a:pt x="5940" y="6889"/>
                    <a:pt x="5951" y="6889"/>
                  </a:cubicBezTo>
                  <a:cubicBezTo>
                    <a:pt x="5956" y="6889"/>
                    <a:pt x="5960" y="6889"/>
                    <a:pt x="5963" y="6892"/>
                  </a:cubicBezTo>
                  <a:cubicBezTo>
                    <a:pt x="5849" y="6910"/>
                    <a:pt x="5717" y="6951"/>
                    <a:pt x="5604" y="6958"/>
                  </a:cubicBezTo>
                  <a:cubicBezTo>
                    <a:pt x="5570" y="6966"/>
                    <a:pt x="5548" y="6976"/>
                    <a:pt x="5511" y="6980"/>
                  </a:cubicBezTo>
                  <a:cubicBezTo>
                    <a:pt x="5574" y="6980"/>
                    <a:pt x="5636" y="6958"/>
                    <a:pt x="5695" y="6958"/>
                  </a:cubicBezTo>
                  <a:cubicBezTo>
                    <a:pt x="5794" y="6932"/>
                    <a:pt x="5900" y="6929"/>
                    <a:pt x="5995" y="6892"/>
                  </a:cubicBezTo>
                  <a:cubicBezTo>
                    <a:pt x="6105" y="6874"/>
                    <a:pt x="6223" y="6863"/>
                    <a:pt x="6340" y="6834"/>
                  </a:cubicBezTo>
                  <a:cubicBezTo>
                    <a:pt x="6344" y="6837"/>
                    <a:pt x="6347" y="6837"/>
                    <a:pt x="6347" y="6841"/>
                  </a:cubicBezTo>
                  <a:cubicBezTo>
                    <a:pt x="6689" y="6775"/>
                    <a:pt x="7029" y="6683"/>
                    <a:pt x="7359" y="6584"/>
                  </a:cubicBezTo>
                  <a:cubicBezTo>
                    <a:pt x="7623" y="6485"/>
                    <a:pt x="7906" y="6394"/>
                    <a:pt x="8178" y="6287"/>
                  </a:cubicBezTo>
                  <a:lnTo>
                    <a:pt x="8178" y="6287"/>
                  </a:lnTo>
                  <a:cubicBezTo>
                    <a:pt x="8112" y="6328"/>
                    <a:pt x="8049" y="6350"/>
                    <a:pt x="7980" y="6379"/>
                  </a:cubicBezTo>
                  <a:cubicBezTo>
                    <a:pt x="7997" y="6364"/>
                    <a:pt x="8009" y="6357"/>
                    <a:pt x="8019" y="6350"/>
                  </a:cubicBezTo>
                  <a:lnTo>
                    <a:pt x="8019" y="6350"/>
                  </a:lnTo>
                  <a:cubicBezTo>
                    <a:pt x="7961" y="6379"/>
                    <a:pt x="7906" y="6404"/>
                    <a:pt x="7840" y="6426"/>
                  </a:cubicBezTo>
                  <a:cubicBezTo>
                    <a:pt x="8203" y="6342"/>
                    <a:pt x="8540" y="6115"/>
                    <a:pt x="8882" y="5957"/>
                  </a:cubicBezTo>
                  <a:cubicBezTo>
                    <a:pt x="9031" y="5873"/>
                    <a:pt x="9190" y="5788"/>
                    <a:pt x="9332" y="5697"/>
                  </a:cubicBezTo>
                  <a:cubicBezTo>
                    <a:pt x="9461" y="5612"/>
                    <a:pt x="9589" y="5531"/>
                    <a:pt x="9703" y="5426"/>
                  </a:cubicBezTo>
                  <a:lnTo>
                    <a:pt x="9703" y="5426"/>
                  </a:lnTo>
                  <a:cubicBezTo>
                    <a:pt x="9662" y="5440"/>
                    <a:pt x="9633" y="5477"/>
                    <a:pt x="9596" y="5509"/>
                  </a:cubicBezTo>
                  <a:cubicBezTo>
                    <a:pt x="9593" y="5506"/>
                    <a:pt x="9589" y="5506"/>
                    <a:pt x="9586" y="5506"/>
                  </a:cubicBezTo>
                  <a:cubicBezTo>
                    <a:pt x="9515" y="5553"/>
                    <a:pt x="9449" y="5587"/>
                    <a:pt x="9380" y="5634"/>
                  </a:cubicBezTo>
                  <a:cubicBezTo>
                    <a:pt x="9373" y="5594"/>
                    <a:pt x="9559" y="5514"/>
                    <a:pt x="9596" y="5455"/>
                  </a:cubicBezTo>
                  <a:cubicBezTo>
                    <a:pt x="9596" y="5451"/>
                    <a:pt x="9596" y="5448"/>
                    <a:pt x="9593" y="5443"/>
                  </a:cubicBezTo>
                  <a:cubicBezTo>
                    <a:pt x="9622" y="5418"/>
                    <a:pt x="9647" y="5404"/>
                    <a:pt x="9669" y="5374"/>
                  </a:cubicBezTo>
                  <a:cubicBezTo>
                    <a:pt x="9688" y="5367"/>
                    <a:pt x="9706" y="5348"/>
                    <a:pt x="9718" y="5326"/>
                  </a:cubicBezTo>
                  <a:cubicBezTo>
                    <a:pt x="9725" y="5326"/>
                    <a:pt x="9732" y="5316"/>
                    <a:pt x="9735" y="5308"/>
                  </a:cubicBezTo>
                  <a:cubicBezTo>
                    <a:pt x="9835" y="5245"/>
                    <a:pt x="9894" y="5135"/>
                    <a:pt x="9977" y="5062"/>
                  </a:cubicBezTo>
                  <a:cubicBezTo>
                    <a:pt x="10099" y="4915"/>
                    <a:pt x="10219" y="4761"/>
                    <a:pt x="10300" y="4585"/>
                  </a:cubicBezTo>
                  <a:cubicBezTo>
                    <a:pt x="10359" y="4483"/>
                    <a:pt x="10400" y="4358"/>
                    <a:pt x="10436" y="4241"/>
                  </a:cubicBezTo>
                  <a:cubicBezTo>
                    <a:pt x="10436" y="4238"/>
                    <a:pt x="10436" y="4233"/>
                    <a:pt x="10432" y="4230"/>
                  </a:cubicBezTo>
                  <a:cubicBezTo>
                    <a:pt x="10451" y="4186"/>
                    <a:pt x="10462" y="4145"/>
                    <a:pt x="10466" y="4098"/>
                  </a:cubicBezTo>
                  <a:cubicBezTo>
                    <a:pt x="10493" y="3996"/>
                    <a:pt x="10504" y="3865"/>
                    <a:pt x="10520" y="3762"/>
                  </a:cubicBezTo>
                  <a:lnTo>
                    <a:pt x="10520" y="3762"/>
                  </a:lnTo>
                  <a:cubicBezTo>
                    <a:pt x="10521" y="3773"/>
                    <a:pt x="10523" y="3786"/>
                    <a:pt x="10525" y="3786"/>
                  </a:cubicBezTo>
                  <a:cubicBezTo>
                    <a:pt x="10526" y="3786"/>
                    <a:pt x="10528" y="3779"/>
                    <a:pt x="10528" y="3761"/>
                  </a:cubicBezTo>
                  <a:cubicBezTo>
                    <a:pt x="10532" y="3761"/>
                    <a:pt x="10532" y="3746"/>
                    <a:pt x="10535" y="3742"/>
                  </a:cubicBezTo>
                  <a:lnTo>
                    <a:pt x="10535" y="3742"/>
                  </a:lnTo>
                  <a:cubicBezTo>
                    <a:pt x="10535" y="3749"/>
                    <a:pt x="10535" y="3754"/>
                    <a:pt x="10532" y="3757"/>
                  </a:cubicBezTo>
                  <a:lnTo>
                    <a:pt x="10532" y="3771"/>
                  </a:lnTo>
                  <a:lnTo>
                    <a:pt x="10539" y="3771"/>
                  </a:lnTo>
                  <a:cubicBezTo>
                    <a:pt x="10535" y="3834"/>
                    <a:pt x="10535" y="3878"/>
                    <a:pt x="10532" y="3940"/>
                  </a:cubicBezTo>
                  <a:cubicBezTo>
                    <a:pt x="10561" y="3746"/>
                    <a:pt x="10572" y="3541"/>
                    <a:pt x="10532" y="3350"/>
                  </a:cubicBezTo>
                  <a:cubicBezTo>
                    <a:pt x="10535" y="3331"/>
                    <a:pt x="10535" y="3317"/>
                    <a:pt x="10528" y="3299"/>
                  </a:cubicBezTo>
                  <a:cubicBezTo>
                    <a:pt x="10520" y="3211"/>
                    <a:pt x="10488" y="3123"/>
                    <a:pt x="10473" y="3038"/>
                  </a:cubicBezTo>
                  <a:cubicBezTo>
                    <a:pt x="10451" y="2987"/>
                    <a:pt x="10444" y="2910"/>
                    <a:pt x="10414" y="2862"/>
                  </a:cubicBezTo>
                  <a:cubicBezTo>
                    <a:pt x="10362" y="2701"/>
                    <a:pt x="10297" y="2545"/>
                    <a:pt x="10221" y="2396"/>
                  </a:cubicBezTo>
                  <a:lnTo>
                    <a:pt x="10221" y="2396"/>
                  </a:lnTo>
                  <a:cubicBezTo>
                    <a:pt x="10256" y="2354"/>
                    <a:pt x="10290" y="2311"/>
                    <a:pt x="10322" y="2268"/>
                  </a:cubicBezTo>
                  <a:lnTo>
                    <a:pt x="10322" y="2268"/>
                  </a:lnTo>
                  <a:lnTo>
                    <a:pt x="10312" y="2275"/>
                  </a:lnTo>
                  <a:cubicBezTo>
                    <a:pt x="10344" y="2231"/>
                    <a:pt x="10396" y="2170"/>
                    <a:pt x="10410" y="2129"/>
                  </a:cubicBezTo>
                  <a:lnTo>
                    <a:pt x="10410" y="2129"/>
                  </a:lnTo>
                  <a:cubicBezTo>
                    <a:pt x="10410" y="2130"/>
                    <a:pt x="10409" y="2130"/>
                    <a:pt x="10409" y="2130"/>
                  </a:cubicBezTo>
                  <a:cubicBezTo>
                    <a:pt x="10406" y="2130"/>
                    <a:pt x="10414" y="2121"/>
                    <a:pt x="10414" y="2121"/>
                  </a:cubicBezTo>
                  <a:lnTo>
                    <a:pt x="10414" y="2121"/>
                  </a:lnTo>
                  <a:lnTo>
                    <a:pt x="10410" y="2129"/>
                  </a:lnTo>
                  <a:cubicBezTo>
                    <a:pt x="10414" y="2121"/>
                    <a:pt x="10429" y="2096"/>
                    <a:pt x="10440" y="2089"/>
                  </a:cubicBezTo>
                  <a:cubicBezTo>
                    <a:pt x="10454" y="2063"/>
                    <a:pt x="10480" y="2038"/>
                    <a:pt x="10480" y="2023"/>
                  </a:cubicBezTo>
                  <a:lnTo>
                    <a:pt x="10480" y="2023"/>
                  </a:lnTo>
                  <a:cubicBezTo>
                    <a:pt x="10479" y="2024"/>
                    <a:pt x="10479" y="2024"/>
                    <a:pt x="10479" y="2024"/>
                  </a:cubicBezTo>
                  <a:cubicBezTo>
                    <a:pt x="10478" y="2024"/>
                    <a:pt x="10534" y="1934"/>
                    <a:pt x="10517" y="1931"/>
                  </a:cubicBezTo>
                  <a:cubicBezTo>
                    <a:pt x="10520" y="1920"/>
                    <a:pt x="10532" y="1901"/>
                    <a:pt x="10532" y="1901"/>
                  </a:cubicBezTo>
                  <a:cubicBezTo>
                    <a:pt x="10532" y="1872"/>
                    <a:pt x="10561" y="1810"/>
                    <a:pt x="10579" y="1777"/>
                  </a:cubicBezTo>
                  <a:cubicBezTo>
                    <a:pt x="10579" y="1766"/>
                    <a:pt x="10586" y="1740"/>
                    <a:pt x="10583" y="1740"/>
                  </a:cubicBezTo>
                  <a:cubicBezTo>
                    <a:pt x="10586" y="1734"/>
                    <a:pt x="10603" y="1693"/>
                    <a:pt x="10598" y="1693"/>
                  </a:cubicBezTo>
                  <a:cubicBezTo>
                    <a:pt x="10597" y="1693"/>
                    <a:pt x="10595" y="1694"/>
                    <a:pt x="10594" y="1696"/>
                  </a:cubicBezTo>
                  <a:cubicBezTo>
                    <a:pt x="10593" y="1698"/>
                    <a:pt x="10592" y="1698"/>
                    <a:pt x="10592" y="1698"/>
                  </a:cubicBezTo>
                  <a:cubicBezTo>
                    <a:pt x="10592" y="1698"/>
                    <a:pt x="10595" y="1692"/>
                    <a:pt x="10598" y="1689"/>
                  </a:cubicBezTo>
                  <a:cubicBezTo>
                    <a:pt x="10612" y="1571"/>
                    <a:pt x="10608" y="1334"/>
                    <a:pt x="10473" y="1227"/>
                  </a:cubicBezTo>
                  <a:lnTo>
                    <a:pt x="10473" y="1219"/>
                  </a:lnTo>
                  <a:cubicBezTo>
                    <a:pt x="10447" y="1194"/>
                    <a:pt x="10418" y="1172"/>
                    <a:pt x="10392" y="1157"/>
                  </a:cubicBezTo>
                  <a:cubicBezTo>
                    <a:pt x="10282" y="1058"/>
                    <a:pt x="10128" y="996"/>
                    <a:pt x="9985" y="948"/>
                  </a:cubicBezTo>
                  <a:cubicBezTo>
                    <a:pt x="9618" y="823"/>
                    <a:pt x="9204" y="787"/>
                    <a:pt x="8816" y="768"/>
                  </a:cubicBezTo>
                  <a:cubicBezTo>
                    <a:pt x="8741" y="766"/>
                    <a:pt x="8665" y="764"/>
                    <a:pt x="8588" y="762"/>
                  </a:cubicBezTo>
                  <a:lnTo>
                    <a:pt x="8588" y="762"/>
                  </a:lnTo>
                  <a:cubicBezTo>
                    <a:pt x="8556" y="745"/>
                    <a:pt x="8525" y="728"/>
                    <a:pt x="8496" y="713"/>
                  </a:cubicBezTo>
                  <a:cubicBezTo>
                    <a:pt x="7640" y="229"/>
                    <a:pt x="6669" y="0"/>
                    <a:pt x="5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3"/>
            <p:cNvSpPr/>
            <p:nvPr/>
          </p:nvSpPr>
          <p:spPr>
            <a:xfrm>
              <a:off x="1470719" y="954884"/>
              <a:ext cx="28130" cy="33544"/>
            </a:xfrm>
            <a:custGeom>
              <a:avLst/>
              <a:gdLst/>
              <a:ahLst/>
              <a:cxnLst/>
              <a:rect l="l" t="t" r="r" b="b"/>
              <a:pathLst>
                <a:path w="478" h="570" extrusionOk="0">
                  <a:moveTo>
                    <a:pt x="279" y="253"/>
                  </a:moveTo>
                  <a:lnTo>
                    <a:pt x="279" y="253"/>
                  </a:lnTo>
                  <a:cubicBezTo>
                    <a:pt x="276" y="258"/>
                    <a:pt x="272" y="265"/>
                    <a:pt x="269" y="265"/>
                  </a:cubicBezTo>
                  <a:cubicBezTo>
                    <a:pt x="272" y="261"/>
                    <a:pt x="276" y="258"/>
                    <a:pt x="279" y="253"/>
                  </a:cubicBezTo>
                  <a:close/>
                  <a:moveTo>
                    <a:pt x="232" y="302"/>
                  </a:moveTo>
                  <a:cubicBezTo>
                    <a:pt x="228" y="305"/>
                    <a:pt x="225" y="309"/>
                    <a:pt x="220" y="312"/>
                  </a:cubicBezTo>
                  <a:cubicBezTo>
                    <a:pt x="225" y="309"/>
                    <a:pt x="228" y="302"/>
                    <a:pt x="232" y="302"/>
                  </a:cubicBezTo>
                  <a:close/>
                  <a:moveTo>
                    <a:pt x="217" y="324"/>
                  </a:moveTo>
                  <a:cubicBezTo>
                    <a:pt x="213" y="327"/>
                    <a:pt x="210" y="331"/>
                    <a:pt x="206" y="334"/>
                  </a:cubicBezTo>
                  <a:cubicBezTo>
                    <a:pt x="210" y="331"/>
                    <a:pt x="213" y="324"/>
                    <a:pt x="217" y="324"/>
                  </a:cubicBezTo>
                  <a:close/>
                  <a:moveTo>
                    <a:pt x="181" y="363"/>
                  </a:moveTo>
                  <a:lnTo>
                    <a:pt x="176" y="368"/>
                  </a:lnTo>
                  <a:lnTo>
                    <a:pt x="173" y="371"/>
                  </a:lnTo>
                  <a:lnTo>
                    <a:pt x="173" y="368"/>
                  </a:lnTo>
                  <a:cubicBezTo>
                    <a:pt x="176" y="363"/>
                    <a:pt x="176" y="363"/>
                    <a:pt x="181" y="363"/>
                  </a:cubicBezTo>
                  <a:close/>
                  <a:moveTo>
                    <a:pt x="159" y="393"/>
                  </a:moveTo>
                  <a:lnTo>
                    <a:pt x="159" y="393"/>
                  </a:lnTo>
                  <a:cubicBezTo>
                    <a:pt x="154" y="397"/>
                    <a:pt x="151" y="404"/>
                    <a:pt x="147" y="404"/>
                  </a:cubicBezTo>
                  <a:cubicBezTo>
                    <a:pt x="151" y="400"/>
                    <a:pt x="154" y="397"/>
                    <a:pt x="159" y="393"/>
                  </a:cubicBezTo>
                  <a:close/>
                  <a:moveTo>
                    <a:pt x="125" y="437"/>
                  </a:moveTo>
                  <a:cubicBezTo>
                    <a:pt x="124" y="439"/>
                    <a:pt x="122" y="441"/>
                    <a:pt x="120" y="442"/>
                  </a:cubicBezTo>
                  <a:lnTo>
                    <a:pt x="120" y="442"/>
                  </a:lnTo>
                  <a:cubicBezTo>
                    <a:pt x="122" y="439"/>
                    <a:pt x="123" y="437"/>
                    <a:pt x="125" y="437"/>
                  </a:cubicBezTo>
                  <a:close/>
                  <a:moveTo>
                    <a:pt x="477" y="1"/>
                  </a:moveTo>
                  <a:cubicBezTo>
                    <a:pt x="455" y="30"/>
                    <a:pt x="433" y="60"/>
                    <a:pt x="408" y="89"/>
                  </a:cubicBezTo>
                  <a:cubicBezTo>
                    <a:pt x="415" y="77"/>
                    <a:pt x="418" y="70"/>
                    <a:pt x="426" y="52"/>
                  </a:cubicBezTo>
                  <a:lnTo>
                    <a:pt x="426" y="52"/>
                  </a:lnTo>
                  <a:cubicBezTo>
                    <a:pt x="364" y="133"/>
                    <a:pt x="305" y="214"/>
                    <a:pt x="242" y="287"/>
                  </a:cubicBezTo>
                  <a:cubicBezTo>
                    <a:pt x="198" y="324"/>
                    <a:pt x="166" y="378"/>
                    <a:pt x="125" y="419"/>
                  </a:cubicBezTo>
                  <a:cubicBezTo>
                    <a:pt x="126" y="421"/>
                    <a:pt x="127" y="421"/>
                    <a:pt x="129" y="421"/>
                  </a:cubicBezTo>
                  <a:cubicBezTo>
                    <a:pt x="133" y="421"/>
                    <a:pt x="138" y="415"/>
                    <a:pt x="140" y="415"/>
                  </a:cubicBezTo>
                  <a:cubicBezTo>
                    <a:pt x="137" y="419"/>
                    <a:pt x="133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9" y="422"/>
                    <a:pt x="129" y="422"/>
                    <a:pt x="129" y="422"/>
                  </a:cubicBezTo>
                  <a:cubicBezTo>
                    <a:pt x="129" y="422"/>
                    <a:pt x="129" y="422"/>
                    <a:pt x="129" y="422"/>
                  </a:cubicBezTo>
                  <a:lnTo>
                    <a:pt x="129" y="422"/>
                  </a:lnTo>
                  <a:cubicBezTo>
                    <a:pt x="128" y="425"/>
                    <a:pt x="116" y="441"/>
                    <a:pt x="117" y="444"/>
                  </a:cubicBezTo>
                  <a:lnTo>
                    <a:pt x="117" y="444"/>
                  </a:lnTo>
                  <a:cubicBezTo>
                    <a:pt x="116" y="444"/>
                    <a:pt x="115" y="444"/>
                    <a:pt x="115" y="444"/>
                  </a:cubicBezTo>
                  <a:cubicBezTo>
                    <a:pt x="103" y="451"/>
                    <a:pt x="81" y="481"/>
                    <a:pt x="59" y="507"/>
                  </a:cubicBezTo>
                  <a:cubicBezTo>
                    <a:pt x="54" y="510"/>
                    <a:pt x="31" y="529"/>
                    <a:pt x="36" y="529"/>
                  </a:cubicBezTo>
                  <a:cubicBezTo>
                    <a:pt x="37" y="529"/>
                    <a:pt x="40" y="528"/>
                    <a:pt x="44" y="525"/>
                  </a:cubicBezTo>
                  <a:lnTo>
                    <a:pt x="44" y="525"/>
                  </a:lnTo>
                  <a:cubicBezTo>
                    <a:pt x="41" y="529"/>
                    <a:pt x="41" y="532"/>
                    <a:pt x="34" y="532"/>
                  </a:cubicBezTo>
                  <a:cubicBezTo>
                    <a:pt x="34" y="532"/>
                    <a:pt x="8" y="561"/>
                    <a:pt x="0" y="569"/>
                  </a:cubicBezTo>
                  <a:cubicBezTo>
                    <a:pt x="56" y="529"/>
                    <a:pt x="110" y="466"/>
                    <a:pt x="154" y="419"/>
                  </a:cubicBezTo>
                  <a:cubicBezTo>
                    <a:pt x="257" y="283"/>
                    <a:pt x="393" y="143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3"/>
            <p:cNvSpPr/>
            <p:nvPr/>
          </p:nvSpPr>
          <p:spPr>
            <a:xfrm>
              <a:off x="1130210" y="1088062"/>
              <a:ext cx="45609" cy="3001"/>
            </a:xfrm>
            <a:custGeom>
              <a:avLst/>
              <a:gdLst/>
              <a:ahLst/>
              <a:cxnLst/>
              <a:rect l="l" t="t" r="r" b="b"/>
              <a:pathLst>
                <a:path w="775" h="51" extrusionOk="0">
                  <a:moveTo>
                    <a:pt x="774" y="0"/>
                  </a:moveTo>
                  <a:cubicBezTo>
                    <a:pt x="521" y="26"/>
                    <a:pt x="261" y="22"/>
                    <a:pt x="0" y="44"/>
                  </a:cubicBezTo>
                  <a:cubicBezTo>
                    <a:pt x="2" y="46"/>
                    <a:pt x="9" y="46"/>
                    <a:pt x="16" y="46"/>
                  </a:cubicBezTo>
                  <a:cubicBezTo>
                    <a:pt x="24" y="46"/>
                    <a:pt x="32" y="46"/>
                    <a:pt x="37" y="48"/>
                  </a:cubicBezTo>
                  <a:cubicBezTo>
                    <a:pt x="92" y="48"/>
                    <a:pt x="150" y="40"/>
                    <a:pt x="208" y="40"/>
                  </a:cubicBezTo>
                  <a:cubicBezTo>
                    <a:pt x="220" y="40"/>
                    <a:pt x="231" y="40"/>
                    <a:pt x="242" y="41"/>
                  </a:cubicBezTo>
                  <a:cubicBezTo>
                    <a:pt x="226" y="47"/>
                    <a:pt x="239" y="50"/>
                    <a:pt x="255" y="50"/>
                  </a:cubicBezTo>
                  <a:cubicBezTo>
                    <a:pt x="269" y="50"/>
                    <a:pt x="284" y="47"/>
                    <a:pt x="286" y="41"/>
                  </a:cubicBezTo>
                  <a:cubicBezTo>
                    <a:pt x="275" y="37"/>
                    <a:pt x="290" y="37"/>
                    <a:pt x="290" y="37"/>
                  </a:cubicBezTo>
                  <a:lnTo>
                    <a:pt x="290" y="37"/>
                  </a:lnTo>
                  <a:lnTo>
                    <a:pt x="286" y="41"/>
                  </a:lnTo>
                  <a:cubicBezTo>
                    <a:pt x="429" y="29"/>
                    <a:pt x="653" y="33"/>
                    <a:pt x="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3"/>
            <p:cNvSpPr/>
            <p:nvPr/>
          </p:nvSpPr>
          <p:spPr>
            <a:xfrm>
              <a:off x="1213542" y="1086532"/>
              <a:ext cx="22069" cy="4943"/>
            </a:xfrm>
            <a:custGeom>
              <a:avLst/>
              <a:gdLst/>
              <a:ahLst/>
              <a:cxnLst/>
              <a:rect l="l" t="t" r="r" b="b"/>
              <a:pathLst>
                <a:path w="375" h="84" extrusionOk="0">
                  <a:moveTo>
                    <a:pt x="48" y="77"/>
                  </a:moveTo>
                  <a:lnTo>
                    <a:pt x="44" y="81"/>
                  </a:lnTo>
                  <a:lnTo>
                    <a:pt x="41" y="77"/>
                  </a:lnTo>
                  <a:close/>
                  <a:moveTo>
                    <a:pt x="334" y="1"/>
                  </a:moveTo>
                  <a:lnTo>
                    <a:pt x="322" y="4"/>
                  </a:lnTo>
                  <a:lnTo>
                    <a:pt x="322" y="11"/>
                  </a:lnTo>
                  <a:cubicBezTo>
                    <a:pt x="234" y="33"/>
                    <a:pt x="151" y="52"/>
                    <a:pt x="66" y="74"/>
                  </a:cubicBezTo>
                  <a:lnTo>
                    <a:pt x="63" y="70"/>
                  </a:lnTo>
                  <a:cubicBezTo>
                    <a:pt x="44" y="70"/>
                    <a:pt x="29" y="77"/>
                    <a:pt x="0" y="77"/>
                  </a:cubicBezTo>
                  <a:cubicBezTo>
                    <a:pt x="8" y="82"/>
                    <a:pt x="22" y="84"/>
                    <a:pt x="38" y="84"/>
                  </a:cubicBezTo>
                  <a:cubicBezTo>
                    <a:pt x="104" y="84"/>
                    <a:pt x="222" y="55"/>
                    <a:pt x="275" y="37"/>
                  </a:cubicBezTo>
                  <a:lnTo>
                    <a:pt x="239" y="37"/>
                  </a:lnTo>
                  <a:cubicBezTo>
                    <a:pt x="271" y="33"/>
                    <a:pt x="290" y="30"/>
                    <a:pt x="308" y="26"/>
                  </a:cubicBezTo>
                  <a:cubicBezTo>
                    <a:pt x="312" y="23"/>
                    <a:pt x="315" y="19"/>
                    <a:pt x="315" y="15"/>
                  </a:cubicBezTo>
                  <a:cubicBezTo>
                    <a:pt x="320" y="16"/>
                    <a:pt x="324" y="16"/>
                    <a:pt x="328" y="16"/>
                  </a:cubicBezTo>
                  <a:cubicBezTo>
                    <a:pt x="346" y="16"/>
                    <a:pt x="359" y="10"/>
                    <a:pt x="374" y="4"/>
                  </a:cubicBezTo>
                  <a:cubicBezTo>
                    <a:pt x="373" y="4"/>
                    <a:pt x="371" y="4"/>
                    <a:pt x="369" y="4"/>
                  </a:cubicBezTo>
                  <a:cubicBezTo>
                    <a:pt x="362" y="4"/>
                    <a:pt x="351" y="6"/>
                    <a:pt x="343" y="6"/>
                  </a:cubicBezTo>
                  <a:cubicBezTo>
                    <a:pt x="338" y="6"/>
                    <a:pt x="334" y="5"/>
                    <a:pt x="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3"/>
            <p:cNvSpPr/>
            <p:nvPr/>
          </p:nvSpPr>
          <p:spPr>
            <a:xfrm>
              <a:off x="911227" y="1033214"/>
              <a:ext cx="7945" cy="22304"/>
            </a:xfrm>
            <a:custGeom>
              <a:avLst/>
              <a:gdLst/>
              <a:ahLst/>
              <a:cxnLst/>
              <a:rect l="l" t="t" r="r" b="b"/>
              <a:pathLst>
                <a:path w="135" h="379" extrusionOk="0">
                  <a:moveTo>
                    <a:pt x="14" y="66"/>
                  </a:moveTo>
                  <a:lnTo>
                    <a:pt x="14" y="70"/>
                  </a:lnTo>
                  <a:lnTo>
                    <a:pt x="14" y="70"/>
                  </a:lnTo>
                  <a:cubicBezTo>
                    <a:pt x="14" y="69"/>
                    <a:pt x="14" y="68"/>
                    <a:pt x="14" y="67"/>
                  </a:cubicBezTo>
                  <a:lnTo>
                    <a:pt x="14" y="67"/>
                  </a:lnTo>
                  <a:cubicBezTo>
                    <a:pt x="14" y="67"/>
                    <a:pt x="14" y="67"/>
                    <a:pt x="14" y="66"/>
                  </a:cubicBezTo>
                  <a:close/>
                  <a:moveTo>
                    <a:pt x="13" y="68"/>
                  </a:moveTo>
                  <a:cubicBezTo>
                    <a:pt x="14" y="69"/>
                    <a:pt x="14" y="70"/>
                    <a:pt x="14" y="72"/>
                  </a:cubicBezTo>
                  <a:lnTo>
                    <a:pt x="14" y="72"/>
                  </a:lnTo>
                  <a:lnTo>
                    <a:pt x="14" y="78"/>
                  </a:lnTo>
                  <a:lnTo>
                    <a:pt x="14" y="81"/>
                  </a:lnTo>
                  <a:cubicBezTo>
                    <a:pt x="14" y="78"/>
                    <a:pt x="11" y="72"/>
                    <a:pt x="13" y="68"/>
                  </a:cubicBezTo>
                  <a:close/>
                  <a:moveTo>
                    <a:pt x="20" y="99"/>
                  </a:moveTo>
                  <a:cubicBezTo>
                    <a:pt x="27" y="128"/>
                    <a:pt x="34" y="145"/>
                    <a:pt x="36" y="162"/>
                  </a:cubicBezTo>
                  <a:lnTo>
                    <a:pt x="40" y="173"/>
                  </a:lnTo>
                  <a:lnTo>
                    <a:pt x="36" y="166"/>
                  </a:lnTo>
                  <a:cubicBezTo>
                    <a:pt x="36" y="166"/>
                    <a:pt x="34" y="163"/>
                    <a:pt x="20" y="99"/>
                  </a:cubicBezTo>
                  <a:close/>
                  <a:moveTo>
                    <a:pt x="8" y="0"/>
                  </a:moveTo>
                  <a:lnTo>
                    <a:pt x="8" y="0"/>
                  </a:lnTo>
                  <a:cubicBezTo>
                    <a:pt x="7" y="0"/>
                    <a:pt x="7" y="14"/>
                    <a:pt x="11" y="52"/>
                  </a:cubicBezTo>
                  <a:cubicBezTo>
                    <a:pt x="5" y="17"/>
                    <a:pt x="2" y="4"/>
                    <a:pt x="1" y="4"/>
                  </a:cubicBezTo>
                  <a:lnTo>
                    <a:pt x="1" y="4"/>
                  </a:lnTo>
                  <a:cubicBezTo>
                    <a:pt x="0" y="4"/>
                    <a:pt x="1" y="19"/>
                    <a:pt x="3" y="34"/>
                  </a:cubicBezTo>
                  <a:cubicBezTo>
                    <a:pt x="21" y="154"/>
                    <a:pt x="55" y="272"/>
                    <a:pt x="128" y="379"/>
                  </a:cubicBezTo>
                  <a:cubicBezTo>
                    <a:pt x="128" y="374"/>
                    <a:pt x="131" y="371"/>
                    <a:pt x="135" y="367"/>
                  </a:cubicBezTo>
                  <a:cubicBezTo>
                    <a:pt x="73" y="264"/>
                    <a:pt x="33" y="154"/>
                    <a:pt x="14" y="34"/>
                  </a:cubicBezTo>
                  <a:cubicBezTo>
                    <a:pt x="12" y="16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3"/>
            <p:cNvSpPr/>
            <p:nvPr/>
          </p:nvSpPr>
          <p:spPr>
            <a:xfrm>
              <a:off x="1304996" y="862960"/>
              <a:ext cx="22716" cy="12594"/>
            </a:xfrm>
            <a:custGeom>
              <a:avLst/>
              <a:gdLst/>
              <a:ahLst/>
              <a:cxnLst/>
              <a:rect l="l" t="t" r="r" b="b"/>
              <a:pathLst>
                <a:path w="386" h="214" extrusionOk="0">
                  <a:moveTo>
                    <a:pt x="386" y="1"/>
                  </a:moveTo>
                  <a:lnTo>
                    <a:pt x="386" y="1"/>
                  </a:lnTo>
                  <a:cubicBezTo>
                    <a:pt x="272" y="55"/>
                    <a:pt x="125" y="140"/>
                    <a:pt x="0" y="214"/>
                  </a:cubicBezTo>
                  <a:cubicBezTo>
                    <a:pt x="125" y="151"/>
                    <a:pt x="264" y="82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3"/>
            <p:cNvSpPr/>
            <p:nvPr/>
          </p:nvSpPr>
          <p:spPr>
            <a:xfrm>
              <a:off x="1276748" y="878497"/>
              <a:ext cx="21598" cy="10828"/>
            </a:xfrm>
            <a:custGeom>
              <a:avLst/>
              <a:gdLst/>
              <a:ahLst/>
              <a:cxnLst/>
              <a:rect l="l" t="t" r="r" b="b"/>
              <a:pathLst>
                <a:path w="367" h="184" extrusionOk="0">
                  <a:moveTo>
                    <a:pt x="367" y="1"/>
                  </a:moveTo>
                  <a:cubicBezTo>
                    <a:pt x="246" y="67"/>
                    <a:pt x="121" y="121"/>
                    <a:pt x="1" y="184"/>
                  </a:cubicBezTo>
                  <a:cubicBezTo>
                    <a:pt x="96" y="162"/>
                    <a:pt x="206" y="82"/>
                    <a:pt x="297" y="48"/>
                  </a:cubicBezTo>
                  <a:cubicBezTo>
                    <a:pt x="309" y="41"/>
                    <a:pt x="367" y="16"/>
                    <a:pt x="3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3"/>
            <p:cNvSpPr/>
            <p:nvPr/>
          </p:nvSpPr>
          <p:spPr>
            <a:xfrm>
              <a:off x="1111201" y="1090357"/>
              <a:ext cx="19303" cy="1412"/>
            </a:xfrm>
            <a:custGeom>
              <a:avLst/>
              <a:gdLst/>
              <a:ahLst/>
              <a:cxnLst/>
              <a:rect l="l" t="t" r="r" b="b"/>
              <a:pathLst>
                <a:path w="328" h="24" extrusionOk="0">
                  <a:moveTo>
                    <a:pt x="262" y="0"/>
                  </a:moveTo>
                  <a:cubicBezTo>
                    <a:pt x="213" y="0"/>
                    <a:pt x="163" y="7"/>
                    <a:pt x="118" y="9"/>
                  </a:cubicBezTo>
                  <a:cubicBezTo>
                    <a:pt x="77" y="9"/>
                    <a:pt x="37" y="9"/>
                    <a:pt x="1" y="16"/>
                  </a:cubicBezTo>
                  <a:lnTo>
                    <a:pt x="1" y="24"/>
                  </a:lnTo>
                  <a:cubicBezTo>
                    <a:pt x="43" y="16"/>
                    <a:pt x="90" y="16"/>
                    <a:pt x="136" y="16"/>
                  </a:cubicBezTo>
                  <a:cubicBezTo>
                    <a:pt x="182" y="16"/>
                    <a:pt x="228" y="16"/>
                    <a:pt x="268" y="9"/>
                  </a:cubicBezTo>
                  <a:cubicBezTo>
                    <a:pt x="273" y="11"/>
                    <a:pt x="278" y="11"/>
                    <a:pt x="282" y="11"/>
                  </a:cubicBezTo>
                  <a:cubicBezTo>
                    <a:pt x="296" y="11"/>
                    <a:pt x="311" y="5"/>
                    <a:pt x="327" y="5"/>
                  </a:cubicBezTo>
                  <a:cubicBezTo>
                    <a:pt x="306" y="2"/>
                    <a:pt x="284" y="0"/>
                    <a:pt x="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3"/>
            <p:cNvSpPr/>
            <p:nvPr/>
          </p:nvSpPr>
          <p:spPr>
            <a:xfrm>
              <a:off x="1299170" y="792634"/>
              <a:ext cx="20774" cy="5885"/>
            </a:xfrm>
            <a:custGeom>
              <a:avLst/>
              <a:gdLst/>
              <a:ahLst/>
              <a:cxnLst/>
              <a:rect l="l" t="t" r="r" b="b"/>
              <a:pathLst>
                <a:path w="353" h="100" extrusionOk="0">
                  <a:moveTo>
                    <a:pt x="353" y="1"/>
                  </a:moveTo>
                  <a:lnTo>
                    <a:pt x="353" y="1"/>
                  </a:lnTo>
                  <a:cubicBezTo>
                    <a:pt x="231" y="15"/>
                    <a:pt x="121" y="59"/>
                    <a:pt x="1" y="96"/>
                  </a:cubicBezTo>
                  <a:cubicBezTo>
                    <a:pt x="4" y="96"/>
                    <a:pt x="8" y="99"/>
                    <a:pt x="11" y="99"/>
                  </a:cubicBezTo>
                  <a:cubicBezTo>
                    <a:pt x="74" y="77"/>
                    <a:pt x="151" y="55"/>
                    <a:pt x="214" y="33"/>
                  </a:cubicBezTo>
                  <a:cubicBezTo>
                    <a:pt x="261" y="30"/>
                    <a:pt x="309" y="15"/>
                    <a:pt x="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3"/>
            <p:cNvSpPr/>
            <p:nvPr/>
          </p:nvSpPr>
          <p:spPr>
            <a:xfrm>
              <a:off x="1047584" y="1090416"/>
              <a:ext cx="12712" cy="883"/>
            </a:xfrm>
            <a:custGeom>
              <a:avLst/>
              <a:gdLst/>
              <a:ahLst/>
              <a:cxnLst/>
              <a:rect l="l" t="t" r="r" b="b"/>
              <a:pathLst>
                <a:path w="216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10"/>
                    <a:pt x="72" y="11"/>
                    <a:pt x="110" y="11"/>
                  </a:cubicBezTo>
                  <a:cubicBezTo>
                    <a:pt x="119" y="11"/>
                    <a:pt x="129" y="11"/>
                    <a:pt x="138" y="11"/>
                  </a:cubicBezTo>
                  <a:cubicBezTo>
                    <a:pt x="166" y="11"/>
                    <a:pt x="193" y="11"/>
                    <a:pt x="216" y="15"/>
                  </a:cubicBezTo>
                  <a:cubicBezTo>
                    <a:pt x="210" y="3"/>
                    <a:pt x="164" y="1"/>
                    <a:pt x="114" y="1"/>
                  </a:cubicBezTo>
                  <a:cubicBezTo>
                    <a:pt x="86" y="1"/>
                    <a:pt x="56" y="2"/>
                    <a:pt x="32" y="2"/>
                  </a:cubicBezTo>
                  <a:cubicBezTo>
                    <a:pt x="20" y="2"/>
                    <a:pt x="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3"/>
            <p:cNvSpPr/>
            <p:nvPr/>
          </p:nvSpPr>
          <p:spPr>
            <a:xfrm>
              <a:off x="1293108" y="696120"/>
              <a:ext cx="13241" cy="3119"/>
            </a:xfrm>
            <a:custGeom>
              <a:avLst/>
              <a:gdLst/>
              <a:ahLst/>
              <a:cxnLst/>
              <a:rect l="l" t="t" r="r" b="b"/>
              <a:pathLst>
                <a:path w="225" h="53" extrusionOk="0">
                  <a:moveTo>
                    <a:pt x="1" y="1"/>
                  </a:moveTo>
                  <a:lnTo>
                    <a:pt x="1" y="1"/>
                  </a:lnTo>
                  <a:cubicBezTo>
                    <a:pt x="75" y="45"/>
                    <a:pt x="141" y="30"/>
                    <a:pt x="224" y="52"/>
                  </a:cubicBezTo>
                  <a:cubicBezTo>
                    <a:pt x="185" y="38"/>
                    <a:pt x="151" y="34"/>
                    <a:pt x="111" y="30"/>
                  </a:cubicBezTo>
                  <a:cubicBezTo>
                    <a:pt x="70" y="19"/>
                    <a:pt x="45" y="16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3"/>
            <p:cNvSpPr/>
            <p:nvPr/>
          </p:nvSpPr>
          <p:spPr>
            <a:xfrm>
              <a:off x="1166050" y="703300"/>
              <a:ext cx="6532" cy="2413"/>
            </a:xfrm>
            <a:custGeom>
              <a:avLst/>
              <a:gdLst/>
              <a:ahLst/>
              <a:cxnLst/>
              <a:rect l="l" t="t" r="r" b="b"/>
              <a:pathLst>
                <a:path w="111" h="41" extrusionOk="0">
                  <a:moveTo>
                    <a:pt x="107" y="0"/>
                  </a:moveTo>
                  <a:cubicBezTo>
                    <a:pt x="85" y="4"/>
                    <a:pt x="63" y="11"/>
                    <a:pt x="33" y="18"/>
                  </a:cubicBezTo>
                  <a:cubicBezTo>
                    <a:pt x="44" y="26"/>
                    <a:pt x="22" y="33"/>
                    <a:pt x="0" y="40"/>
                  </a:cubicBezTo>
                  <a:cubicBezTo>
                    <a:pt x="3" y="40"/>
                    <a:pt x="6" y="40"/>
                    <a:pt x="9" y="40"/>
                  </a:cubicBezTo>
                  <a:cubicBezTo>
                    <a:pt x="56" y="40"/>
                    <a:pt x="59" y="7"/>
                    <a:pt x="110" y="7"/>
                  </a:cubicBezTo>
                  <a:cubicBezTo>
                    <a:pt x="110" y="4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3"/>
            <p:cNvSpPr/>
            <p:nvPr/>
          </p:nvSpPr>
          <p:spPr>
            <a:xfrm>
              <a:off x="1055528" y="1092476"/>
              <a:ext cx="5238" cy="883"/>
            </a:xfrm>
            <a:custGeom>
              <a:avLst/>
              <a:gdLst/>
              <a:ahLst/>
              <a:cxnLst/>
              <a:rect l="l" t="t" r="r" b="b"/>
              <a:pathLst>
                <a:path w="89" h="15" extrusionOk="0">
                  <a:moveTo>
                    <a:pt x="70" y="1"/>
                  </a:moveTo>
                  <a:cubicBezTo>
                    <a:pt x="57" y="1"/>
                    <a:pt x="49" y="3"/>
                    <a:pt x="41" y="6"/>
                  </a:cubicBezTo>
                  <a:cubicBezTo>
                    <a:pt x="41" y="6"/>
                    <a:pt x="37" y="2"/>
                    <a:pt x="33" y="2"/>
                  </a:cubicBezTo>
                  <a:lnTo>
                    <a:pt x="11" y="2"/>
                  </a:lnTo>
                  <a:cubicBezTo>
                    <a:pt x="19" y="6"/>
                    <a:pt x="23" y="6"/>
                    <a:pt x="26" y="10"/>
                  </a:cubicBezTo>
                  <a:lnTo>
                    <a:pt x="1" y="10"/>
                  </a:lnTo>
                  <a:cubicBezTo>
                    <a:pt x="11" y="14"/>
                    <a:pt x="21" y="15"/>
                    <a:pt x="32" y="15"/>
                  </a:cubicBezTo>
                  <a:cubicBezTo>
                    <a:pt x="46" y="15"/>
                    <a:pt x="60" y="13"/>
                    <a:pt x="73" y="13"/>
                  </a:cubicBezTo>
                  <a:cubicBezTo>
                    <a:pt x="77" y="13"/>
                    <a:pt x="81" y="13"/>
                    <a:pt x="85" y="13"/>
                  </a:cubicBezTo>
                  <a:cubicBezTo>
                    <a:pt x="89" y="10"/>
                    <a:pt x="89" y="6"/>
                    <a:pt x="89" y="2"/>
                  </a:cubicBezTo>
                  <a:cubicBezTo>
                    <a:pt x="81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3"/>
            <p:cNvSpPr/>
            <p:nvPr/>
          </p:nvSpPr>
          <p:spPr>
            <a:xfrm>
              <a:off x="1085307" y="1093888"/>
              <a:ext cx="7356" cy="471"/>
            </a:xfrm>
            <a:custGeom>
              <a:avLst/>
              <a:gdLst/>
              <a:ahLst/>
              <a:cxnLst/>
              <a:rect l="l" t="t" r="r" b="b"/>
              <a:pathLst>
                <a:path w="125" h="8" extrusionOk="0">
                  <a:moveTo>
                    <a:pt x="45" y="0"/>
                  </a:moveTo>
                  <a:cubicBezTo>
                    <a:pt x="30" y="4"/>
                    <a:pt x="30" y="4"/>
                    <a:pt x="1" y="8"/>
                  </a:cubicBezTo>
                  <a:lnTo>
                    <a:pt x="55" y="8"/>
                  </a:lnTo>
                  <a:cubicBezTo>
                    <a:pt x="48" y="4"/>
                    <a:pt x="48" y="0"/>
                    <a:pt x="45" y="0"/>
                  </a:cubicBezTo>
                  <a:close/>
                  <a:moveTo>
                    <a:pt x="63" y="0"/>
                  </a:moveTo>
                  <a:cubicBezTo>
                    <a:pt x="63" y="4"/>
                    <a:pt x="59" y="4"/>
                    <a:pt x="55" y="8"/>
                  </a:cubicBezTo>
                  <a:lnTo>
                    <a:pt x="125" y="8"/>
                  </a:lnTo>
                  <a:lnTo>
                    <a:pt x="125" y="0"/>
                  </a:lnTo>
                  <a:cubicBezTo>
                    <a:pt x="108" y="0"/>
                    <a:pt x="93" y="2"/>
                    <a:pt x="80" y="2"/>
                  </a:cubicBezTo>
                  <a:cubicBezTo>
                    <a:pt x="74" y="2"/>
                    <a:pt x="68" y="1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3"/>
            <p:cNvSpPr/>
            <p:nvPr/>
          </p:nvSpPr>
          <p:spPr>
            <a:xfrm>
              <a:off x="1299170" y="875495"/>
              <a:ext cx="5061" cy="2884"/>
            </a:xfrm>
            <a:custGeom>
              <a:avLst/>
              <a:gdLst/>
              <a:ahLst/>
              <a:cxnLst/>
              <a:rect l="l" t="t" r="r" b="b"/>
              <a:pathLst>
                <a:path w="86" h="49" extrusionOk="0">
                  <a:moveTo>
                    <a:pt x="85" y="1"/>
                  </a:moveTo>
                  <a:lnTo>
                    <a:pt x="85" y="1"/>
                  </a:lnTo>
                  <a:cubicBezTo>
                    <a:pt x="52" y="18"/>
                    <a:pt x="30" y="26"/>
                    <a:pt x="1" y="48"/>
                  </a:cubicBezTo>
                  <a:cubicBezTo>
                    <a:pt x="10" y="48"/>
                    <a:pt x="40" y="29"/>
                    <a:pt x="50" y="29"/>
                  </a:cubicBezTo>
                  <a:cubicBezTo>
                    <a:pt x="51" y="29"/>
                    <a:pt x="51" y="29"/>
                    <a:pt x="52" y="30"/>
                  </a:cubicBezTo>
                  <a:cubicBezTo>
                    <a:pt x="63" y="23"/>
                    <a:pt x="70" y="15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3"/>
            <p:cNvSpPr/>
            <p:nvPr/>
          </p:nvSpPr>
          <p:spPr>
            <a:xfrm>
              <a:off x="1113320" y="1092240"/>
              <a:ext cx="5355" cy="824"/>
            </a:xfrm>
            <a:custGeom>
              <a:avLst/>
              <a:gdLst/>
              <a:ahLst/>
              <a:cxnLst/>
              <a:rect l="l" t="t" r="r" b="b"/>
              <a:pathLst>
                <a:path w="91" h="14" extrusionOk="0">
                  <a:moveTo>
                    <a:pt x="76" y="0"/>
                  </a:moveTo>
                  <a:cubicBezTo>
                    <a:pt x="65" y="0"/>
                    <a:pt x="47" y="2"/>
                    <a:pt x="38" y="2"/>
                  </a:cubicBezTo>
                  <a:cubicBezTo>
                    <a:pt x="41" y="10"/>
                    <a:pt x="12" y="6"/>
                    <a:pt x="1" y="10"/>
                  </a:cubicBezTo>
                  <a:cubicBezTo>
                    <a:pt x="7" y="13"/>
                    <a:pt x="18" y="14"/>
                    <a:pt x="31" y="14"/>
                  </a:cubicBezTo>
                  <a:cubicBezTo>
                    <a:pt x="51" y="14"/>
                    <a:pt x="74" y="11"/>
                    <a:pt x="85" y="6"/>
                  </a:cubicBezTo>
                  <a:cubicBezTo>
                    <a:pt x="90" y="1"/>
                    <a:pt x="85" y="0"/>
                    <a:pt x="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3"/>
            <p:cNvSpPr/>
            <p:nvPr/>
          </p:nvSpPr>
          <p:spPr>
            <a:xfrm>
              <a:off x="1047995" y="1093064"/>
              <a:ext cx="4767" cy="1059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24" y="0"/>
                  </a:moveTo>
                  <a:cubicBezTo>
                    <a:pt x="14" y="0"/>
                    <a:pt x="5" y="1"/>
                    <a:pt x="0" y="3"/>
                  </a:cubicBezTo>
                  <a:cubicBezTo>
                    <a:pt x="11" y="7"/>
                    <a:pt x="26" y="3"/>
                    <a:pt x="26" y="10"/>
                  </a:cubicBezTo>
                  <a:cubicBezTo>
                    <a:pt x="33" y="10"/>
                    <a:pt x="44" y="14"/>
                    <a:pt x="51" y="18"/>
                  </a:cubicBezTo>
                  <a:cubicBezTo>
                    <a:pt x="81" y="7"/>
                    <a:pt x="50" y="0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3"/>
            <p:cNvSpPr/>
            <p:nvPr/>
          </p:nvSpPr>
          <p:spPr>
            <a:xfrm>
              <a:off x="1329831" y="858664"/>
              <a:ext cx="3472" cy="329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59" y="1"/>
                  </a:moveTo>
                  <a:lnTo>
                    <a:pt x="59" y="1"/>
                  </a:lnTo>
                  <a:cubicBezTo>
                    <a:pt x="33" y="23"/>
                    <a:pt x="11" y="33"/>
                    <a:pt x="1" y="55"/>
                  </a:cubicBezTo>
                  <a:cubicBezTo>
                    <a:pt x="26" y="33"/>
                    <a:pt x="48" y="23"/>
                    <a:pt x="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3"/>
            <p:cNvSpPr/>
            <p:nvPr/>
          </p:nvSpPr>
          <p:spPr>
            <a:xfrm>
              <a:off x="1288753" y="696355"/>
              <a:ext cx="4002" cy="824"/>
            </a:xfrm>
            <a:custGeom>
              <a:avLst/>
              <a:gdLst/>
              <a:ahLst/>
              <a:cxnLst/>
              <a:rect l="l" t="t" r="r" b="b"/>
              <a:pathLst>
                <a:path w="68" h="14" extrusionOk="0">
                  <a:moveTo>
                    <a:pt x="31" y="1"/>
                  </a:moveTo>
                  <a:lnTo>
                    <a:pt x="31" y="1"/>
                  </a:lnTo>
                  <a:cubicBezTo>
                    <a:pt x="0" y="9"/>
                    <a:pt x="26" y="13"/>
                    <a:pt x="49" y="13"/>
                  </a:cubicBezTo>
                  <a:cubicBezTo>
                    <a:pt x="56" y="13"/>
                    <a:pt x="63" y="13"/>
                    <a:pt x="68" y="12"/>
                  </a:cubicBezTo>
                  <a:cubicBezTo>
                    <a:pt x="53" y="8"/>
                    <a:pt x="46" y="4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3"/>
            <p:cNvSpPr/>
            <p:nvPr/>
          </p:nvSpPr>
          <p:spPr>
            <a:xfrm>
              <a:off x="1228608" y="717953"/>
              <a:ext cx="5708" cy="942"/>
            </a:xfrm>
            <a:custGeom>
              <a:avLst/>
              <a:gdLst/>
              <a:ahLst/>
              <a:cxnLst/>
              <a:rect l="l" t="t" r="r" b="b"/>
              <a:pathLst>
                <a:path w="97" h="16" extrusionOk="0">
                  <a:moveTo>
                    <a:pt x="66" y="0"/>
                  </a:moveTo>
                  <a:lnTo>
                    <a:pt x="66" y="0"/>
                  </a:lnTo>
                  <a:cubicBezTo>
                    <a:pt x="0" y="15"/>
                    <a:pt x="63" y="11"/>
                    <a:pt x="96" y="15"/>
                  </a:cubicBezTo>
                  <a:cubicBezTo>
                    <a:pt x="85" y="11"/>
                    <a:pt x="78" y="8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3"/>
            <p:cNvSpPr/>
            <p:nvPr/>
          </p:nvSpPr>
          <p:spPr>
            <a:xfrm>
              <a:off x="1324417" y="702711"/>
              <a:ext cx="3708" cy="1059"/>
            </a:xfrm>
            <a:custGeom>
              <a:avLst/>
              <a:gdLst/>
              <a:ahLst/>
              <a:cxnLst/>
              <a:rect l="l" t="t" r="r" b="b"/>
              <a:pathLst>
                <a:path w="63" h="18" extrusionOk="0">
                  <a:moveTo>
                    <a:pt x="6" y="1"/>
                  </a:moveTo>
                  <a:cubicBezTo>
                    <a:pt x="3" y="1"/>
                    <a:pt x="1" y="1"/>
                    <a:pt x="0" y="3"/>
                  </a:cubicBezTo>
                  <a:lnTo>
                    <a:pt x="59" y="17"/>
                  </a:lnTo>
                  <a:lnTo>
                    <a:pt x="63" y="17"/>
                  </a:lnTo>
                  <a:lnTo>
                    <a:pt x="44" y="6"/>
                  </a:lnTo>
                  <a:cubicBezTo>
                    <a:pt x="43" y="7"/>
                    <a:pt x="42" y="7"/>
                    <a:pt x="40" y="7"/>
                  </a:cubicBezTo>
                  <a:cubicBezTo>
                    <a:pt x="32" y="7"/>
                    <a:pt x="15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3"/>
            <p:cNvSpPr/>
            <p:nvPr/>
          </p:nvSpPr>
          <p:spPr>
            <a:xfrm>
              <a:off x="1264860" y="693354"/>
              <a:ext cx="3296" cy="706"/>
            </a:xfrm>
            <a:custGeom>
              <a:avLst/>
              <a:gdLst/>
              <a:ahLst/>
              <a:cxnLst/>
              <a:rect l="l" t="t" r="r" b="b"/>
              <a:pathLst>
                <a:path w="56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0"/>
                    <a:pt x="22" y="12"/>
                    <a:pt x="33" y="12"/>
                  </a:cubicBezTo>
                  <a:cubicBezTo>
                    <a:pt x="39" y="12"/>
                    <a:pt x="45" y="11"/>
                    <a:pt x="52" y="11"/>
                  </a:cubicBezTo>
                  <a:cubicBezTo>
                    <a:pt x="56" y="4"/>
                    <a:pt x="15" y="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3"/>
            <p:cNvSpPr/>
            <p:nvPr/>
          </p:nvSpPr>
          <p:spPr>
            <a:xfrm>
              <a:off x="1478487" y="993961"/>
              <a:ext cx="3296" cy="2648"/>
            </a:xfrm>
            <a:custGeom>
              <a:avLst/>
              <a:gdLst/>
              <a:ahLst/>
              <a:cxnLst/>
              <a:rect l="l" t="t" r="r" b="b"/>
              <a:pathLst>
                <a:path w="56" h="45" extrusionOk="0">
                  <a:moveTo>
                    <a:pt x="54" y="0"/>
                  </a:moveTo>
                  <a:cubicBezTo>
                    <a:pt x="41" y="0"/>
                    <a:pt x="5" y="38"/>
                    <a:pt x="0" y="44"/>
                  </a:cubicBezTo>
                  <a:cubicBezTo>
                    <a:pt x="19" y="29"/>
                    <a:pt x="34" y="19"/>
                    <a:pt x="56" y="0"/>
                  </a:cubicBezTo>
                  <a:cubicBezTo>
                    <a:pt x="55" y="0"/>
                    <a:pt x="55" y="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3"/>
            <p:cNvSpPr/>
            <p:nvPr/>
          </p:nvSpPr>
          <p:spPr>
            <a:xfrm>
              <a:off x="1055058" y="1091887"/>
              <a:ext cx="3766" cy="530"/>
            </a:xfrm>
            <a:custGeom>
              <a:avLst/>
              <a:gdLst/>
              <a:ahLst/>
              <a:cxnLst/>
              <a:rect l="l" t="t" r="r" b="b"/>
              <a:pathLst>
                <a:path w="64" h="9" extrusionOk="0">
                  <a:moveTo>
                    <a:pt x="23" y="0"/>
                  </a:moveTo>
                  <a:cubicBezTo>
                    <a:pt x="16" y="0"/>
                    <a:pt x="11" y="2"/>
                    <a:pt x="1" y="5"/>
                  </a:cubicBezTo>
                  <a:cubicBezTo>
                    <a:pt x="19" y="5"/>
                    <a:pt x="38" y="5"/>
                    <a:pt x="63" y="8"/>
                  </a:cubicBezTo>
                  <a:cubicBezTo>
                    <a:pt x="41" y="3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3"/>
            <p:cNvSpPr/>
            <p:nvPr/>
          </p:nvSpPr>
          <p:spPr>
            <a:xfrm>
              <a:off x="1245204" y="899624"/>
              <a:ext cx="2236" cy="589"/>
            </a:xfrm>
            <a:custGeom>
              <a:avLst/>
              <a:gdLst/>
              <a:ahLst/>
              <a:cxnLst/>
              <a:rect l="l" t="t" r="r" b="b"/>
              <a:pathLst>
                <a:path w="38" h="10" extrusionOk="0">
                  <a:moveTo>
                    <a:pt x="38" y="1"/>
                  </a:moveTo>
                  <a:cubicBezTo>
                    <a:pt x="16" y="1"/>
                    <a:pt x="19" y="1"/>
                    <a:pt x="1" y="9"/>
                  </a:cubicBezTo>
                  <a:cubicBezTo>
                    <a:pt x="9" y="9"/>
                    <a:pt x="14" y="9"/>
                    <a:pt x="17" y="9"/>
                  </a:cubicBezTo>
                  <a:cubicBezTo>
                    <a:pt x="23" y="9"/>
                    <a:pt x="26" y="8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3"/>
            <p:cNvSpPr/>
            <p:nvPr/>
          </p:nvSpPr>
          <p:spPr>
            <a:xfrm>
              <a:off x="1011920" y="1088121"/>
              <a:ext cx="3119" cy="765"/>
            </a:xfrm>
            <a:custGeom>
              <a:avLst/>
              <a:gdLst/>
              <a:ahLst/>
              <a:cxnLst/>
              <a:rect l="l" t="t" r="r" b="b"/>
              <a:pathLst>
                <a:path w="53" h="13" extrusionOk="0">
                  <a:moveTo>
                    <a:pt x="10" y="1"/>
                  </a:moveTo>
                  <a:cubicBezTo>
                    <a:pt x="6" y="1"/>
                    <a:pt x="3" y="1"/>
                    <a:pt x="1" y="3"/>
                  </a:cubicBezTo>
                  <a:cubicBezTo>
                    <a:pt x="13" y="7"/>
                    <a:pt x="36" y="12"/>
                    <a:pt x="46" y="12"/>
                  </a:cubicBezTo>
                  <a:cubicBezTo>
                    <a:pt x="52" y="12"/>
                    <a:pt x="53" y="11"/>
                    <a:pt x="45" y="6"/>
                  </a:cubicBezTo>
                  <a:cubicBezTo>
                    <a:pt x="40" y="6"/>
                    <a:pt x="21" y="1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3"/>
            <p:cNvSpPr/>
            <p:nvPr/>
          </p:nvSpPr>
          <p:spPr>
            <a:xfrm>
              <a:off x="1058353" y="1091946"/>
              <a:ext cx="3531" cy="471"/>
            </a:xfrm>
            <a:custGeom>
              <a:avLst/>
              <a:gdLst/>
              <a:ahLst/>
              <a:cxnLst/>
              <a:rect l="l" t="t" r="r" b="b"/>
              <a:pathLst>
                <a:path w="60" h="8" extrusionOk="0">
                  <a:moveTo>
                    <a:pt x="7" y="0"/>
                  </a:moveTo>
                  <a:cubicBezTo>
                    <a:pt x="7" y="0"/>
                    <a:pt x="4" y="0"/>
                    <a:pt x="0" y="4"/>
                  </a:cubicBezTo>
                  <a:cubicBezTo>
                    <a:pt x="19" y="4"/>
                    <a:pt x="37" y="4"/>
                    <a:pt x="59" y="7"/>
                  </a:cubicBezTo>
                  <a:cubicBezTo>
                    <a:pt x="50" y="2"/>
                    <a:pt x="43" y="1"/>
                    <a:pt x="35" y="1"/>
                  </a:cubicBezTo>
                  <a:cubicBezTo>
                    <a:pt x="31" y="1"/>
                    <a:pt x="27" y="2"/>
                    <a:pt x="22" y="2"/>
                  </a:cubicBezTo>
                  <a:cubicBezTo>
                    <a:pt x="18" y="2"/>
                    <a:pt x="13" y="1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3"/>
            <p:cNvSpPr/>
            <p:nvPr/>
          </p:nvSpPr>
          <p:spPr>
            <a:xfrm>
              <a:off x="1151337" y="1025916"/>
              <a:ext cx="3531" cy="1118"/>
            </a:xfrm>
            <a:custGeom>
              <a:avLst/>
              <a:gdLst/>
              <a:ahLst/>
              <a:cxnLst/>
              <a:rect l="l" t="t" r="r" b="b"/>
              <a:pathLst>
                <a:path w="60" h="19" extrusionOk="0">
                  <a:moveTo>
                    <a:pt x="59" y="0"/>
                  </a:moveTo>
                  <a:cubicBezTo>
                    <a:pt x="41" y="4"/>
                    <a:pt x="19" y="7"/>
                    <a:pt x="1" y="14"/>
                  </a:cubicBezTo>
                  <a:lnTo>
                    <a:pt x="1" y="19"/>
                  </a:lnTo>
                  <a:cubicBezTo>
                    <a:pt x="19" y="11"/>
                    <a:pt x="59" y="14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3"/>
            <p:cNvSpPr/>
            <p:nvPr/>
          </p:nvSpPr>
          <p:spPr>
            <a:xfrm>
              <a:off x="1205538" y="695061"/>
              <a:ext cx="2001" cy="706"/>
            </a:xfrm>
            <a:custGeom>
              <a:avLst/>
              <a:gdLst/>
              <a:ahLst/>
              <a:cxnLst/>
              <a:rect l="l" t="t" r="r" b="b"/>
              <a:pathLst>
                <a:path w="34" h="12" extrusionOk="0">
                  <a:moveTo>
                    <a:pt x="11" y="1"/>
                  </a:moveTo>
                  <a:lnTo>
                    <a:pt x="1" y="8"/>
                  </a:lnTo>
                  <a:lnTo>
                    <a:pt x="33" y="12"/>
                  </a:lnTo>
                  <a:cubicBezTo>
                    <a:pt x="26" y="8"/>
                    <a:pt x="33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3"/>
            <p:cNvSpPr/>
            <p:nvPr/>
          </p:nvSpPr>
          <p:spPr>
            <a:xfrm>
              <a:off x="1334774" y="705183"/>
              <a:ext cx="2413" cy="824"/>
            </a:xfrm>
            <a:custGeom>
              <a:avLst/>
              <a:gdLst/>
              <a:ahLst/>
              <a:cxnLst/>
              <a:rect l="l" t="t" r="r" b="b"/>
              <a:pathLst>
                <a:path w="41" h="14" extrusionOk="0">
                  <a:moveTo>
                    <a:pt x="5" y="0"/>
                  </a:moveTo>
                  <a:cubicBezTo>
                    <a:pt x="4" y="0"/>
                    <a:pt x="2" y="1"/>
                    <a:pt x="0" y="1"/>
                  </a:cubicBezTo>
                  <a:cubicBezTo>
                    <a:pt x="7" y="7"/>
                    <a:pt x="21" y="13"/>
                    <a:pt x="33" y="13"/>
                  </a:cubicBezTo>
                  <a:cubicBezTo>
                    <a:pt x="36" y="13"/>
                    <a:pt x="38" y="13"/>
                    <a:pt x="41" y="12"/>
                  </a:cubicBezTo>
                  <a:cubicBezTo>
                    <a:pt x="29" y="9"/>
                    <a:pt x="16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3"/>
            <p:cNvSpPr/>
            <p:nvPr/>
          </p:nvSpPr>
          <p:spPr>
            <a:xfrm>
              <a:off x="1286046" y="695296"/>
              <a:ext cx="3237" cy="883"/>
            </a:xfrm>
            <a:custGeom>
              <a:avLst/>
              <a:gdLst/>
              <a:ahLst/>
              <a:cxnLst/>
              <a:rect l="l" t="t" r="r" b="b"/>
              <a:pathLst>
                <a:path w="55" h="15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8"/>
                    <a:pt x="22" y="11"/>
                    <a:pt x="29" y="15"/>
                  </a:cubicBezTo>
                  <a:cubicBezTo>
                    <a:pt x="36" y="15"/>
                    <a:pt x="44" y="11"/>
                    <a:pt x="55" y="11"/>
                  </a:cubicBezTo>
                  <a:cubicBezTo>
                    <a:pt x="41" y="8"/>
                    <a:pt x="26" y="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3"/>
            <p:cNvSpPr/>
            <p:nvPr/>
          </p:nvSpPr>
          <p:spPr>
            <a:xfrm>
              <a:off x="1330302" y="1049809"/>
              <a:ext cx="2942" cy="824"/>
            </a:xfrm>
            <a:custGeom>
              <a:avLst/>
              <a:gdLst/>
              <a:ahLst/>
              <a:cxnLst/>
              <a:rect l="l" t="t" r="r" b="b"/>
              <a:pathLst>
                <a:path w="50" h="14" extrusionOk="0">
                  <a:moveTo>
                    <a:pt x="37" y="1"/>
                  </a:moveTo>
                  <a:cubicBezTo>
                    <a:pt x="25" y="4"/>
                    <a:pt x="15" y="9"/>
                    <a:pt x="3" y="9"/>
                  </a:cubicBezTo>
                  <a:cubicBezTo>
                    <a:pt x="1" y="12"/>
                    <a:pt x="2" y="14"/>
                    <a:pt x="6" y="14"/>
                  </a:cubicBezTo>
                  <a:cubicBezTo>
                    <a:pt x="18" y="14"/>
                    <a:pt x="50" y="1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3"/>
            <p:cNvSpPr/>
            <p:nvPr/>
          </p:nvSpPr>
          <p:spPr>
            <a:xfrm>
              <a:off x="1042817" y="1090416"/>
              <a:ext cx="2825" cy="294"/>
            </a:xfrm>
            <a:custGeom>
              <a:avLst/>
              <a:gdLst/>
              <a:ahLst/>
              <a:cxnLst/>
              <a:rect l="l" t="t" r="r" b="b"/>
              <a:pathLst>
                <a:path w="48" h="5" extrusionOk="0">
                  <a:moveTo>
                    <a:pt x="48" y="1"/>
                  </a:moveTo>
                  <a:cubicBezTo>
                    <a:pt x="33" y="1"/>
                    <a:pt x="19" y="1"/>
                    <a:pt x="0" y="4"/>
                  </a:cubicBezTo>
                  <a:cubicBezTo>
                    <a:pt x="33" y="4"/>
                    <a:pt x="33" y="4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3"/>
            <p:cNvSpPr/>
            <p:nvPr/>
          </p:nvSpPr>
          <p:spPr>
            <a:xfrm>
              <a:off x="1061531" y="1091063"/>
              <a:ext cx="2648" cy="706"/>
            </a:xfrm>
            <a:custGeom>
              <a:avLst/>
              <a:gdLst/>
              <a:ahLst/>
              <a:cxnLst/>
              <a:rect l="l" t="t" r="r" b="b"/>
              <a:pathLst>
                <a:path w="45" h="12" extrusionOk="0">
                  <a:moveTo>
                    <a:pt x="19" y="0"/>
                  </a:moveTo>
                  <a:cubicBezTo>
                    <a:pt x="12" y="0"/>
                    <a:pt x="9" y="4"/>
                    <a:pt x="1" y="4"/>
                  </a:cubicBezTo>
                  <a:cubicBezTo>
                    <a:pt x="12" y="8"/>
                    <a:pt x="23" y="8"/>
                    <a:pt x="45" y="12"/>
                  </a:cubicBezTo>
                  <a:cubicBezTo>
                    <a:pt x="34" y="8"/>
                    <a:pt x="27" y="4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3"/>
            <p:cNvSpPr/>
            <p:nvPr/>
          </p:nvSpPr>
          <p:spPr>
            <a:xfrm>
              <a:off x="1075184" y="731312"/>
              <a:ext cx="4119" cy="1824"/>
            </a:xfrm>
            <a:custGeom>
              <a:avLst/>
              <a:gdLst/>
              <a:ahLst/>
              <a:cxnLst/>
              <a:rect l="l" t="t" r="r" b="b"/>
              <a:pathLst>
                <a:path w="70" h="31" extrusionOk="0">
                  <a:moveTo>
                    <a:pt x="70" y="1"/>
                  </a:moveTo>
                  <a:lnTo>
                    <a:pt x="70" y="1"/>
                  </a:lnTo>
                  <a:cubicBezTo>
                    <a:pt x="48" y="8"/>
                    <a:pt x="29" y="12"/>
                    <a:pt x="0" y="30"/>
                  </a:cubicBezTo>
                  <a:cubicBezTo>
                    <a:pt x="33" y="16"/>
                    <a:pt x="51" y="8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3"/>
            <p:cNvSpPr/>
            <p:nvPr/>
          </p:nvSpPr>
          <p:spPr>
            <a:xfrm>
              <a:off x="1469189" y="986840"/>
              <a:ext cx="2236" cy="1766"/>
            </a:xfrm>
            <a:custGeom>
              <a:avLst/>
              <a:gdLst/>
              <a:ahLst/>
              <a:cxnLst/>
              <a:rect l="l" t="t" r="r" b="b"/>
              <a:pathLst>
                <a:path w="38" h="30" extrusionOk="0">
                  <a:moveTo>
                    <a:pt x="35" y="0"/>
                  </a:moveTo>
                  <a:cubicBezTo>
                    <a:pt x="28" y="0"/>
                    <a:pt x="14" y="16"/>
                    <a:pt x="1" y="30"/>
                  </a:cubicBezTo>
                  <a:cubicBezTo>
                    <a:pt x="16" y="18"/>
                    <a:pt x="26" y="11"/>
                    <a:pt x="38" y="1"/>
                  </a:cubicBezTo>
                  <a:cubicBezTo>
                    <a:pt x="37" y="0"/>
                    <a:pt x="36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3"/>
            <p:cNvSpPr/>
            <p:nvPr/>
          </p:nvSpPr>
          <p:spPr>
            <a:xfrm>
              <a:off x="1050761" y="1092123"/>
              <a:ext cx="2472" cy="412"/>
            </a:xfrm>
            <a:custGeom>
              <a:avLst/>
              <a:gdLst/>
              <a:ahLst/>
              <a:cxnLst/>
              <a:rect l="l" t="t" r="r" b="b"/>
              <a:pathLst>
                <a:path w="42" h="7" extrusionOk="0">
                  <a:moveTo>
                    <a:pt x="41" y="1"/>
                  </a:moveTo>
                  <a:lnTo>
                    <a:pt x="41" y="1"/>
                  </a:lnTo>
                  <a:cubicBezTo>
                    <a:pt x="26" y="4"/>
                    <a:pt x="16" y="4"/>
                    <a:pt x="1" y="4"/>
                  </a:cubicBezTo>
                  <a:cubicBezTo>
                    <a:pt x="11" y="6"/>
                    <a:pt x="18" y="7"/>
                    <a:pt x="22" y="7"/>
                  </a:cubicBezTo>
                  <a:cubicBezTo>
                    <a:pt x="29" y="7"/>
                    <a:pt x="33" y="5"/>
                    <a:pt x="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3"/>
            <p:cNvSpPr/>
            <p:nvPr/>
          </p:nvSpPr>
          <p:spPr>
            <a:xfrm>
              <a:off x="1103845" y="1091711"/>
              <a:ext cx="2648" cy="294"/>
            </a:xfrm>
            <a:custGeom>
              <a:avLst/>
              <a:gdLst/>
              <a:ahLst/>
              <a:cxnLst/>
              <a:rect l="l" t="t" r="r" b="b"/>
              <a:pathLst>
                <a:path w="45" h="5" extrusionOk="0">
                  <a:moveTo>
                    <a:pt x="1" y="1"/>
                  </a:moveTo>
                  <a:lnTo>
                    <a:pt x="1" y="4"/>
                  </a:lnTo>
                  <a:lnTo>
                    <a:pt x="45" y="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3"/>
            <p:cNvSpPr/>
            <p:nvPr/>
          </p:nvSpPr>
          <p:spPr>
            <a:xfrm>
              <a:off x="1107140" y="1091299"/>
              <a:ext cx="1942" cy="471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8" y="0"/>
                  </a:moveTo>
                  <a:cubicBezTo>
                    <a:pt x="4" y="4"/>
                    <a:pt x="0" y="4"/>
                    <a:pt x="18" y="8"/>
                  </a:cubicBezTo>
                  <a:cubicBezTo>
                    <a:pt x="33" y="0"/>
                    <a:pt x="26" y="0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3"/>
            <p:cNvSpPr/>
            <p:nvPr/>
          </p:nvSpPr>
          <p:spPr>
            <a:xfrm>
              <a:off x="1175289" y="702182"/>
              <a:ext cx="1589" cy="29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0" y="0"/>
                  </a:moveTo>
                  <a:cubicBezTo>
                    <a:pt x="16" y="0"/>
                    <a:pt x="10" y="1"/>
                    <a:pt x="1" y="4"/>
                  </a:cubicBezTo>
                  <a:lnTo>
                    <a:pt x="26" y="4"/>
                  </a:lnTo>
                  <a:cubicBezTo>
                    <a:pt x="26" y="2"/>
                    <a:pt x="25" y="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3"/>
            <p:cNvSpPr/>
            <p:nvPr/>
          </p:nvSpPr>
          <p:spPr>
            <a:xfrm>
              <a:off x="1032635" y="1098596"/>
              <a:ext cx="2236" cy="294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1" y="1"/>
                  </a:moveTo>
                  <a:lnTo>
                    <a:pt x="38" y="5"/>
                  </a:lnTo>
                  <a:lnTo>
                    <a:pt x="38" y="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3"/>
            <p:cNvSpPr/>
            <p:nvPr/>
          </p:nvSpPr>
          <p:spPr>
            <a:xfrm>
              <a:off x="1081423" y="729370"/>
              <a:ext cx="2001" cy="942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30" y="1"/>
                  </a:moveTo>
                  <a:lnTo>
                    <a:pt x="1" y="1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3"/>
            <p:cNvSpPr/>
            <p:nvPr/>
          </p:nvSpPr>
          <p:spPr>
            <a:xfrm>
              <a:off x="1243732" y="860724"/>
              <a:ext cx="1295" cy="1412"/>
            </a:xfrm>
            <a:custGeom>
              <a:avLst/>
              <a:gdLst/>
              <a:ahLst/>
              <a:cxnLst/>
              <a:rect l="l" t="t" r="r" b="b"/>
              <a:pathLst>
                <a:path w="22" h="24" extrusionOk="0">
                  <a:moveTo>
                    <a:pt x="15" y="0"/>
                  </a:moveTo>
                  <a:cubicBezTo>
                    <a:pt x="14" y="0"/>
                    <a:pt x="13" y="1"/>
                    <a:pt x="12" y="2"/>
                  </a:cubicBezTo>
                  <a:cubicBezTo>
                    <a:pt x="7" y="10"/>
                    <a:pt x="0" y="20"/>
                    <a:pt x="0" y="24"/>
                  </a:cubicBezTo>
                  <a:cubicBezTo>
                    <a:pt x="6" y="21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3"/>
            <p:cNvSpPr/>
            <p:nvPr/>
          </p:nvSpPr>
          <p:spPr>
            <a:xfrm>
              <a:off x="1339953" y="853250"/>
              <a:ext cx="1824" cy="1354"/>
            </a:xfrm>
            <a:custGeom>
              <a:avLst/>
              <a:gdLst/>
              <a:ahLst/>
              <a:cxnLst/>
              <a:rect l="l" t="t" r="r" b="b"/>
              <a:pathLst>
                <a:path w="31" h="23" extrusionOk="0">
                  <a:moveTo>
                    <a:pt x="27" y="0"/>
                  </a:moveTo>
                  <a:lnTo>
                    <a:pt x="0" y="22"/>
                  </a:lnTo>
                  <a:lnTo>
                    <a:pt x="5" y="2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3"/>
            <p:cNvSpPr/>
            <p:nvPr/>
          </p:nvSpPr>
          <p:spPr>
            <a:xfrm>
              <a:off x="1481960" y="992725"/>
              <a:ext cx="942" cy="647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3" y="0"/>
                  </a:moveTo>
                  <a:cubicBezTo>
                    <a:pt x="12" y="0"/>
                    <a:pt x="10" y="1"/>
                    <a:pt x="7" y="3"/>
                  </a:cubicBezTo>
                  <a:cubicBezTo>
                    <a:pt x="4" y="6"/>
                    <a:pt x="0" y="11"/>
                    <a:pt x="4" y="11"/>
                  </a:cubicBezTo>
                  <a:lnTo>
                    <a:pt x="15" y="3"/>
                  </a:lnTo>
                  <a:cubicBezTo>
                    <a:pt x="15" y="1"/>
                    <a:pt x="15" y="0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3"/>
            <p:cNvSpPr/>
            <p:nvPr/>
          </p:nvSpPr>
          <p:spPr>
            <a:xfrm>
              <a:off x="1083835" y="728311"/>
              <a:ext cx="1766" cy="942"/>
            </a:xfrm>
            <a:custGeom>
              <a:avLst/>
              <a:gdLst/>
              <a:ahLst/>
              <a:cxnLst/>
              <a:rect l="l" t="t" r="r" b="b"/>
              <a:pathLst>
                <a:path w="30" h="16" extrusionOk="0">
                  <a:moveTo>
                    <a:pt x="29" y="1"/>
                  </a:moveTo>
                  <a:cubicBezTo>
                    <a:pt x="22" y="4"/>
                    <a:pt x="14" y="8"/>
                    <a:pt x="0" y="15"/>
                  </a:cubicBezTo>
                  <a:cubicBezTo>
                    <a:pt x="14" y="11"/>
                    <a:pt x="18" y="8"/>
                    <a:pt x="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3"/>
            <p:cNvSpPr/>
            <p:nvPr/>
          </p:nvSpPr>
          <p:spPr>
            <a:xfrm>
              <a:off x="1308056" y="699416"/>
              <a:ext cx="1766" cy="471"/>
            </a:xfrm>
            <a:custGeom>
              <a:avLst/>
              <a:gdLst/>
              <a:ahLst/>
              <a:cxnLst/>
              <a:rect l="l" t="t" r="r" b="b"/>
              <a:pathLst>
                <a:path w="30" h="8" extrusionOk="0">
                  <a:moveTo>
                    <a:pt x="0" y="0"/>
                  </a:moveTo>
                  <a:cubicBezTo>
                    <a:pt x="14" y="7"/>
                    <a:pt x="19" y="7"/>
                    <a:pt x="29" y="7"/>
                  </a:cubicBezTo>
                  <a:cubicBezTo>
                    <a:pt x="22" y="4"/>
                    <a:pt x="11" y="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3"/>
            <p:cNvSpPr/>
            <p:nvPr/>
          </p:nvSpPr>
          <p:spPr>
            <a:xfrm>
              <a:off x="1181351" y="70047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9" y="0"/>
                  </a:moveTo>
                  <a:cubicBezTo>
                    <a:pt x="11" y="0"/>
                    <a:pt x="8" y="0"/>
                    <a:pt x="1" y="4"/>
                  </a:cubicBezTo>
                  <a:lnTo>
                    <a:pt x="4" y="4"/>
                  </a:lnTo>
                  <a:cubicBezTo>
                    <a:pt x="11" y="4"/>
                    <a:pt x="15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3"/>
            <p:cNvSpPr/>
            <p:nvPr/>
          </p:nvSpPr>
          <p:spPr>
            <a:xfrm>
              <a:off x="1173347" y="702829"/>
              <a:ext cx="1354" cy="530"/>
            </a:xfrm>
            <a:custGeom>
              <a:avLst/>
              <a:gdLst/>
              <a:ahLst/>
              <a:cxnLst/>
              <a:rect l="l" t="t" r="r" b="b"/>
              <a:pathLst>
                <a:path w="23" h="9" extrusionOk="0">
                  <a:moveTo>
                    <a:pt x="23" y="1"/>
                  </a:moveTo>
                  <a:cubicBezTo>
                    <a:pt x="15" y="1"/>
                    <a:pt x="8" y="1"/>
                    <a:pt x="1" y="4"/>
                  </a:cubicBezTo>
                  <a:lnTo>
                    <a:pt x="5" y="8"/>
                  </a:lnTo>
                  <a:cubicBezTo>
                    <a:pt x="15" y="4"/>
                    <a:pt x="19" y="4"/>
                    <a:pt x="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3"/>
            <p:cNvSpPr/>
            <p:nvPr/>
          </p:nvSpPr>
          <p:spPr>
            <a:xfrm>
              <a:off x="1090486" y="952942"/>
              <a:ext cx="706" cy="824"/>
            </a:xfrm>
            <a:custGeom>
              <a:avLst/>
              <a:gdLst/>
              <a:ahLst/>
              <a:cxnLst/>
              <a:rect l="l" t="t" r="r" b="b"/>
              <a:pathLst>
                <a:path w="12" h="14" extrusionOk="0">
                  <a:moveTo>
                    <a:pt x="4" y="0"/>
                  </a:moveTo>
                  <a:lnTo>
                    <a:pt x="1" y="12"/>
                  </a:lnTo>
                  <a:cubicBezTo>
                    <a:pt x="2" y="13"/>
                    <a:pt x="3" y="13"/>
                    <a:pt x="3" y="13"/>
                  </a:cubicBezTo>
                  <a:cubicBezTo>
                    <a:pt x="5" y="13"/>
                    <a:pt x="6" y="12"/>
                    <a:pt x="8" y="12"/>
                  </a:cubicBezTo>
                  <a:cubicBezTo>
                    <a:pt x="8" y="5"/>
                    <a:pt x="11" y="0"/>
                    <a:pt x="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3"/>
            <p:cNvSpPr/>
            <p:nvPr/>
          </p:nvSpPr>
          <p:spPr>
            <a:xfrm>
              <a:off x="1074772" y="1094535"/>
              <a:ext cx="1530" cy="59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0" y="0"/>
                  </a:move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3"/>
            <p:cNvSpPr/>
            <p:nvPr/>
          </p:nvSpPr>
          <p:spPr>
            <a:xfrm>
              <a:off x="1362434" y="713128"/>
              <a:ext cx="883" cy="589"/>
            </a:xfrm>
            <a:custGeom>
              <a:avLst/>
              <a:gdLst/>
              <a:ahLst/>
              <a:cxnLst/>
              <a:rect l="l" t="t" r="r" b="b"/>
              <a:pathLst>
                <a:path w="15" h="10" extrusionOk="0">
                  <a:moveTo>
                    <a:pt x="2" y="1"/>
                  </a:moveTo>
                  <a:cubicBezTo>
                    <a:pt x="0" y="1"/>
                    <a:pt x="0" y="2"/>
                    <a:pt x="4" y="5"/>
                  </a:cubicBezTo>
                  <a:cubicBezTo>
                    <a:pt x="7" y="5"/>
                    <a:pt x="11" y="9"/>
                    <a:pt x="14" y="9"/>
                  </a:cubicBezTo>
                  <a:cubicBezTo>
                    <a:pt x="11" y="5"/>
                    <a:pt x="11" y="2"/>
                    <a:pt x="11" y="2"/>
                  </a:cubicBezTo>
                  <a:cubicBezTo>
                    <a:pt x="7" y="2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3"/>
            <p:cNvSpPr/>
            <p:nvPr/>
          </p:nvSpPr>
          <p:spPr>
            <a:xfrm>
              <a:off x="1076656" y="1094300"/>
              <a:ext cx="1766" cy="177"/>
            </a:xfrm>
            <a:custGeom>
              <a:avLst/>
              <a:gdLst/>
              <a:ahLst/>
              <a:cxnLst/>
              <a:rect l="l" t="t" r="r" b="b"/>
              <a:pathLst>
                <a:path w="30" h="3" extrusionOk="0">
                  <a:moveTo>
                    <a:pt x="1" y="1"/>
                  </a:moveTo>
                  <a:cubicBezTo>
                    <a:pt x="6" y="2"/>
                    <a:pt x="10" y="2"/>
                    <a:pt x="13" y="2"/>
                  </a:cubicBezTo>
                  <a:cubicBezTo>
                    <a:pt x="19" y="2"/>
                    <a:pt x="23" y="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3"/>
            <p:cNvSpPr/>
            <p:nvPr/>
          </p:nvSpPr>
          <p:spPr>
            <a:xfrm>
              <a:off x="1287929" y="1066876"/>
              <a:ext cx="2060" cy="530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34" y="1"/>
                  </a:moveTo>
                  <a:cubicBezTo>
                    <a:pt x="31" y="2"/>
                    <a:pt x="29" y="3"/>
                    <a:pt x="27" y="3"/>
                  </a:cubicBezTo>
                  <a:lnTo>
                    <a:pt x="27" y="3"/>
                  </a:lnTo>
                  <a:cubicBezTo>
                    <a:pt x="30" y="3"/>
                    <a:pt x="32" y="2"/>
                    <a:pt x="34" y="1"/>
                  </a:cubicBezTo>
                  <a:close/>
                  <a:moveTo>
                    <a:pt x="27" y="3"/>
                  </a:moveTo>
                  <a:cubicBezTo>
                    <a:pt x="21" y="5"/>
                    <a:pt x="14" y="6"/>
                    <a:pt x="1" y="8"/>
                  </a:cubicBezTo>
                  <a:cubicBezTo>
                    <a:pt x="15" y="8"/>
                    <a:pt x="20" y="6"/>
                    <a:pt x="27" y="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3"/>
            <p:cNvSpPr/>
            <p:nvPr/>
          </p:nvSpPr>
          <p:spPr>
            <a:xfrm>
              <a:off x="1064591" y="1091063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8"/>
                  </a:lnTo>
                  <a:lnTo>
                    <a:pt x="8" y="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3"/>
            <p:cNvSpPr/>
            <p:nvPr/>
          </p:nvSpPr>
          <p:spPr>
            <a:xfrm>
              <a:off x="1337128" y="855427"/>
              <a:ext cx="1589" cy="1118"/>
            </a:xfrm>
            <a:custGeom>
              <a:avLst/>
              <a:gdLst/>
              <a:ahLst/>
              <a:cxnLst/>
              <a:rect l="l" t="t" r="r" b="b"/>
              <a:pathLst>
                <a:path w="27" h="19" extrusionOk="0">
                  <a:moveTo>
                    <a:pt x="26" y="0"/>
                  </a:moveTo>
                  <a:cubicBezTo>
                    <a:pt x="23" y="4"/>
                    <a:pt x="16" y="7"/>
                    <a:pt x="1" y="19"/>
                  </a:cubicBezTo>
                  <a:cubicBezTo>
                    <a:pt x="16" y="12"/>
                    <a:pt x="19" y="7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3"/>
            <p:cNvSpPr/>
            <p:nvPr/>
          </p:nvSpPr>
          <p:spPr>
            <a:xfrm>
              <a:off x="1482842" y="991548"/>
              <a:ext cx="1530" cy="1354"/>
            </a:xfrm>
            <a:custGeom>
              <a:avLst/>
              <a:gdLst/>
              <a:ahLst/>
              <a:cxnLst/>
              <a:rect l="l" t="t" r="r" b="b"/>
              <a:pathLst>
                <a:path w="26" h="23" extrusionOk="0">
                  <a:moveTo>
                    <a:pt x="26" y="1"/>
                  </a:moveTo>
                  <a:lnTo>
                    <a:pt x="26" y="1"/>
                  </a:lnTo>
                  <a:cubicBezTo>
                    <a:pt x="11" y="9"/>
                    <a:pt x="11" y="12"/>
                    <a:pt x="0" y="23"/>
                  </a:cubicBezTo>
                  <a:cubicBezTo>
                    <a:pt x="7" y="19"/>
                    <a:pt x="14" y="12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3"/>
            <p:cNvSpPr/>
            <p:nvPr/>
          </p:nvSpPr>
          <p:spPr>
            <a:xfrm>
              <a:off x="1525980" y="911276"/>
              <a:ext cx="471" cy="2060"/>
            </a:xfrm>
            <a:custGeom>
              <a:avLst/>
              <a:gdLst/>
              <a:ahLst/>
              <a:cxnLst/>
              <a:rect l="l" t="t" r="r" b="b"/>
              <a:pathLst>
                <a:path w="8" h="35" extrusionOk="0">
                  <a:moveTo>
                    <a:pt x="8" y="1"/>
                  </a:moveTo>
                  <a:cubicBezTo>
                    <a:pt x="4" y="9"/>
                    <a:pt x="4" y="16"/>
                    <a:pt x="0" y="34"/>
                  </a:cubicBezTo>
                  <a:cubicBezTo>
                    <a:pt x="8" y="19"/>
                    <a:pt x="4" y="12"/>
                    <a:pt x="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3"/>
            <p:cNvSpPr/>
            <p:nvPr/>
          </p:nvSpPr>
          <p:spPr>
            <a:xfrm>
              <a:off x="1215661" y="83100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5" y="1"/>
                  </a:moveTo>
                  <a:lnTo>
                    <a:pt x="0" y="4"/>
                  </a:lnTo>
                  <a:lnTo>
                    <a:pt x="5" y="9"/>
                  </a:lnTo>
                  <a:lnTo>
                    <a:pt x="8" y="4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3"/>
            <p:cNvSpPr/>
            <p:nvPr/>
          </p:nvSpPr>
          <p:spPr>
            <a:xfrm>
              <a:off x="1305467" y="794988"/>
              <a:ext cx="1530" cy="530"/>
            </a:xfrm>
            <a:custGeom>
              <a:avLst/>
              <a:gdLst/>
              <a:ahLst/>
              <a:cxnLst/>
              <a:rect l="l" t="t" r="r" b="b"/>
              <a:pathLst>
                <a:path w="26" h="9" extrusionOk="0">
                  <a:moveTo>
                    <a:pt x="22" y="0"/>
                  </a:moveTo>
                  <a:lnTo>
                    <a:pt x="0" y="5"/>
                  </a:lnTo>
                  <a:lnTo>
                    <a:pt x="0" y="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3"/>
            <p:cNvSpPr/>
            <p:nvPr/>
          </p:nvSpPr>
          <p:spPr>
            <a:xfrm>
              <a:off x="1298110" y="798637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0" y="1"/>
                  </a:moveTo>
                  <a:lnTo>
                    <a:pt x="4" y="9"/>
                  </a:lnTo>
                  <a:lnTo>
                    <a:pt x="7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3"/>
            <p:cNvSpPr/>
            <p:nvPr/>
          </p:nvSpPr>
          <p:spPr>
            <a:xfrm>
              <a:off x="1481724" y="993313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3"/>
            <p:cNvSpPr/>
            <p:nvPr/>
          </p:nvSpPr>
          <p:spPr>
            <a:xfrm>
              <a:off x="1477840" y="996550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0"/>
                  </a:moveTo>
                  <a:lnTo>
                    <a:pt x="4" y="7"/>
                  </a:ln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3"/>
            <p:cNvSpPr/>
            <p:nvPr/>
          </p:nvSpPr>
          <p:spPr>
            <a:xfrm>
              <a:off x="942888" y="832535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8" y="0"/>
                  </a:moveTo>
                  <a:cubicBezTo>
                    <a:pt x="4" y="0"/>
                    <a:pt x="4" y="5"/>
                    <a:pt x="4" y="5"/>
                  </a:cubicBezTo>
                  <a:lnTo>
                    <a:pt x="8" y="0"/>
                  </a:lnTo>
                  <a:close/>
                  <a:moveTo>
                    <a:pt x="4" y="5"/>
                  </a:moveTo>
                  <a:cubicBezTo>
                    <a:pt x="1" y="5"/>
                    <a:pt x="1" y="8"/>
                    <a:pt x="1" y="8"/>
                  </a:cubicBezTo>
                  <a:lnTo>
                    <a:pt x="4" y="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3"/>
            <p:cNvSpPr/>
            <p:nvPr/>
          </p:nvSpPr>
          <p:spPr>
            <a:xfrm>
              <a:off x="1479547" y="990253"/>
              <a:ext cx="765" cy="530"/>
            </a:xfrm>
            <a:custGeom>
              <a:avLst/>
              <a:gdLst/>
              <a:ahLst/>
              <a:cxnLst/>
              <a:rect l="l" t="t" r="r" b="b"/>
              <a:pathLst>
                <a:path w="13" h="9" extrusionOk="0">
                  <a:moveTo>
                    <a:pt x="12" y="1"/>
                  </a:moveTo>
                  <a:lnTo>
                    <a:pt x="1" y="9"/>
                  </a:lnTo>
                  <a:lnTo>
                    <a:pt x="9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3"/>
            <p:cNvSpPr/>
            <p:nvPr/>
          </p:nvSpPr>
          <p:spPr>
            <a:xfrm>
              <a:off x="1478487" y="991371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8" y="0"/>
                  </a:moveTo>
                  <a:lnTo>
                    <a:pt x="0" y="12"/>
                  </a:lnTo>
                  <a:lnTo>
                    <a:pt x="5" y="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3"/>
            <p:cNvSpPr/>
            <p:nvPr/>
          </p:nvSpPr>
          <p:spPr>
            <a:xfrm>
              <a:off x="1475486" y="994137"/>
              <a:ext cx="706" cy="765"/>
            </a:xfrm>
            <a:custGeom>
              <a:avLst/>
              <a:gdLst/>
              <a:ahLst/>
              <a:cxnLst/>
              <a:rect l="l" t="t" r="r" b="b"/>
              <a:pathLst>
                <a:path w="12" h="13" extrusionOk="0">
                  <a:moveTo>
                    <a:pt x="12" y="1"/>
                  </a:moveTo>
                  <a:lnTo>
                    <a:pt x="0" y="12"/>
                  </a:lnTo>
                  <a:lnTo>
                    <a:pt x="7" y="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3"/>
            <p:cNvSpPr/>
            <p:nvPr/>
          </p:nvSpPr>
          <p:spPr>
            <a:xfrm>
              <a:off x="1378795" y="1051339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8" y="0"/>
                  </a:moveTo>
                  <a:lnTo>
                    <a:pt x="0" y="5"/>
                  </a:lnTo>
                  <a:cubicBezTo>
                    <a:pt x="0" y="5"/>
                    <a:pt x="15" y="0"/>
                    <a:pt x="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3"/>
            <p:cNvSpPr/>
            <p:nvPr/>
          </p:nvSpPr>
          <p:spPr>
            <a:xfrm>
              <a:off x="1366907" y="1056106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3"/>
            <p:cNvSpPr/>
            <p:nvPr/>
          </p:nvSpPr>
          <p:spPr>
            <a:xfrm>
              <a:off x="1155869" y="1025681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1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7" y="2"/>
                    <a:pt x="10" y="1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3"/>
            <p:cNvSpPr/>
            <p:nvPr/>
          </p:nvSpPr>
          <p:spPr>
            <a:xfrm>
              <a:off x="1149630" y="1026975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8" y="1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3"/>
            <p:cNvSpPr/>
            <p:nvPr/>
          </p:nvSpPr>
          <p:spPr>
            <a:xfrm>
              <a:off x="1148100" y="102738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" y="1"/>
                  </a:move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3"/>
            <p:cNvSpPr/>
            <p:nvPr/>
          </p:nvSpPr>
          <p:spPr>
            <a:xfrm>
              <a:off x="1148983" y="1026975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8" y="1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3"/>
            <p:cNvSpPr/>
            <p:nvPr/>
          </p:nvSpPr>
          <p:spPr>
            <a:xfrm>
              <a:off x="1512797" y="922752"/>
              <a:ext cx="294" cy="706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0"/>
                  </a:moveTo>
                  <a:lnTo>
                    <a:pt x="1" y="1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3"/>
            <p:cNvSpPr/>
            <p:nvPr/>
          </p:nvSpPr>
          <p:spPr>
            <a:xfrm>
              <a:off x="1502263" y="949941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4" y="0"/>
                  </a:move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3"/>
            <p:cNvSpPr/>
            <p:nvPr/>
          </p:nvSpPr>
          <p:spPr>
            <a:xfrm>
              <a:off x="1487786" y="971951"/>
              <a:ext cx="706" cy="70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8" y="0"/>
                  </a:moveTo>
                  <a:lnTo>
                    <a:pt x="1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3"/>
            <p:cNvSpPr/>
            <p:nvPr/>
          </p:nvSpPr>
          <p:spPr>
            <a:xfrm>
              <a:off x="974373" y="802992"/>
              <a:ext cx="471" cy="706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lnTo>
                    <a:pt x="4" y="1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3"/>
            <p:cNvSpPr/>
            <p:nvPr/>
          </p:nvSpPr>
          <p:spPr>
            <a:xfrm>
              <a:off x="1478487" y="794988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0" y="0"/>
                  </a:moveTo>
                  <a:lnTo>
                    <a:pt x="0" y="5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3"/>
            <p:cNvSpPr/>
            <p:nvPr/>
          </p:nvSpPr>
          <p:spPr>
            <a:xfrm>
              <a:off x="1230550" y="1088709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4" y="0"/>
                    <a:pt x="1" y="4"/>
                  </a:cubicBezTo>
                  <a:lnTo>
                    <a:pt x="8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3"/>
            <p:cNvSpPr/>
            <p:nvPr/>
          </p:nvSpPr>
          <p:spPr>
            <a:xfrm>
              <a:off x="1499674" y="951000"/>
              <a:ext cx="235" cy="706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4"/>
                    <a:pt x="0" y="8"/>
                    <a:pt x="0" y="11"/>
                  </a:cubicBezTo>
                  <a:cubicBezTo>
                    <a:pt x="0" y="11"/>
                    <a:pt x="4" y="4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3"/>
            <p:cNvSpPr/>
            <p:nvPr/>
          </p:nvSpPr>
          <p:spPr>
            <a:xfrm>
              <a:off x="1469660" y="989194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3"/>
            <p:cNvSpPr/>
            <p:nvPr/>
          </p:nvSpPr>
          <p:spPr>
            <a:xfrm>
              <a:off x="1217191" y="1090416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11" y="4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3"/>
            <p:cNvSpPr/>
            <p:nvPr/>
          </p:nvSpPr>
          <p:spPr>
            <a:xfrm>
              <a:off x="1526627" y="874848"/>
              <a:ext cx="294" cy="942"/>
            </a:xfrm>
            <a:custGeom>
              <a:avLst/>
              <a:gdLst/>
              <a:ahLst/>
              <a:cxnLst/>
              <a:rect l="l" t="t" r="r" b="b"/>
              <a:pathLst>
                <a:path w="5" h="16" extrusionOk="0">
                  <a:moveTo>
                    <a:pt x="1" y="0"/>
                  </a:moveTo>
                  <a:lnTo>
                    <a:pt x="4" y="15"/>
                  </a:lnTo>
                  <a:lnTo>
                    <a:pt x="4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3"/>
            <p:cNvSpPr/>
            <p:nvPr/>
          </p:nvSpPr>
          <p:spPr>
            <a:xfrm>
              <a:off x="1471778" y="985780"/>
              <a:ext cx="765" cy="647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0"/>
                  </a:moveTo>
                  <a:lnTo>
                    <a:pt x="4" y="7"/>
                  </a:lnTo>
                  <a:lnTo>
                    <a:pt x="1" y="11"/>
                  </a:lnTo>
                  <a:cubicBezTo>
                    <a:pt x="4" y="7"/>
                    <a:pt x="12" y="4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3"/>
            <p:cNvSpPr/>
            <p:nvPr/>
          </p:nvSpPr>
          <p:spPr>
            <a:xfrm>
              <a:off x="1467894" y="989429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lnTo>
                    <a:pt x="4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3"/>
            <p:cNvSpPr/>
            <p:nvPr/>
          </p:nvSpPr>
          <p:spPr>
            <a:xfrm>
              <a:off x="1466188" y="990959"/>
              <a:ext cx="706" cy="647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4" y="4"/>
                  </a:lnTo>
                  <a:lnTo>
                    <a:pt x="1" y="11"/>
                  </a:lnTo>
                  <a:lnTo>
                    <a:pt x="4" y="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3"/>
            <p:cNvSpPr/>
            <p:nvPr/>
          </p:nvSpPr>
          <p:spPr>
            <a:xfrm>
              <a:off x="1468365" y="988899"/>
              <a:ext cx="471" cy="589"/>
            </a:xfrm>
            <a:custGeom>
              <a:avLst/>
              <a:gdLst/>
              <a:ahLst/>
              <a:cxnLst/>
              <a:rect l="l" t="t" r="r" b="b"/>
              <a:pathLst>
                <a:path w="8" h="10" extrusionOk="0">
                  <a:moveTo>
                    <a:pt x="7" y="1"/>
                  </a:moveTo>
                  <a:cubicBezTo>
                    <a:pt x="6" y="1"/>
                    <a:pt x="6" y="1"/>
                    <a:pt x="4" y="2"/>
                  </a:cubicBezTo>
                  <a:lnTo>
                    <a:pt x="1" y="5"/>
                  </a:lnTo>
                  <a:lnTo>
                    <a:pt x="1" y="10"/>
                  </a:lnTo>
                  <a:cubicBezTo>
                    <a:pt x="1" y="6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3"/>
            <p:cNvSpPr/>
            <p:nvPr/>
          </p:nvSpPr>
          <p:spPr>
            <a:xfrm>
              <a:off x="1466600" y="990430"/>
              <a:ext cx="589" cy="589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7" y="1"/>
                  </a:moveTo>
                  <a:cubicBezTo>
                    <a:pt x="6" y="1"/>
                    <a:pt x="5" y="1"/>
                    <a:pt x="4" y="1"/>
                  </a:cubicBezTo>
                  <a:lnTo>
                    <a:pt x="1" y="9"/>
                  </a:lnTo>
                  <a:cubicBezTo>
                    <a:pt x="1" y="9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3"/>
            <p:cNvSpPr/>
            <p:nvPr/>
          </p:nvSpPr>
          <p:spPr>
            <a:xfrm>
              <a:off x="1465128" y="992019"/>
              <a:ext cx="235" cy="471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4"/>
                  </a:lnTo>
                  <a:lnTo>
                    <a:pt x="0" y="8"/>
                  </a:lnTo>
                  <a:cubicBezTo>
                    <a:pt x="0" y="8"/>
                    <a:pt x="0" y="4"/>
                    <a:pt x="4" y="4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3"/>
            <p:cNvSpPr/>
            <p:nvPr/>
          </p:nvSpPr>
          <p:spPr>
            <a:xfrm>
              <a:off x="1456242" y="999139"/>
              <a:ext cx="294" cy="235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3"/>
            <p:cNvSpPr/>
            <p:nvPr/>
          </p:nvSpPr>
          <p:spPr>
            <a:xfrm>
              <a:off x="1252972" y="692942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4" y="0"/>
                  </a:moveTo>
                  <a:lnTo>
                    <a:pt x="1" y="4"/>
                  </a:lnTo>
                  <a:lnTo>
                    <a:pt x="9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3"/>
            <p:cNvSpPr/>
            <p:nvPr/>
          </p:nvSpPr>
          <p:spPr>
            <a:xfrm>
              <a:off x="1156339" y="703300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4"/>
                  </a:lnTo>
                  <a:lnTo>
                    <a:pt x="7" y="7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3"/>
            <p:cNvSpPr/>
            <p:nvPr/>
          </p:nvSpPr>
          <p:spPr>
            <a:xfrm>
              <a:off x="1233139" y="693354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1" y="0"/>
                  </a:moveTo>
                  <a:cubicBezTo>
                    <a:pt x="3" y="0"/>
                    <a:pt x="7" y="2"/>
                    <a:pt x="10" y="2"/>
                  </a:cubicBezTo>
                  <a:cubicBezTo>
                    <a:pt x="12" y="2"/>
                    <a:pt x="14" y="2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3"/>
            <p:cNvSpPr/>
            <p:nvPr/>
          </p:nvSpPr>
          <p:spPr>
            <a:xfrm>
              <a:off x="1526392" y="910452"/>
              <a:ext cx="294" cy="883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5" y="1"/>
                  </a:moveTo>
                  <a:lnTo>
                    <a:pt x="1" y="8"/>
                  </a:lnTo>
                  <a:lnTo>
                    <a:pt x="1" y="15"/>
                  </a:lnTo>
                  <a:cubicBezTo>
                    <a:pt x="5" y="11"/>
                    <a:pt x="5" y="8"/>
                    <a:pt x="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3"/>
            <p:cNvSpPr/>
            <p:nvPr/>
          </p:nvSpPr>
          <p:spPr>
            <a:xfrm>
              <a:off x="1146806" y="705889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3" y="0"/>
                    <a:pt x="7" y="2"/>
                    <a:pt x="11" y="2"/>
                  </a:cubicBezTo>
                  <a:cubicBezTo>
                    <a:pt x="13" y="2"/>
                    <a:pt x="14" y="2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3"/>
            <p:cNvSpPr/>
            <p:nvPr/>
          </p:nvSpPr>
          <p:spPr>
            <a:xfrm>
              <a:off x="1196475" y="696355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3"/>
            <p:cNvSpPr/>
            <p:nvPr/>
          </p:nvSpPr>
          <p:spPr>
            <a:xfrm>
              <a:off x="1289047" y="69594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3"/>
            <p:cNvSpPr/>
            <p:nvPr/>
          </p:nvSpPr>
          <p:spPr>
            <a:xfrm>
              <a:off x="1335010" y="704771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3"/>
            <p:cNvSpPr/>
            <p:nvPr/>
          </p:nvSpPr>
          <p:spPr>
            <a:xfrm>
              <a:off x="1211129" y="1090004"/>
              <a:ext cx="471" cy="0"/>
            </a:xfrm>
            <a:custGeom>
              <a:avLst/>
              <a:gdLst/>
              <a:ahLst/>
              <a:cxnLst/>
              <a:rect l="l" t="t" r="r" b="b"/>
              <a:pathLst>
                <a:path w="8" extrusionOk="0">
                  <a:moveTo>
                    <a:pt x="8" y="0"/>
                  </a:moveTo>
                  <a:lnTo>
                    <a:pt x="4" y="0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3"/>
            <p:cNvSpPr/>
            <p:nvPr/>
          </p:nvSpPr>
          <p:spPr>
            <a:xfrm>
              <a:off x="1092898" y="724192"/>
              <a:ext cx="647" cy="530"/>
            </a:xfrm>
            <a:custGeom>
              <a:avLst/>
              <a:gdLst/>
              <a:ahLst/>
              <a:cxnLst/>
              <a:rect l="l" t="t" r="r" b="b"/>
              <a:pathLst>
                <a:path w="11" h="9" extrusionOk="0">
                  <a:moveTo>
                    <a:pt x="11" y="1"/>
                  </a:moveTo>
                  <a:lnTo>
                    <a:pt x="0" y="5"/>
                  </a:lnTo>
                  <a:lnTo>
                    <a:pt x="4" y="8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3"/>
            <p:cNvSpPr/>
            <p:nvPr/>
          </p:nvSpPr>
          <p:spPr>
            <a:xfrm>
              <a:off x="1204656" y="69553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6" y="0"/>
                  </a:moveTo>
                  <a:cubicBezTo>
                    <a:pt x="11" y="4"/>
                    <a:pt x="1" y="4"/>
                    <a:pt x="8" y="4"/>
                  </a:cubicBezTo>
                  <a:lnTo>
                    <a:pt x="16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3"/>
            <p:cNvSpPr/>
            <p:nvPr/>
          </p:nvSpPr>
          <p:spPr>
            <a:xfrm>
              <a:off x="1267920" y="694001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4"/>
                  </a:lnTo>
                  <a:lnTo>
                    <a:pt x="11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3"/>
            <p:cNvSpPr/>
            <p:nvPr/>
          </p:nvSpPr>
          <p:spPr>
            <a:xfrm>
              <a:off x="1276983" y="694825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0" y="1"/>
                  </a:moveTo>
                  <a:cubicBezTo>
                    <a:pt x="2" y="1"/>
                    <a:pt x="5" y="3"/>
                    <a:pt x="7" y="3"/>
                  </a:cubicBezTo>
                  <a:cubicBezTo>
                    <a:pt x="8" y="3"/>
                    <a:pt x="10" y="2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3"/>
            <p:cNvSpPr/>
            <p:nvPr/>
          </p:nvSpPr>
          <p:spPr>
            <a:xfrm>
              <a:off x="1289695" y="695943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3"/>
            <p:cNvSpPr/>
            <p:nvPr/>
          </p:nvSpPr>
          <p:spPr>
            <a:xfrm>
              <a:off x="1209658" y="109000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3"/>
            <p:cNvSpPr/>
            <p:nvPr/>
          </p:nvSpPr>
          <p:spPr>
            <a:xfrm>
              <a:off x="1055528" y="74255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3"/>
            <p:cNvSpPr/>
            <p:nvPr/>
          </p:nvSpPr>
          <p:spPr>
            <a:xfrm>
              <a:off x="1337835" y="705889"/>
              <a:ext cx="647" cy="35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0" y="0"/>
                  </a:moveTo>
                  <a:cubicBezTo>
                    <a:pt x="0" y="3"/>
                    <a:pt x="4" y="5"/>
                    <a:pt x="7" y="5"/>
                  </a:cubicBezTo>
                  <a:cubicBezTo>
                    <a:pt x="8" y="5"/>
                    <a:pt x="10" y="5"/>
                    <a:pt x="11" y="4"/>
                  </a:cubicBez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3"/>
            <p:cNvSpPr/>
            <p:nvPr/>
          </p:nvSpPr>
          <p:spPr>
            <a:xfrm>
              <a:off x="1217838" y="1088474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3"/>
            <p:cNvSpPr/>
            <p:nvPr/>
          </p:nvSpPr>
          <p:spPr>
            <a:xfrm>
              <a:off x="1216308" y="1088709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4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3"/>
            <p:cNvSpPr/>
            <p:nvPr/>
          </p:nvSpPr>
          <p:spPr>
            <a:xfrm>
              <a:off x="1089426" y="72613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3"/>
            <p:cNvSpPr/>
            <p:nvPr/>
          </p:nvSpPr>
          <p:spPr>
            <a:xfrm>
              <a:off x="1090898" y="725486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3"/>
            <p:cNvSpPr/>
            <p:nvPr/>
          </p:nvSpPr>
          <p:spPr>
            <a:xfrm>
              <a:off x="1092192" y="725074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3"/>
            <p:cNvSpPr/>
            <p:nvPr/>
          </p:nvSpPr>
          <p:spPr>
            <a:xfrm>
              <a:off x="1309763" y="699592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7" y="1"/>
                  </a:moveTo>
                  <a:lnTo>
                    <a:pt x="0" y="4"/>
                  </a:lnTo>
                  <a:lnTo>
                    <a:pt x="12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3"/>
            <p:cNvSpPr/>
            <p:nvPr/>
          </p:nvSpPr>
          <p:spPr>
            <a:xfrm>
              <a:off x="1311234" y="699828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9" y="0"/>
                  </a:moveTo>
                  <a:lnTo>
                    <a:pt x="1" y="4"/>
                  </a:lnTo>
                  <a:lnTo>
                    <a:pt x="12" y="4"/>
                  </a:lnTo>
                  <a:cubicBezTo>
                    <a:pt x="12" y="4"/>
                    <a:pt x="9" y="4"/>
                    <a:pt x="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3"/>
            <p:cNvSpPr/>
            <p:nvPr/>
          </p:nvSpPr>
          <p:spPr>
            <a:xfrm>
              <a:off x="1328065" y="703712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0"/>
                  </a:moveTo>
                  <a:lnTo>
                    <a:pt x="12" y="0"/>
                  </a:lnTo>
                  <a:lnTo>
                    <a:pt x="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3"/>
            <p:cNvSpPr/>
            <p:nvPr/>
          </p:nvSpPr>
          <p:spPr>
            <a:xfrm>
              <a:off x="1225606" y="108694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7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3"/>
            <p:cNvSpPr/>
            <p:nvPr/>
          </p:nvSpPr>
          <p:spPr>
            <a:xfrm>
              <a:off x="1071712" y="734373"/>
              <a:ext cx="942" cy="471"/>
            </a:xfrm>
            <a:custGeom>
              <a:avLst/>
              <a:gdLst/>
              <a:ahLst/>
              <a:cxnLst/>
              <a:rect l="l" t="t" r="r" b="b"/>
              <a:pathLst>
                <a:path w="16" h="8" extrusionOk="0">
                  <a:moveTo>
                    <a:pt x="15" y="0"/>
                  </a:moveTo>
                  <a:lnTo>
                    <a:pt x="0" y="8"/>
                  </a:lnTo>
                  <a:lnTo>
                    <a:pt x="8" y="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3"/>
            <p:cNvSpPr/>
            <p:nvPr/>
          </p:nvSpPr>
          <p:spPr>
            <a:xfrm>
              <a:off x="1306761" y="699180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4" y="3"/>
                    <a:pt x="6" y="4"/>
                  </a:cubicBezTo>
                  <a:lnTo>
                    <a:pt x="6" y="4"/>
                  </a:lnTo>
                  <a:lnTo>
                    <a:pt x="0" y="0"/>
                  </a:lnTo>
                  <a:close/>
                  <a:moveTo>
                    <a:pt x="6" y="4"/>
                  </a:moveTo>
                  <a:lnTo>
                    <a:pt x="7" y="4"/>
                  </a:lnTo>
                  <a:lnTo>
                    <a:pt x="14" y="4"/>
                  </a:lnTo>
                  <a:cubicBezTo>
                    <a:pt x="12" y="4"/>
                    <a:pt x="9" y="4"/>
                    <a:pt x="6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3"/>
            <p:cNvSpPr/>
            <p:nvPr/>
          </p:nvSpPr>
          <p:spPr>
            <a:xfrm>
              <a:off x="1310410" y="69982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4" y="4"/>
                  </a:lnTo>
                  <a:lnTo>
                    <a:pt x="15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3"/>
            <p:cNvSpPr/>
            <p:nvPr/>
          </p:nvSpPr>
          <p:spPr>
            <a:xfrm>
              <a:off x="1323828" y="702711"/>
              <a:ext cx="647" cy="177"/>
            </a:xfrm>
            <a:custGeom>
              <a:avLst/>
              <a:gdLst/>
              <a:ahLst/>
              <a:cxnLst/>
              <a:rect l="l" t="t" r="r" b="b"/>
              <a:pathLst>
                <a:path w="11" h="3" extrusionOk="0">
                  <a:moveTo>
                    <a:pt x="2" y="1"/>
                  </a:moveTo>
                  <a:cubicBezTo>
                    <a:pt x="1" y="1"/>
                    <a:pt x="1" y="1"/>
                    <a:pt x="3" y="3"/>
                  </a:cubicBezTo>
                  <a:lnTo>
                    <a:pt x="10" y="3"/>
                  </a:lnTo>
                  <a:cubicBezTo>
                    <a:pt x="10" y="3"/>
                    <a:pt x="4" y="1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3"/>
            <p:cNvSpPr/>
            <p:nvPr/>
          </p:nvSpPr>
          <p:spPr>
            <a:xfrm>
              <a:off x="1190237" y="1092123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cubicBezTo>
                    <a:pt x="4" y="4"/>
                    <a:pt x="7" y="4"/>
                    <a:pt x="11" y="4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3"/>
            <p:cNvSpPr/>
            <p:nvPr/>
          </p:nvSpPr>
          <p:spPr>
            <a:xfrm>
              <a:off x="1189531" y="1092123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3"/>
            <p:cNvSpPr/>
            <p:nvPr/>
          </p:nvSpPr>
          <p:spPr>
            <a:xfrm>
              <a:off x="1183293" y="700004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5" y="1"/>
                  </a:moveTo>
                  <a:cubicBezTo>
                    <a:pt x="12" y="1"/>
                    <a:pt x="4" y="1"/>
                    <a:pt x="0" y="5"/>
                  </a:cubicBezTo>
                  <a:lnTo>
                    <a:pt x="4" y="5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3"/>
            <p:cNvSpPr/>
            <p:nvPr/>
          </p:nvSpPr>
          <p:spPr>
            <a:xfrm>
              <a:off x="1178349" y="70129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0" y="5"/>
                  </a:lnTo>
                  <a:lnTo>
                    <a:pt x="8" y="5"/>
                  </a:lnTo>
                  <a:cubicBezTo>
                    <a:pt x="8" y="5"/>
                    <a:pt x="8" y="1"/>
                    <a:pt x="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3"/>
            <p:cNvSpPr/>
            <p:nvPr/>
          </p:nvSpPr>
          <p:spPr>
            <a:xfrm>
              <a:off x="1179644" y="701122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1" y="0"/>
                  </a:moveTo>
                  <a:lnTo>
                    <a:pt x="0" y="4"/>
                  </a:lnTo>
                  <a:cubicBezTo>
                    <a:pt x="4" y="4"/>
                    <a:pt x="11" y="4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3"/>
            <p:cNvSpPr/>
            <p:nvPr/>
          </p:nvSpPr>
          <p:spPr>
            <a:xfrm>
              <a:off x="1175289" y="1092123"/>
              <a:ext cx="706" cy="59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3"/>
            <p:cNvSpPr/>
            <p:nvPr/>
          </p:nvSpPr>
          <p:spPr>
            <a:xfrm>
              <a:off x="1362434" y="1046631"/>
              <a:ext cx="471" cy="23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cubicBezTo>
                    <a:pt x="7" y="2"/>
                    <a:pt x="6" y="2"/>
                    <a:pt x="6" y="2"/>
                  </a:cubicBezTo>
                  <a:cubicBezTo>
                    <a:pt x="5" y="2"/>
                    <a:pt x="4" y="2"/>
                    <a:pt x="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3"/>
            <p:cNvSpPr/>
            <p:nvPr/>
          </p:nvSpPr>
          <p:spPr>
            <a:xfrm>
              <a:off x="1160871" y="706301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7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3"/>
            <p:cNvSpPr/>
            <p:nvPr/>
          </p:nvSpPr>
          <p:spPr>
            <a:xfrm>
              <a:off x="1158929" y="706948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0"/>
                  </a:moveTo>
                  <a:lnTo>
                    <a:pt x="0" y="4"/>
                  </a:lnTo>
                  <a:lnTo>
                    <a:pt x="7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3"/>
            <p:cNvSpPr/>
            <p:nvPr/>
          </p:nvSpPr>
          <p:spPr>
            <a:xfrm>
              <a:off x="1160224" y="706713"/>
              <a:ext cx="883" cy="294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cubicBezTo>
                    <a:pt x="11" y="1"/>
                    <a:pt x="0" y="1"/>
                    <a:pt x="7" y="4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3"/>
            <p:cNvSpPr/>
            <p:nvPr/>
          </p:nvSpPr>
          <p:spPr>
            <a:xfrm>
              <a:off x="1087720" y="959886"/>
              <a:ext cx="235" cy="647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7"/>
                  </a:lnTo>
                  <a:lnTo>
                    <a:pt x="0" y="11"/>
                  </a:ln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3"/>
            <p:cNvSpPr/>
            <p:nvPr/>
          </p:nvSpPr>
          <p:spPr>
            <a:xfrm>
              <a:off x="1156751" y="70777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0" y="1"/>
                  </a:moveTo>
                  <a:cubicBezTo>
                    <a:pt x="2" y="2"/>
                    <a:pt x="3" y="3"/>
                    <a:pt x="4" y="3"/>
                  </a:cubicBezTo>
                  <a:cubicBezTo>
                    <a:pt x="6" y="3"/>
                    <a:pt x="9" y="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3"/>
            <p:cNvSpPr/>
            <p:nvPr/>
          </p:nvSpPr>
          <p:spPr>
            <a:xfrm>
              <a:off x="1089603" y="955119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cubicBezTo>
                    <a:pt x="4" y="0"/>
                    <a:pt x="4" y="4"/>
                    <a:pt x="1" y="7"/>
                  </a:cubicBezTo>
                  <a:lnTo>
                    <a:pt x="8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3"/>
            <p:cNvSpPr/>
            <p:nvPr/>
          </p:nvSpPr>
          <p:spPr>
            <a:xfrm>
              <a:off x="1340424" y="1053929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7" y="0"/>
                  </a:moveTo>
                  <a:lnTo>
                    <a:pt x="0" y="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3"/>
            <p:cNvSpPr/>
            <p:nvPr/>
          </p:nvSpPr>
          <p:spPr>
            <a:xfrm>
              <a:off x="1090015" y="954472"/>
              <a:ext cx="530" cy="706"/>
            </a:xfrm>
            <a:custGeom>
              <a:avLst/>
              <a:gdLst/>
              <a:ahLst/>
              <a:cxnLst/>
              <a:rect l="l" t="t" r="r" b="b"/>
              <a:pathLst>
                <a:path w="9" h="12" extrusionOk="0">
                  <a:moveTo>
                    <a:pt x="9" y="1"/>
                  </a:moveTo>
                  <a:lnTo>
                    <a:pt x="5" y="4"/>
                  </a:lnTo>
                  <a:lnTo>
                    <a:pt x="1" y="11"/>
                  </a:lnTo>
                  <a:cubicBezTo>
                    <a:pt x="5" y="8"/>
                    <a:pt x="9" y="4"/>
                    <a:pt x="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3"/>
            <p:cNvSpPr/>
            <p:nvPr/>
          </p:nvSpPr>
          <p:spPr>
            <a:xfrm>
              <a:off x="1338894" y="1054164"/>
              <a:ext cx="883" cy="471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cubicBezTo>
                    <a:pt x="1" y="4"/>
                    <a:pt x="15" y="1"/>
                    <a:pt x="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3"/>
            <p:cNvSpPr/>
            <p:nvPr/>
          </p:nvSpPr>
          <p:spPr>
            <a:xfrm>
              <a:off x="922820" y="1024386"/>
              <a:ext cx="59" cy="883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3"/>
            <p:cNvSpPr/>
            <p:nvPr/>
          </p:nvSpPr>
          <p:spPr>
            <a:xfrm>
              <a:off x="1206833" y="1085649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3"/>
            <p:cNvSpPr/>
            <p:nvPr/>
          </p:nvSpPr>
          <p:spPr>
            <a:xfrm>
              <a:off x="1205068" y="1086002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11" y="0"/>
                  </a:moveTo>
                  <a:cubicBezTo>
                    <a:pt x="7" y="0"/>
                    <a:pt x="3" y="2"/>
                    <a:pt x="1" y="2"/>
                  </a:cubicBezTo>
                  <a:cubicBezTo>
                    <a:pt x="2" y="3"/>
                    <a:pt x="3" y="4"/>
                    <a:pt x="5" y="4"/>
                  </a:cubicBezTo>
                  <a:cubicBezTo>
                    <a:pt x="9" y="4"/>
                    <a:pt x="13" y="2"/>
                    <a:pt x="16" y="2"/>
                  </a:cubicBezTo>
                  <a:cubicBezTo>
                    <a:pt x="14" y="1"/>
                    <a:pt x="13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3"/>
            <p:cNvSpPr/>
            <p:nvPr/>
          </p:nvSpPr>
          <p:spPr>
            <a:xfrm>
              <a:off x="1050173" y="1093888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0" y="4"/>
                  </a:lnTo>
                  <a:lnTo>
                    <a:pt x="14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3"/>
            <p:cNvSpPr/>
            <p:nvPr/>
          </p:nvSpPr>
          <p:spPr>
            <a:xfrm>
              <a:off x="1079245" y="1094300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1"/>
                  </a:moveTo>
                  <a:cubicBezTo>
                    <a:pt x="1" y="3"/>
                    <a:pt x="2" y="4"/>
                    <a:pt x="4" y="4"/>
                  </a:cubicBezTo>
                  <a:cubicBezTo>
                    <a:pt x="6" y="4"/>
                    <a:pt x="8" y="3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3"/>
            <p:cNvSpPr/>
            <p:nvPr/>
          </p:nvSpPr>
          <p:spPr>
            <a:xfrm>
              <a:off x="978964" y="912394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3"/>
            <p:cNvSpPr/>
            <p:nvPr/>
          </p:nvSpPr>
          <p:spPr>
            <a:xfrm>
              <a:off x="1078362" y="1094065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5"/>
                  </a:lnTo>
                  <a:lnTo>
                    <a:pt x="16" y="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3"/>
            <p:cNvSpPr/>
            <p:nvPr/>
          </p:nvSpPr>
          <p:spPr>
            <a:xfrm>
              <a:off x="1052468" y="1093241"/>
              <a:ext cx="765" cy="59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" y="0"/>
                  </a:moveTo>
                  <a:lnTo>
                    <a:pt x="1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3"/>
            <p:cNvSpPr/>
            <p:nvPr/>
          </p:nvSpPr>
          <p:spPr>
            <a:xfrm>
              <a:off x="1093310" y="1094065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7" y="1"/>
                  </a:moveTo>
                  <a:lnTo>
                    <a:pt x="1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3"/>
            <p:cNvSpPr/>
            <p:nvPr/>
          </p:nvSpPr>
          <p:spPr>
            <a:xfrm>
              <a:off x="1053174" y="1093005"/>
              <a:ext cx="1118" cy="294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0" y="1"/>
                  </a:moveTo>
                  <a:lnTo>
                    <a:pt x="0" y="4"/>
                  </a:lnTo>
                  <a:cubicBezTo>
                    <a:pt x="4" y="4"/>
                    <a:pt x="19" y="4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3"/>
            <p:cNvSpPr/>
            <p:nvPr/>
          </p:nvSpPr>
          <p:spPr>
            <a:xfrm>
              <a:off x="1051880" y="1093005"/>
              <a:ext cx="647" cy="294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3"/>
            <p:cNvSpPr/>
            <p:nvPr/>
          </p:nvSpPr>
          <p:spPr>
            <a:xfrm>
              <a:off x="1052468" y="1092593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1" y="0"/>
                  </a:moveTo>
                  <a:cubicBezTo>
                    <a:pt x="5" y="4"/>
                    <a:pt x="9" y="4"/>
                    <a:pt x="12" y="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3"/>
            <p:cNvSpPr/>
            <p:nvPr/>
          </p:nvSpPr>
          <p:spPr>
            <a:xfrm>
              <a:off x="1054646" y="1092593"/>
              <a:ext cx="942" cy="118"/>
            </a:xfrm>
            <a:custGeom>
              <a:avLst/>
              <a:gdLst/>
              <a:ahLst/>
              <a:cxnLst/>
              <a:rect l="l" t="t" r="r" b="b"/>
              <a:pathLst>
                <a:path w="16" h="2" extrusionOk="0">
                  <a:moveTo>
                    <a:pt x="1" y="0"/>
                  </a:moveTo>
                  <a:cubicBezTo>
                    <a:pt x="2" y="1"/>
                    <a:pt x="4" y="2"/>
                    <a:pt x="6" y="2"/>
                  </a:cubicBezTo>
                  <a:cubicBezTo>
                    <a:pt x="9" y="2"/>
                    <a:pt x="13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3"/>
            <p:cNvSpPr/>
            <p:nvPr/>
          </p:nvSpPr>
          <p:spPr>
            <a:xfrm>
              <a:off x="1009743" y="1087827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12" y="1"/>
                  </a:moveTo>
                  <a:lnTo>
                    <a:pt x="1" y="4"/>
                  </a:lnTo>
                  <a:lnTo>
                    <a:pt x="16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3"/>
            <p:cNvSpPr/>
            <p:nvPr/>
          </p:nvSpPr>
          <p:spPr>
            <a:xfrm>
              <a:off x="1329595" y="739963"/>
              <a:ext cx="942" cy="294"/>
            </a:xfrm>
            <a:custGeom>
              <a:avLst/>
              <a:gdLst/>
              <a:ahLst/>
              <a:cxnLst/>
              <a:rect l="l" t="t" r="r" b="b"/>
              <a:pathLst>
                <a:path w="16" h="5" extrusionOk="0">
                  <a:moveTo>
                    <a:pt x="0" y="1"/>
                  </a:moveTo>
                  <a:lnTo>
                    <a:pt x="5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3"/>
            <p:cNvSpPr/>
            <p:nvPr/>
          </p:nvSpPr>
          <p:spPr>
            <a:xfrm>
              <a:off x="1146570" y="1090651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8" y="0"/>
                  </a:moveTo>
                  <a:lnTo>
                    <a:pt x="1" y="4"/>
                  </a:lnTo>
                  <a:lnTo>
                    <a:pt x="12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3"/>
            <p:cNvSpPr/>
            <p:nvPr/>
          </p:nvSpPr>
          <p:spPr>
            <a:xfrm>
              <a:off x="1065239" y="109277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4" y="1"/>
                  </a:moveTo>
                  <a:lnTo>
                    <a:pt x="0" y="5"/>
                  </a:lnTo>
                  <a:lnTo>
                    <a:pt x="12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3"/>
            <p:cNvSpPr/>
            <p:nvPr/>
          </p:nvSpPr>
          <p:spPr>
            <a:xfrm>
              <a:off x="1015804" y="1088709"/>
              <a:ext cx="765" cy="0"/>
            </a:xfrm>
            <a:custGeom>
              <a:avLst/>
              <a:gdLst/>
              <a:ahLst/>
              <a:cxnLst/>
              <a:rect l="l" t="t" r="r" b="b"/>
              <a:pathLst>
                <a:path w="13" extrusionOk="0">
                  <a:moveTo>
                    <a:pt x="8" y="0"/>
                  </a:move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3"/>
            <p:cNvSpPr/>
            <p:nvPr/>
          </p:nvSpPr>
          <p:spPr>
            <a:xfrm>
              <a:off x="981082" y="1081118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0" y="1"/>
                  </a:moveTo>
                  <a:cubicBezTo>
                    <a:pt x="4" y="5"/>
                    <a:pt x="8" y="5"/>
                    <a:pt x="12" y="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3"/>
            <p:cNvSpPr/>
            <p:nvPr/>
          </p:nvSpPr>
          <p:spPr>
            <a:xfrm>
              <a:off x="1252972" y="1074880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2" y="1"/>
                  </a:moveTo>
                  <a:cubicBezTo>
                    <a:pt x="9" y="1"/>
                    <a:pt x="4" y="1"/>
                    <a:pt x="1" y="4"/>
                  </a:cubicBezTo>
                  <a:lnTo>
                    <a:pt x="9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3"/>
            <p:cNvSpPr/>
            <p:nvPr/>
          </p:nvSpPr>
          <p:spPr>
            <a:xfrm>
              <a:off x="1020983" y="1088886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cubicBezTo>
                    <a:pt x="4" y="1"/>
                    <a:pt x="4" y="5"/>
                    <a:pt x="4" y="5"/>
                  </a:cubicBezTo>
                  <a:cubicBezTo>
                    <a:pt x="8" y="5"/>
                    <a:pt x="8" y="1"/>
                    <a:pt x="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3"/>
            <p:cNvSpPr/>
            <p:nvPr/>
          </p:nvSpPr>
          <p:spPr>
            <a:xfrm>
              <a:off x="1087425" y="1092358"/>
              <a:ext cx="530" cy="235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1" y="0"/>
                  </a:moveTo>
                  <a:lnTo>
                    <a:pt x="5" y="4"/>
                  </a:lnTo>
                  <a:lnTo>
                    <a:pt x="9" y="4"/>
                  </a:lnTo>
                  <a:cubicBezTo>
                    <a:pt x="9" y="0"/>
                    <a:pt x="9" y="0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3"/>
            <p:cNvSpPr/>
            <p:nvPr/>
          </p:nvSpPr>
          <p:spPr>
            <a:xfrm>
              <a:off x="1351194" y="845482"/>
              <a:ext cx="471" cy="530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lnTo>
                    <a:pt x="0" y="5"/>
                  </a:lnTo>
                  <a:lnTo>
                    <a:pt x="0" y="8"/>
                  </a:lnTo>
                  <a:cubicBezTo>
                    <a:pt x="0" y="8"/>
                    <a:pt x="7" y="5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3"/>
            <p:cNvSpPr/>
            <p:nvPr/>
          </p:nvSpPr>
          <p:spPr>
            <a:xfrm>
              <a:off x="1349899" y="846541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4" y="4"/>
                  </a:lnTo>
                  <a:lnTo>
                    <a:pt x="0" y="9"/>
                  </a:lnTo>
                  <a:cubicBezTo>
                    <a:pt x="4" y="4"/>
                    <a:pt x="12" y="1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3"/>
            <p:cNvSpPr/>
            <p:nvPr/>
          </p:nvSpPr>
          <p:spPr>
            <a:xfrm>
              <a:off x="1348781" y="847424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9" y="1"/>
                    <a:pt x="9" y="4"/>
                    <a:pt x="4" y="4"/>
                  </a:cubicBezTo>
                  <a:lnTo>
                    <a:pt x="1" y="8"/>
                  </a:lnTo>
                  <a:lnTo>
                    <a:pt x="9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3"/>
            <p:cNvSpPr/>
            <p:nvPr/>
          </p:nvSpPr>
          <p:spPr>
            <a:xfrm>
              <a:off x="1091780" y="1092123"/>
              <a:ext cx="883" cy="235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1"/>
                  </a:moveTo>
                  <a:cubicBezTo>
                    <a:pt x="3" y="3"/>
                    <a:pt x="5" y="4"/>
                    <a:pt x="8" y="4"/>
                  </a:cubicBezTo>
                  <a:cubicBezTo>
                    <a:pt x="11" y="4"/>
                    <a:pt x="13" y="3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3"/>
            <p:cNvSpPr/>
            <p:nvPr/>
          </p:nvSpPr>
          <p:spPr>
            <a:xfrm>
              <a:off x="1352253" y="844422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4"/>
                  </a:lnTo>
                  <a:lnTo>
                    <a:pt x="1" y="8"/>
                  </a:lnTo>
                  <a:lnTo>
                    <a:pt x="4" y="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3"/>
            <p:cNvSpPr/>
            <p:nvPr/>
          </p:nvSpPr>
          <p:spPr>
            <a:xfrm>
              <a:off x="1207069" y="108241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4" y="5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3"/>
            <p:cNvSpPr/>
            <p:nvPr/>
          </p:nvSpPr>
          <p:spPr>
            <a:xfrm>
              <a:off x="1338894" y="855192"/>
              <a:ext cx="471" cy="294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4" y="1"/>
                  </a:moveTo>
                  <a:lnTo>
                    <a:pt x="1" y="4"/>
                  </a:lnTo>
                  <a:cubicBezTo>
                    <a:pt x="4" y="4"/>
                    <a:pt x="4" y="4"/>
                    <a:pt x="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3"/>
            <p:cNvSpPr/>
            <p:nvPr/>
          </p:nvSpPr>
          <p:spPr>
            <a:xfrm>
              <a:off x="1069123" y="1091475"/>
              <a:ext cx="530" cy="294"/>
            </a:xfrm>
            <a:custGeom>
              <a:avLst/>
              <a:gdLst/>
              <a:ahLst/>
              <a:cxnLst/>
              <a:rect l="l" t="t" r="r" b="b"/>
              <a:pathLst>
                <a:path w="9" h="5" extrusionOk="0">
                  <a:moveTo>
                    <a:pt x="4" y="1"/>
                  </a:moveTo>
                  <a:cubicBezTo>
                    <a:pt x="0" y="1"/>
                    <a:pt x="0" y="5"/>
                    <a:pt x="0" y="5"/>
                  </a:cubicBezTo>
                  <a:lnTo>
                    <a:pt x="8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3"/>
            <p:cNvSpPr/>
            <p:nvPr/>
          </p:nvSpPr>
          <p:spPr>
            <a:xfrm>
              <a:off x="1067416" y="1091475"/>
              <a:ext cx="942" cy="177"/>
            </a:xfrm>
            <a:custGeom>
              <a:avLst/>
              <a:gdLst/>
              <a:ahLst/>
              <a:cxnLst/>
              <a:rect l="l" t="t" r="r" b="b"/>
              <a:pathLst>
                <a:path w="16" h="3" extrusionOk="0">
                  <a:moveTo>
                    <a:pt x="0" y="1"/>
                  </a:moveTo>
                  <a:cubicBezTo>
                    <a:pt x="3" y="1"/>
                    <a:pt x="7" y="2"/>
                    <a:pt x="10" y="2"/>
                  </a:cubicBezTo>
                  <a:cubicBezTo>
                    <a:pt x="12" y="2"/>
                    <a:pt x="14" y="2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3"/>
            <p:cNvSpPr/>
            <p:nvPr/>
          </p:nvSpPr>
          <p:spPr>
            <a:xfrm>
              <a:off x="1066121" y="1091475"/>
              <a:ext cx="471" cy="59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3"/>
            <p:cNvSpPr/>
            <p:nvPr/>
          </p:nvSpPr>
          <p:spPr>
            <a:xfrm>
              <a:off x="1343425" y="851308"/>
              <a:ext cx="471" cy="471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cubicBezTo>
                    <a:pt x="4" y="1"/>
                    <a:pt x="0" y="4"/>
                    <a:pt x="0" y="8"/>
                  </a:cubicBezTo>
                  <a:lnTo>
                    <a:pt x="4" y="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3"/>
            <p:cNvSpPr/>
            <p:nvPr/>
          </p:nvSpPr>
          <p:spPr>
            <a:xfrm>
              <a:off x="1342307" y="852191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9" y="1"/>
                  </a:moveTo>
                  <a:cubicBezTo>
                    <a:pt x="4" y="1"/>
                    <a:pt x="4" y="1"/>
                    <a:pt x="1" y="4"/>
                  </a:cubicBezTo>
                  <a:lnTo>
                    <a:pt x="1" y="8"/>
                  </a:lnTo>
                  <a:lnTo>
                    <a:pt x="4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3"/>
            <p:cNvSpPr/>
            <p:nvPr/>
          </p:nvSpPr>
          <p:spPr>
            <a:xfrm>
              <a:off x="1216720" y="830416"/>
              <a:ext cx="765" cy="235"/>
            </a:xfrm>
            <a:custGeom>
              <a:avLst/>
              <a:gdLst/>
              <a:ahLst/>
              <a:cxnLst/>
              <a:rect l="l" t="t" r="r" b="b"/>
              <a:pathLst>
                <a:path w="13" h="4" extrusionOk="0">
                  <a:moveTo>
                    <a:pt x="4" y="0"/>
                  </a:moveTo>
                  <a:lnTo>
                    <a:pt x="1" y="4"/>
                  </a:lnTo>
                  <a:cubicBezTo>
                    <a:pt x="4" y="4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3"/>
            <p:cNvSpPr/>
            <p:nvPr/>
          </p:nvSpPr>
          <p:spPr>
            <a:xfrm>
              <a:off x="1209835" y="83447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4" y="1"/>
                    <a:pt x="1" y="4"/>
                  </a:cubicBez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3"/>
            <p:cNvSpPr/>
            <p:nvPr/>
          </p:nvSpPr>
          <p:spPr>
            <a:xfrm>
              <a:off x="1210482" y="834300"/>
              <a:ext cx="706" cy="235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5" y="0"/>
                  </a:moveTo>
                  <a:lnTo>
                    <a:pt x="0" y="4"/>
                  </a:lnTo>
                  <a:cubicBezTo>
                    <a:pt x="5" y="4"/>
                    <a:pt x="8" y="4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3"/>
            <p:cNvSpPr/>
            <p:nvPr/>
          </p:nvSpPr>
          <p:spPr>
            <a:xfrm>
              <a:off x="1308233" y="79457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1" y="4"/>
                  </a:lnTo>
                  <a:cubicBezTo>
                    <a:pt x="4" y="4"/>
                    <a:pt x="11" y="0"/>
                    <a:pt x="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3"/>
            <p:cNvSpPr/>
            <p:nvPr/>
          </p:nvSpPr>
          <p:spPr>
            <a:xfrm>
              <a:off x="1329831" y="1050280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cubicBezTo>
                    <a:pt x="8" y="1"/>
                    <a:pt x="1" y="1"/>
                    <a:pt x="1" y="4"/>
                  </a:cubicBezTo>
                  <a:lnTo>
                    <a:pt x="4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3"/>
            <p:cNvSpPr/>
            <p:nvPr/>
          </p:nvSpPr>
          <p:spPr>
            <a:xfrm>
              <a:off x="1066533" y="842480"/>
              <a:ext cx="706" cy="471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2" y="0"/>
                  </a:moveTo>
                  <a:lnTo>
                    <a:pt x="4" y="4"/>
                  </a:lnTo>
                  <a:lnTo>
                    <a:pt x="0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3"/>
            <p:cNvSpPr/>
            <p:nvPr/>
          </p:nvSpPr>
          <p:spPr>
            <a:xfrm>
              <a:off x="1075361" y="83706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12" y="1"/>
                  </a:moveTo>
                  <a:lnTo>
                    <a:pt x="4" y="4"/>
                  </a:lnTo>
                  <a:lnTo>
                    <a:pt x="1" y="8"/>
                  </a:lnTo>
                  <a:cubicBezTo>
                    <a:pt x="4" y="8"/>
                    <a:pt x="8" y="4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3"/>
            <p:cNvSpPr/>
            <p:nvPr/>
          </p:nvSpPr>
          <p:spPr>
            <a:xfrm>
              <a:off x="1168168" y="887795"/>
              <a:ext cx="530" cy="471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5" y="0"/>
                  </a:moveTo>
                  <a:lnTo>
                    <a:pt x="1" y="7"/>
                  </a:lnTo>
                  <a:cubicBezTo>
                    <a:pt x="5" y="4"/>
                    <a:pt x="5" y="0"/>
                    <a:pt x="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3"/>
            <p:cNvSpPr/>
            <p:nvPr/>
          </p:nvSpPr>
          <p:spPr>
            <a:xfrm>
              <a:off x="1169286" y="886912"/>
              <a:ext cx="235" cy="294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0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3"/>
            <p:cNvSpPr/>
            <p:nvPr/>
          </p:nvSpPr>
          <p:spPr>
            <a:xfrm>
              <a:off x="1302171" y="959886"/>
              <a:ext cx="765" cy="471"/>
            </a:xfrm>
            <a:custGeom>
              <a:avLst/>
              <a:gdLst/>
              <a:ahLst/>
              <a:cxnLst/>
              <a:rect l="l" t="t" r="r" b="b"/>
              <a:pathLst>
                <a:path w="13" h="8" extrusionOk="0">
                  <a:moveTo>
                    <a:pt x="9" y="0"/>
                  </a:moveTo>
                  <a:lnTo>
                    <a:pt x="1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3"/>
            <p:cNvSpPr/>
            <p:nvPr/>
          </p:nvSpPr>
          <p:spPr>
            <a:xfrm>
              <a:off x="1287105" y="1076822"/>
              <a:ext cx="706" cy="177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" y="0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6" y="2"/>
                    <a:pt x="9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3"/>
            <p:cNvSpPr/>
            <p:nvPr/>
          </p:nvSpPr>
          <p:spPr>
            <a:xfrm>
              <a:off x="1286223" y="1076822"/>
              <a:ext cx="942" cy="59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" y="0"/>
                  </a:moveTo>
                  <a:lnTo>
                    <a:pt x="1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3"/>
            <p:cNvSpPr/>
            <p:nvPr/>
          </p:nvSpPr>
          <p:spPr>
            <a:xfrm>
              <a:off x="1294874" y="1073997"/>
              <a:ext cx="706" cy="294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8" y="1"/>
                  </a:moveTo>
                  <a:lnTo>
                    <a:pt x="1" y="4"/>
                  </a:lnTo>
                  <a:lnTo>
                    <a:pt x="8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3"/>
            <p:cNvSpPr/>
            <p:nvPr/>
          </p:nvSpPr>
          <p:spPr>
            <a:xfrm>
              <a:off x="1264860" y="1080706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8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3"/>
            <p:cNvSpPr/>
            <p:nvPr/>
          </p:nvSpPr>
          <p:spPr>
            <a:xfrm>
              <a:off x="1286635" y="1075291"/>
              <a:ext cx="765" cy="294"/>
            </a:xfrm>
            <a:custGeom>
              <a:avLst/>
              <a:gdLst/>
              <a:ahLst/>
              <a:cxnLst/>
              <a:rect l="l" t="t" r="r" b="b"/>
              <a:pathLst>
                <a:path w="13" h="5" extrusionOk="0">
                  <a:moveTo>
                    <a:pt x="1" y="1"/>
                  </a:moveTo>
                  <a:lnTo>
                    <a:pt x="4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3"/>
            <p:cNvSpPr/>
            <p:nvPr/>
          </p:nvSpPr>
          <p:spPr>
            <a:xfrm>
              <a:off x="1128268" y="1095183"/>
              <a:ext cx="942" cy="235"/>
            </a:xfrm>
            <a:custGeom>
              <a:avLst/>
              <a:gdLst/>
              <a:ahLst/>
              <a:cxnLst/>
              <a:rect l="l" t="t" r="r" b="b"/>
              <a:pathLst>
                <a:path w="16" h="4" extrusionOk="0">
                  <a:moveTo>
                    <a:pt x="0" y="0"/>
                  </a:moveTo>
                  <a:lnTo>
                    <a:pt x="0" y="4"/>
                  </a:lnTo>
                  <a:lnTo>
                    <a:pt x="15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3"/>
            <p:cNvSpPr/>
            <p:nvPr/>
          </p:nvSpPr>
          <p:spPr>
            <a:xfrm>
              <a:off x="1319238" y="948823"/>
              <a:ext cx="706" cy="530"/>
            </a:xfrm>
            <a:custGeom>
              <a:avLst/>
              <a:gdLst/>
              <a:ahLst/>
              <a:cxnLst/>
              <a:rect l="l" t="t" r="r" b="b"/>
              <a:pathLst>
                <a:path w="12" h="9" extrusionOk="0">
                  <a:moveTo>
                    <a:pt x="12" y="1"/>
                  </a:moveTo>
                  <a:lnTo>
                    <a:pt x="0" y="9"/>
                  </a:lnTo>
                  <a:lnTo>
                    <a:pt x="12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5" name="Google Shape;1455;p13"/>
          <p:cNvSpPr/>
          <p:nvPr/>
        </p:nvSpPr>
        <p:spPr>
          <a:xfrm>
            <a:off x="815124" y="4470350"/>
            <a:ext cx="495908" cy="495908"/>
          </a:xfrm>
          <a:custGeom>
            <a:avLst/>
            <a:gdLst/>
            <a:ahLst/>
            <a:cxnLst/>
            <a:rect l="l" t="t" r="r" b="b"/>
            <a:pathLst>
              <a:path w="8281" h="8281" extrusionOk="0">
                <a:moveTo>
                  <a:pt x="2981" y="1"/>
                </a:moveTo>
                <a:cubicBezTo>
                  <a:pt x="2849" y="1"/>
                  <a:pt x="2739" y="111"/>
                  <a:pt x="2739" y="246"/>
                </a:cubicBezTo>
                <a:lnTo>
                  <a:pt x="2739" y="2501"/>
                </a:lnTo>
                <a:cubicBezTo>
                  <a:pt x="2739" y="2633"/>
                  <a:pt x="2633" y="2743"/>
                  <a:pt x="2497" y="2743"/>
                </a:cubicBezTo>
                <a:lnTo>
                  <a:pt x="243" y="2743"/>
                </a:lnTo>
                <a:cubicBezTo>
                  <a:pt x="111" y="2743"/>
                  <a:pt x="1" y="2849"/>
                  <a:pt x="1" y="2985"/>
                </a:cubicBezTo>
                <a:lnTo>
                  <a:pt x="1" y="5300"/>
                </a:lnTo>
                <a:cubicBezTo>
                  <a:pt x="1" y="5435"/>
                  <a:pt x="111" y="5542"/>
                  <a:pt x="243" y="5542"/>
                </a:cubicBezTo>
                <a:lnTo>
                  <a:pt x="2497" y="5542"/>
                </a:lnTo>
                <a:cubicBezTo>
                  <a:pt x="2633" y="5542"/>
                  <a:pt x="2739" y="5652"/>
                  <a:pt x="2739" y="5784"/>
                </a:cubicBezTo>
                <a:lnTo>
                  <a:pt x="2739" y="8038"/>
                </a:lnTo>
                <a:cubicBezTo>
                  <a:pt x="2739" y="8174"/>
                  <a:pt x="2849" y="8280"/>
                  <a:pt x="2981" y="8280"/>
                </a:cubicBezTo>
                <a:lnTo>
                  <a:pt x="5299" y="8280"/>
                </a:lnTo>
                <a:cubicBezTo>
                  <a:pt x="5431" y="8280"/>
                  <a:pt x="5541" y="8174"/>
                  <a:pt x="5541" y="8038"/>
                </a:cubicBezTo>
                <a:lnTo>
                  <a:pt x="5541" y="5784"/>
                </a:lnTo>
                <a:cubicBezTo>
                  <a:pt x="5541" y="5652"/>
                  <a:pt x="5647" y="5542"/>
                  <a:pt x="5783" y="5542"/>
                </a:cubicBezTo>
                <a:lnTo>
                  <a:pt x="8038" y="5542"/>
                </a:lnTo>
                <a:cubicBezTo>
                  <a:pt x="8170" y="5542"/>
                  <a:pt x="8280" y="5435"/>
                  <a:pt x="8280" y="5300"/>
                </a:cubicBezTo>
                <a:lnTo>
                  <a:pt x="8280" y="2985"/>
                </a:lnTo>
                <a:cubicBezTo>
                  <a:pt x="8280" y="2849"/>
                  <a:pt x="8170" y="2743"/>
                  <a:pt x="8038" y="2743"/>
                </a:cubicBezTo>
                <a:lnTo>
                  <a:pt x="5783" y="2743"/>
                </a:lnTo>
                <a:cubicBezTo>
                  <a:pt x="5647" y="2743"/>
                  <a:pt x="5541" y="2633"/>
                  <a:pt x="5541" y="2501"/>
                </a:cubicBezTo>
                <a:lnTo>
                  <a:pt x="5541" y="246"/>
                </a:lnTo>
                <a:cubicBezTo>
                  <a:pt x="5541" y="111"/>
                  <a:pt x="5431" y="1"/>
                  <a:pt x="529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6" name="Google Shape;1456;p13"/>
          <p:cNvGrpSpPr/>
          <p:nvPr/>
        </p:nvGrpSpPr>
        <p:grpSpPr>
          <a:xfrm rot="-3996521">
            <a:off x="7973281" y="3615355"/>
            <a:ext cx="1649220" cy="961473"/>
            <a:chOff x="3864475" y="2225200"/>
            <a:chExt cx="862200" cy="502675"/>
          </a:xfrm>
        </p:grpSpPr>
        <p:sp>
          <p:nvSpPr>
            <p:cNvPr id="1457" name="Google Shape;1457;p13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3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3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3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3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3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3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3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3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3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" name="Google Shape;1467;p13"/>
          <p:cNvGrpSpPr/>
          <p:nvPr/>
        </p:nvGrpSpPr>
        <p:grpSpPr>
          <a:xfrm>
            <a:off x="262108" y="4124157"/>
            <a:ext cx="457898" cy="456314"/>
            <a:chOff x="2304594" y="2493825"/>
            <a:chExt cx="579837" cy="577832"/>
          </a:xfrm>
        </p:grpSpPr>
        <p:sp>
          <p:nvSpPr>
            <p:cNvPr id="1468" name="Google Shape;1468;p13"/>
            <p:cNvSpPr/>
            <p:nvPr/>
          </p:nvSpPr>
          <p:spPr>
            <a:xfrm>
              <a:off x="2583449" y="2978561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3"/>
            <p:cNvSpPr/>
            <p:nvPr/>
          </p:nvSpPr>
          <p:spPr>
            <a:xfrm>
              <a:off x="2579319" y="2552640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3"/>
            <p:cNvSpPr/>
            <p:nvPr/>
          </p:nvSpPr>
          <p:spPr>
            <a:xfrm>
              <a:off x="2579319" y="2660359"/>
              <a:ext cx="59" cy="23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4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3"/>
            <p:cNvSpPr/>
            <p:nvPr/>
          </p:nvSpPr>
          <p:spPr>
            <a:xfrm>
              <a:off x="2610880" y="2994253"/>
              <a:ext cx="236" cy="413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1" y="0"/>
                  </a:moveTo>
                  <a:cubicBezTo>
                    <a:pt x="1" y="0"/>
                    <a:pt x="1" y="1"/>
                    <a:pt x="1" y="2"/>
                  </a:cubicBezTo>
                  <a:lnTo>
                    <a:pt x="1" y="6"/>
                  </a:lnTo>
                  <a:cubicBezTo>
                    <a:pt x="3" y="3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3"/>
            <p:cNvSpPr/>
            <p:nvPr/>
          </p:nvSpPr>
          <p:spPr>
            <a:xfrm>
              <a:off x="2304594" y="2493825"/>
              <a:ext cx="579837" cy="577832"/>
            </a:xfrm>
            <a:custGeom>
              <a:avLst/>
              <a:gdLst/>
              <a:ahLst/>
              <a:cxnLst/>
              <a:rect l="l" t="t" r="r" b="b"/>
              <a:pathLst>
                <a:path w="9829" h="9795" extrusionOk="0">
                  <a:moveTo>
                    <a:pt x="5035" y="217"/>
                  </a:moveTo>
                  <a:lnTo>
                    <a:pt x="5035" y="217"/>
                  </a:lnTo>
                  <a:cubicBezTo>
                    <a:pt x="5035" y="221"/>
                    <a:pt x="5036" y="224"/>
                    <a:pt x="5036" y="227"/>
                  </a:cubicBezTo>
                  <a:lnTo>
                    <a:pt x="5036" y="227"/>
                  </a:lnTo>
                  <a:cubicBezTo>
                    <a:pt x="5036" y="224"/>
                    <a:pt x="5036" y="220"/>
                    <a:pt x="5035" y="217"/>
                  </a:cubicBezTo>
                  <a:close/>
                  <a:moveTo>
                    <a:pt x="6807" y="2739"/>
                  </a:moveTo>
                  <a:cubicBezTo>
                    <a:pt x="6807" y="2739"/>
                    <a:pt x="6806" y="2739"/>
                    <a:pt x="6806" y="2740"/>
                  </a:cubicBezTo>
                  <a:lnTo>
                    <a:pt x="6806" y="2740"/>
                  </a:lnTo>
                  <a:cubicBezTo>
                    <a:pt x="6806" y="2739"/>
                    <a:pt x="6807" y="2739"/>
                    <a:pt x="6807" y="2739"/>
                  </a:cubicBezTo>
                  <a:close/>
                  <a:moveTo>
                    <a:pt x="6905" y="2816"/>
                  </a:moveTo>
                  <a:cubicBezTo>
                    <a:pt x="6904" y="2817"/>
                    <a:pt x="6903" y="2818"/>
                    <a:pt x="6902" y="2820"/>
                  </a:cubicBezTo>
                  <a:lnTo>
                    <a:pt x="6902" y="2820"/>
                  </a:lnTo>
                  <a:cubicBezTo>
                    <a:pt x="6903" y="2819"/>
                    <a:pt x="6904" y="2817"/>
                    <a:pt x="6905" y="2816"/>
                  </a:cubicBezTo>
                  <a:close/>
                  <a:moveTo>
                    <a:pt x="2964" y="2959"/>
                  </a:move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lnTo>
                    <a:pt x="2964" y="2959"/>
                  </a:lnTo>
                  <a:cubicBezTo>
                    <a:pt x="2964" y="2959"/>
                    <a:pt x="2964" y="2959"/>
                    <a:pt x="2964" y="2959"/>
                  </a:cubicBezTo>
                  <a:close/>
                  <a:moveTo>
                    <a:pt x="7034" y="2996"/>
                  </a:moveTo>
                  <a:cubicBezTo>
                    <a:pt x="7032" y="2996"/>
                    <a:pt x="7031" y="2997"/>
                    <a:pt x="7030" y="2998"/>
                  </a:cubicBezTo>
                  <a:lnTo>
                    <a:pt x="7030" y="2998"/>
                  </a:lnTo>
                  <a:cubicBezTo>
                    <a:pt x="7031" y="2998"/>
                    <a:pt x="7033" y="2997"/>
                    <a:pt x="7034" y="2996"/>
                  </a:cubicBezTo>
                  <a:close/>
                  <a:moveTo>
                    <a:pt x="6939" y="3128"/>
                  </a:moveTo>
                  <a:lnTo>
                    <a:pt x="6934" y="3131"/>
                  </a:lnTo>
                  <a:lnTo>
                    <a:pt x="6934" y="3128"/>
                  </a:lnTo>
                  <a:close/>
                  <a:moveTo>
                    <a:pt x="6901" y="3207"/>
                  </a:moveTo>
                  <a:lnTo>
                    <a:pt x="6901" y="3207"/>
                  </a:lnTo>
                  <a:cubicBezTo>
                    <a:pt x="6902" y="3207"/>
                    <a:pt x="6897" y="3212"/>
                    <a:pt x="6890" y="3212"/>
                  </a:cubicBezTo>
                  <a:cubicBezTo>
                    <a:pt x="6895" y="3212"/>
                    <a:pt x="6898" y="3209"/>
                    <a:pt x="6898" y="3209"/>
                  </a:cubicBezTo>
                  <a:cubicBezTo>
                    <a:pt x="6900" y="3208"/>
                    <a:pt x="6901" y="3207"/>
                    <a:pt x="6901" y="3207"/>
                  </a:cubicBezTo>
                  <a:close/>
                  <a:moveTo>
                    <a:pt x="6868" y="3217"/>
                  </a:moveTo>
                  <a:cubicBezTo>
                    <a:pt x="6870" y="3217"/>
                    <a:pt x="6864" y="3226"/>
                    <a:pt x="6858" y="3226"/>
                  </a:cubicBezTo>
                  <a:cubicBezTo>
                    <a:pt x="6861" y="3223"/>
                    <a:pt x="6861" y="3223"/>
                    <a:pt x="6865" y="3219"/>
                  </a:cubicBezTo>
                  <a:cubicBezTo>
                    <a:pt x="6867" y="3218"/>
                    <a:pt x="6867" y="3217"/>
                    <a:pt x="6868" y="3217"/>
                  </a:cubicBezTo>
                  <a:close/>
                  <a:moveTo>
                    <a:pt x="6565" y="3468"/>
                  </a:moveTo>
                  <a:lnTo>
                    <a:pt x="6560" y="3473"/>
                  </a:lnTo>
                  <a:lnTo>
                    <a:pt x="6560" y="3468"/>
                  </a:lnTo>
                  <a:close/>
                  <a:moveTo>
                    <a:pt x="6340" y="3769"/>
                  </a:moveTo>
                  <a:cubicBezTo>
                    <a:pt x="6340" y="3769"/>
                    <a:pt x="6340" y="3773"/>
                    <a:pt x="6337" y="3773"/>
                  </a:cubicBezTo>
                  <a:lnTo>
                    <a:pt x="6340" y="3769"/>
                  </a:lnTo>
                  <a:close/>
                  <a:moveTo>
                    <a:pt x="4117" y="4706"/>
                  </a:moveTo>
                  <a:cubicBezTo>
                    <a:pt x="4117" y="4706"/>
                    <a:pt x="4118" y="4707"/>
                    <a:pt x="4118" y="4708"/>
                  </a:cubicBezTo>
                  <a:cubicBezTo>
                    <a:pt x="4117" y="4707"/>
                    <a:pt x="4117" y="4706"/>
                    <a:pt x="4117" y="4706"/>
                  </a:cubicBezTo>
                  <a:close/>
                  <a:moveTo>
                    <a:pt x="2388" y="4708"/>
                  </a:moveTo>
                  <a:cubicBezTo>
                    <a:pt x="2383" y="4708"/>
                    <a:pt x="2378" y="4710"/>
                    <a:pt x="2374" y="4710"/>
                  </a:cubicBezTo>
                  <a:cubicBezTo>
                    <a:pt x="2372" y="4710"/>
                    <a:pt x="2371" y="4710"/>
                    <a:pt x="2370" y="4708"/>
                  </a:cubicBezTo>
                  <a:close/>
                  <a:moveTo>
                    <a:pt x="1879" y="4708"/>
                  </a:moveTo>
                  <a:lnTo>
                    <a:pt x="1874" y="4712"/>
                  </a:lnTo>
                  <a:cubicBezTo>
                    <a:pt x="1871" y="4712"/>
                    <a:pt x="1878" y="4708"/>
                    <a:pt x="1879" y="4708"/>
                  </a:cubicBezTo>
                  <a:close/>
                  <a:moveTo>
                    <a:pt x="591" y="4717"/>
                  </a:moveTo>
                  <a:cubicBezTo>
                    <a:pt x="595" y="4717"/>
                    <a:pt x="600" y="4718"/>
                    <a:pt x="602" y="4719"/>
                  </a:cubicBezTo>
                  <a:lnTo>
                    <a:pt x="587" y="4719"/>
                  </a:lnTo>
                  <a:cubicBezTo>
                    <a:pt x="575" y="4719"/>
                    <a:pt x="582" y="4717"/>
                    <a:pt x="591" y="4717"/>
                  </a:cubicBezTo>
                  <a:close/>
                  <a:moveTo>
                    <a:pt x="675" y="4719"/>
                  </a:moveTo>
                  <a:cubicBezTo>
                    <a:pt x="675" y="4722"/>
                    <a:pt x="679" y="4722"/>
                    <a:pt x="664" y="4722"/>
                  </a:cubicBezTo>
                  <a:cubicBezTo>
                    <a:pt x="668" y="4719"/>
                    <a:pt x="672" y="4719"/>
                    <a:pt x="675" y="4719"/>
                  </a:cubicBezTo>
                  <a:close/>
                  <a:moveTo>
                    <a:pt x="59" y="4976"/>
                  </a:moveTo>
                  <a:cubicBezTo>
                    <a:pt x="63" y="4976"/>
                    <a:pt x="65" y="4976"/>
                    <a:pt x="68" y="4976"/>
                  </a:cubicBezTo>
                  <a:lnTo>
                    <a:pt x="68" y="4976"/>
                  </a:lnTo>
                  <a:cubicBezTo>
                    <a:pt x="66" y="4976"/>
                    <a:pt x="63" y="4976"/>
                    <a:pt x="59" y="4976"/>
                  </a:cubicBezTo>
                  <a:close/>
                  <a:moveTo>
                    <a:pt x="9612" y="5013"/>
                  </a:moveTo>
                  <a:lnTo>
                    <a:pt x="9612" y="5013"/>
                  </a:lnTo>
                  <a:cubicBezTo>
                    <a:pt x="9608" y="5013"/>
                    <a:pt x="9604" y="5013"/>
                    <a:pt x="9601" y="5013"/>
                  </a:cubicBezTo>
                  <a:lnTo>
                    <a:pt x="9601" y="5013"/>
                  </a:lnTo>
                  <a:cubicBezTo>
                    <a:pt x="9605" y="5013"/>
                    <a:pt x="9608" y="5013"/>
                    <a:pt x="9612" y="5013"/>
                  </a:cubicBezTo>
                  <a:close/>
                  <a:moveTo>
                    <a:pt x="9542" y="5023"/>
                  </a:moveTo>
                  <a:cubicBezTo>
                    <a:pt x="9545" y="5024"/>
                    <a:pt x="9549" y="5024"/>
                    <a:pt x="9553" y="5025"/>
                  </a:cubicBezTo>
                  <a:lnTo>
                    <a:pt x="9553" y="5025"/>
                  </a:lnTo>
                  <a:cubicBezTo>
                    <a:pt x="9550" y="5024"/>
                    <a:pt x="9547" y="5023"/>
                    <a:pt x="9542" y="5023"/>
                  </a:cubicBezTo>
                  <a:close/>
                  <a:moveTo>
                    <a:pt x="5226" y="5504"/>
                  </a:moveTo>
                  <a:cubicBezTo>
                    <a:pt x="5230" y="5504"/>
                    <a:pt x="5230" y="5507"/>
                    <a:pt x="5230" y="5507"/>
                  </a:cubicBezTo>
                  <a:lnTo>
                    <a:pt x="5226" y="5504"/>
                  </a:lnTo>
                  <a:close/>
                  <a:moveTo>
                    <a:pt x="3664" y="5852"/>
                  </a:moveTo>
                  <a:cubicBezTo>
                    <a:pt x="3664" y="5852"/>
                    <a:pt x="3663" y="5852"/>
                    <a:pt x="3663" y="5852"/>
                  </a:cubicBezTo>
                  <a:lnTo>
                    <a:pt x="3664" y="5852"/>
                  </a:lnTo>
                  <a:lnTo>
                    <a:pt x="3664" y="5852"/>
                  </a:lnTo>
                  <a:close/>
                  <a:moveTo>
                    <a:pt x="4282" y="5920"/>
                  </a:moveTo>
                  <a:cubicBezTo>
                    <a:pt x="4282" y="5920"/>
                    <a:pt x="4281" y="5921"/>
                    <a:pt x="4280" y="5922"/>
                  </a:cubicBezTo>
                  <a:cubicBezTo>
                    <a:pt x="4281" y="5921"/>
                    <a:pt x="4281" y="5921"/>
                    <a:pt x="4282" y="5920"/>
                  </a:cubicBezTo>
                  <a:close/>
                  <a:moveTo>
                    <a:pt x="4211" y="5991"/>
                  </a:moveTo>
                  <a:cubicBezTo>
                    <a:pt x="4209" y="5993"/>
                    <a:pt x="4208" y="5994"/>
                    <a:pt x="4207" y="5995"/>
                  </a:cubicBezTo>
                  <a:lnTo>
                    <a:pt x="4207" y="5995"/>
                  </a:lnTo>
                  <a:cubicBezTo>
                    <a:pt x="4211" y="5995"/>
                    <a:pt x="4211" y="5995"/>
                    <a:pt x="4211" y="5991"/>
                  </a:cubicBezTo>
                  <a:close/>
                  <a:moveTo>
                    <a:pt x="6142" y="6395"/>
                  </a:moveTo>
                  <a:cubicBezTo>
                    <a:pt x="6142" y="6399"/>
                    <a:pt x="6147" y="6399"/>
                    <a:pt x="6142" y="6399"/>
                  </a:cubicBezTo>
                  <a:lnTo>
                    <a:pt x="6142" y="6395"/>
                  </a:lnTo>
                  <a:close/>
                  <a:moveTo>
                    <a:pt x="6172" y="6424"/>
                  </a:moveTo>
                  <a:lnTo>
                    <a:pt x="6172" y="6428"/>
                  </a:lnTo>
                  <a:cubicBezTo>
                    <a:pt x="6173" y="6430"/>
                    <a:pt x="6174" y="6431"/>
                    <a:pt x="6173" y="6431"/>
                  </a:cubicBezTo>
                  <a:cubicBezTo>
                    <a:pt x="6172" y="6431"/>
                    <a:pt x="6169" y="6427"/>
                    <a:pt x="6169" y="6424"/>
                  </a:cubicBezTo>
                  <a:lnTo>
                    <a:pt x="6169" y="6424"/>
                  </a:lnTo>
                  <a:cubicBezTo>
                    <a:pt x="6171" y="6426"/>
                    <a:pt x="6171" y="6427"/>
                    <a:pt x="6172" y="6427"/>
                  </a:cubicBezTo>
                  <a:cubicBezTo>
                    <a:pt x="6172" y="6427"/>
                    <a:pt x="6172" y="6426"/>
                    <a:pt x="6172" y="6424"/>
                  </a:cubicBezTo>
                  <a:close/>
                  <a:moveTo>
                    <a:pt x="6240" y="6522"/>
                  </a:moveTo>
                  <a:lnTo>
                    <a:pt x="6240" y="6522"/>
                  </a:lnTo>
                  <a:cubicBezTo>
                    <a:pt x="6240" y="6522"/>
                    <a:pt x="6241" y="6522"/>
                    <a:pt x="6242" y="6523"/>
                  </a:cubicBezTo>
                  <a:lnTo>
                    <a:pt x="6242" y="6527"/>
                  </a:lnTo>
                  <a:cubicBezTo>
                    <a:pt x="6242" y="6524"/>
                    <a:pt x="6240" y="6522"/>
                    <a:pt x="6240" y="6522"/>
                  </a:cubicBezTo>
                  <a:close/>
                  <a:moveTo>
                    <a:pt x="6443" y="6615"/>
                  </a:moveTo>
                  <a:lnTo>
                    <a:pt x="6443" y="6619"/>
                  </a:lnTo>
                  <a:cubicBezTo>
                    <a:pt x="6443" y="6615"/>
                    <a:pt x="6440" y="6615"/>
                    <a:pt x="6443" y="6615"/>
                  </a:cubicBezTo>
                  <a:close/>
                  <a:moveTo>
                    <a:pt x="6447" y="6623"/>
                  </a:moveTo>
                  <a:cubicBezTo>
                    <a:pt x="6450" y="6623"/>
                    <a:pt x="6450" y="6626"/>
                    <a:pt x="6455" y="6626"/>
                  </a:cubicBezTo>
                  <a:cubicBezTo>
                    <a:pt x="6450" y="6626"/>
                    <a:pt x="6447" y="6626"/>
                    <a:pt x="6447" y="6623"/>
                  </a:cubicBezTo>
                  <a:close/>
                  <a:moveTo>
                    <a:pt x="2927" y="6736"/>
                  </a:moveTo>
                  <a:lnTo>
                    <a:pt x="2923" y="6740"/>
                  </a:lnTo>
                  <a:cubicBezTo>
                    <a:pt x="2923" y="6740"/>
                    <a:pt x="2923" y="6740"/>
                    <a:pt x="2924" y="6740"/>
                  </a:cubicBezTo>
                  <a:lnTo>
                    <a:pt x="2924" y="6740"/>
                  </a:lnTo>
                  <a:cubicBezTo>
                    <a:pt x="2925" y="6739"/>
                    <a:pt x="2926" y="6737"/>
                    <a:pt x="2927" y="6736"/>
                  </a:cubicBezTo>
                  <a:close/>
                  <a:moveTo>
                    <a:pt x="6509" y="6755"/>
                  </a:moveTo>
                  <a:lnTo>
                    <a:pt x="6509" y="6758"/>
                  </a:lnTo>
                  <a:lnTo>
                    <a:pt x="6506" y="6755"/>
                  </a:lnTo>
                  <a:close/>
                  <a:moveTo>
                    <a:pt x="2892" y="6774"/>
                  </a:moveTo>
                  <a:cubicBezTo>
                    <a:pt x="2890" y="6776"/>
                    <a:pt x="2888" y="6778"/>
                    <a:pt x="2886" y="6780"/>
                  </a:cubicBezTo>
                  <a:cubicBezTo>
                    <a:pt x="2889" y="6777"/>
                    <a:pt x="2891" y="6775"/>
                    <a:pt x="2892" y="6774"/>
                  </a:cubicBezTo>
                  <a:close/>
                  <a:moveTo>
                    <a:pt x="7088" y="6783"/>
                  </a:moveTo>
                  <a:cubicBezTo>
                    <a:pt x="7088" y="6783"/>
                    <a:pt x="7088" y="6783"/>
                    <a:pt x="7088" y="6784"/>
                  </a:cubicBezTo>
                  <a:cubicBezTo>
                    <a:pt x="7088" y="6783"/>
                    <a:pt x="7088" y="6783"/>
                    <a:pt x="7088" y="6783"/>
                  </a:cubicBezTo>
                  <a:close/>
                  <a:moveTo>
                    <a:pt x="6535" y="6787"/>
                  </a:moveTo>
                  <a:cubicBezTo>
                    <a:pt x="6537" y="6789"/>
                    <a:pt x="6537" y="6790"/>
                    <a:pt x="6536" y="6790"/>
                  </a:cubicBezTo>
                  <a:cubicBezTo>
                    <a:pt x="6536" y="6790"/>
                    <a:pt x="6535" y="6789"/>
                    <a:pt x="6535" y="6787"/>
                  </a:cubicBezTo>
                  <a:close/>
                  <a:moveTo>
                    <a:pt x="6560" y="6806"/>
                  </a:moveTo>
                  <a:cubicBezTo>
                    <a:pt x="6560" y="6806"/>
                    <a:pt x="6561" y="6809"/>
                    <a:pt x="6565" y="6809"/>
                  </a:cubicBezTo>
                  <a:cubicBezTo>
                    <a:pt x="6560" y="6809"/>
                    <a:pt x="6560" y="6809"/>
                    <a:pt x="6560" y="6806"/>
                  </a:cubicBezTo>
                  <a:close/>
                  <a:moveTo>
                    <a:pt x="6604" y="6839"/>
                  </a:moveTo>
                  <a:cubicBezTo>
                    <a:pt x="6604" y="6843"/>
                    <a:pt x="6609" y="6843"/>
                    <a:pt x="6604" y="6843"/>
                  </a:cubicBezTo>
                  <a:cubicBezTo>
                    <a:pt x="6608" y="6845"/>
                    <a:pt x="6609" y="6846"/>
                    <a:pt x="6609" y="6846"/>
                  </a:cubicBezTo>
                  <a:cubicBezTo>
                    <a:pt x="6608" y="6846"/>
                    <a:pt x="6601" y="6841"/>
                    <a:pt x="6601" y="6839"/>
                  </a:cubicBezTo>
                  <a:lnTo>
                    <a:pt x="6601" y="6839"/>
                  </a:lnTo>
                  <a:lnTo>
                    <a:pt x="6604" y="6843"/>
                  </a:lnTo>
                  <a:cubicBezTo>
                    <a:pt x="6604" y="6839"/>
                    <a:pt x="6601" y="6839"/>
                    <a:pt x="6604" y="6839"/>
                  </a:cubicBezTo>
                  <a:close/>
                  <a:moveTo>
                    <a:pt x="2984" y="6859"/>
                  </a:moveTo>
                  <a:cubicBezTo>
                    <a:pt x="2984" y="6859"/>
                    <a:pt x="2983" y="6860"/>
                    <a:pt x="2982" y="6861"/>
                  </a:cubicBezTo>
                  <a:cubicBezTo>
                    <a:pt x="2983" y="6860"/>
                    <a:pt x="2984" y="6860"/>
                    <a:pt x="2984" y="6859"/>
                  </a:cubicBezTo>
                  <a:close/>
                  <a:moveTo>
                    <a:pt x="6612" y="6872"/>
                  </a:moveTo>
                  <a:cubicBezTo>
                    <a:pt x="6616" y="6872"/>
                    <a:pt x="6616" y="6875"/>
                    <a:pt x="6619" y="6875"/>
                  </a:cubicBezTo>
                  <a:cubicBezTo>
                    <a:pt x="6621" y="6878"/>
                    <a:pt x="6621" y="6878"/>
                    <a:pt x="6620" y="6878"/>
                  </a:cubicBezTo>
                  <a:cubicBezTo>
                    <a:pt x="6619" y="6878"/>
                    <a:pt x="6615" y="6874"/>
                    <a:pt x="6612" y="6872"/>
                  </a:cubicBezTo>
                  <a:close/>
                  <a:moveTo>
                    <a:pt x="4724" y="7946"/>
                  </a:moveTo>
                  <a:lnTo>
                    <a:pt x="4724" y="7953"/>
                  </a:lnTo>
                  <a:cubicBezTo>
                    <a:pt x="4724" y="7950"/>
                    <a:pt x="4720" y="7950"/>
                    <a:pt x="4724" y="7946"/>
                  </a:cubicBezTo>
                  <a:close/>
                  <a:moveTo>
                    <a:pt x="4731" y="8148"/>
                  </a:moveTo>
                  <a:cubicBezTo>
                    <a:pt x="4731" y="8148"/>
                    <a:pt x="4731" y="8152"/>
                    <a:pt x="4729" y="8152"/>
                  </a:cubicBezTo>
                  <a:cubicBezTo>
                    <a:pt x="4729" y="8152"/>
                    <a:pt x="4728" y="8152"/>
                    <a:pt x="4727" y="8151"/>
                  </a:cubicBezTo>
                  <a:lnTo>
                    <a:pt x="4731" y="8148"/>
                  </a:lnTo>
                  <a:close/>
                  <a:moveTo>
                    <a:pt x="4764" y="8943"/>
                  </a:moveTo>
                  <a:lnTo>
                    <a:pt x="4764" y="8951"/>
                  </a:lnTo>
                  <a:cubicBezTo>
                    <a:pt x="4761" y="8947"/>
                    <a:pt x="4761" y="8947"/>
                    <a:pt x="4764" y="8943"/>
                  </a:cubicBezTo>
                  <a:close/>
                  <a:moveTo>
                    <a:pt x="4743" y="9151"/>
                  </a:moveTo>
                  <a:lnTo>
                    <a:pt x="4743" y="9151"/>
                  </a:lnTo>
                  <a:cubicBezTo>
                    <a:pt x="4744" y="9151"/>
                    <a:pt x="4745" y="9154"/>
                    <a:pt x="4742" y="9163"/>
                  </a:cubicBezTo>
                  <a:lnTo>
                    <a:pt x="4742" y="9153"/>
                  </a:lnTo>
                  <a:cubicBezTo>
                    <a:pt x="4742" y="9152"/>
                    <a:pt x="4743" y="9151"/>
                    <a:pt x="4743" y="9151"/>
                  </a:cubicBezTo>
                  <a:close/>
                  <a:moveTo>
                    <a:pt x="4742" y="9222"/>
                  </a:moveTo>
                  <a:cubicBezTo>
                    <a:pt x="4739" y="9233"/>
                    <a:pt x="4746" y="9241"/>
                    <a:pt x="4739" y="9248"/>
                  </a:cubicBezTo>
                  <a:cubicBezTo>
                    <a:pt x="4739" y="9237"/>
                    <a:pt x="4739" y="9229"/>
                    <a:pt x="4742" y="9222"/>
                  </a:cubicBezTo>
                  <a:close/>
                  <a:moveTo>
                    <a:pt x="4727" y="9277"/>
                  </a:moveTo>
                  <a:lnTo>
                    <a:pt x="4727" y="9292"/>
                  </a:lnTo>
                  <a:cubicBezTo>
                    <a:pt x="4726" y="9296"/>
                    <a:pt x="4726" y="9297"/>
                    <a:pt x="4725" y="9297"/>
                  </a:cubicBezTo>
                  <a:cubicBezTo>
                    <a:pt x="4724" y="9297"/>
                    <a:pt x="4725" y="9285"/>
                    <a:pt x="4727" y="9277"/>
                  </a:cubicBezTo>
                  <a:close/>
                  <a:moveTo>
                    <a:pt x="4756" y="9431"/>
                  </a:moveTo>
                  <a:lnTo>
                    <a:pt x="4756" y="9435"/>
                  </a:lnTo>
                  <a:cubicBezTo>
                    <a:pt x="4756" y="9435"/>
                    <a:pt x="4753" y="9431"/>
                    <a:pt x="4756" y="9431"/>
                  </a:cubicBezTo>
                  <a:close/>
                  <a:moveTo>
                    <a:pt x="4764" y="9534"/>
                  </a:moveTo>
                  <a:cubicBezTo>
                    <a:pt x="4768" y="9534"/>
                    <a:pt x="4768" y="9537"/>
                    <a:pt x="4764" y="9537"/>
                  </a:cubicBezTo>
                  <a:lnTo>
                    <a:pt x="4764" y="9534"/>
                  </a:lnTo>
                  <a:close/>
                  <a:moveTo>
                    <a:pt x="4999" y="9758"/>
                  </a:moveTo>
                  <a:lnTo>
                    <a:pt x="4999" y="9758"/>
                  </a:lnTo>
                  <a:cubicBezTo>
                    <a:pt x="4998" y="9761"/>
                    <a:pt x="4998" y="9765"/>
                    <a:pt x="4998" y="9769"/>
                  </a:cubicBezTo>
                  <a:cubicBezTo>
                    <a:pt x="4999" y="9765"/>
                    <a:pt x="4999" y="9761"/>
                    <a:pt x="4999" y="9758"/>
                  </a:cubicBezTo>
                  <a:close/>
                  <a:moveTo>
                    <a:pt x="4690" y="0"/>
                  </a:moveTo>
                  <a:cubicBezTo>
                    <a:pt x="4621" y="880"/>
                    <a:pt x="4668" y="1818"/>
                    <a:pt x="4658" y="2725"/>
                  </a:cubicBezTo>
                  <a:lnTo>
                    <a:pt x="4658" y="2735"/>
                  </a:lnTo>
                  <a:cubicBezTo>
                    <a:pt x="4658" y="2761"/>
                    <a:pt x="4654" y="2786"/>
                    <a:pt x="4658" y="2816"/>
                  </a:cubicBezTo>
                  <a:lnTo>
                    <a:pt x="4658" y="2930"/>
                  </a:lnTo>
                  <a:lnTo>
                    <a:pt x="4658" y="2937"/>
                  </a:lnTo>
                  <a:cubicBezTo>
                    <a:pt x="4668" y="3395"/>
                    <a:pt x="4668" y="3857"/>
                    <a:pt x="4676" y="4323"/>
                  </a:cubicBezTo>
                  <a:cubicBezTo>
                    <a:pt x="4434" y="4096"/>
                    <a:pt x="4196" y="3850"/>
                    <a:pt x="3957" y="3619"/>
                  </a:cubicBezTo>
                  <a:lnTo>
                    <a:pt x="3957" y="3619"/>
                  </a:lnTo>
                  <a:cubicBezTo>
                    <a:pt x="4007" y="3676"/>
                    <a:pt x="4028" y="3700"/>
                    <a:pt x="4026" y="3700"/>
                  </a:cubicBezTo>
                  <a:cubicBezTo>
                    <a:pt x="4016" y="3700"/>
                    <a:pt x="3339" y="2972"/>
                    <a:pt x="3169" y="2923"/>
                  </a:cubicBezTo>
                  <a:cubicBezTo>
                    <a:pt x="3169" y="2924"/>
                    <a:pt x="3168" y="2924"/>
                    <a:pt x="3167" y="2924"/>
                  </a:cubicBezTo>
                  <a:cubicBezTo>
                    <a:pt x="3164" y="2924"/>
                    <a:pt x="3158" y="2921"/>
                    <a:pt x="3150" y="2918"/>
                  </a:cubicBezTo>
                  <a:lnTo>
                    <a:pt x="3150" y="2918"/>
                  </a:lnTo>
                  <a:cubicBezTo>
                    <a:pt x="3158" y="2933"/>
                    <a:pt x="3136" y="2937"/>
                    <a:pt x="3155" y="2962"/>
                  </a:cubicBezTo>
                  <a:cubicBezTo>
                    <a:pt x="3158" y="2967"/>
                    <a:pt x="3162" y="2974"/>
                    <a:pt x="3162" y="2977"/>
                  </a:cubicBezTo>
                  <a:cubicBezTo>
                    <a:pt x="3184" y="3002"/>
                    <a:pt x="3190" y="3011"/>
                    <a:pt x="3186" y="3011"/>
                  </a:cubicBezTo>
                  <a:cubicBezTo>
                    <a:pt x="3175" y="3011"/>
                    <a:pt x="3100" y="2947"/>
                    <a:pt x="3092" y="2915"/>
                  </a:cubicBezTo>
                  <a:lnTo>
                    <a:pt x="3092" y="2915"/>
                  </a:lnTo>
                  <a:cubicBezTo>
                    <a:pt x="3095" y="2917"/>
                    <a:pt x="3096" y="2918"/>
                    <a:pt x="3096" y="2918"/>
                  </a:cubicBezTo>
                  <a:cubicBezTo>
                    <a:pt x="3097" y="2918"/>
                    <a:pt x="3081" y="2904"/>
                    <a:pt x="3084" y="2901"/>
                  </a:cubicBezTo>
                  <a:lnTo>
                    <a:pt x="3084" y="2901"/>
                  </a:lnTo>
                  <a:cubicBezTo>
                    <a:pt x="3089" y="2904"/>
                    <a:pt x="3089" y="2904"/>
                    <a:pt x="3092" y="2904"/>
                  </a:cubicBezTo>
                  <a:cubicBezTo>
                    <a:pt x="3081" y="2896"/>
                    <a:pt x="3077" y="2886"/>
                    <a:pt x="3070" y="2874"/>
                  </a:cubicBezTo>
                  <a:lnTo>
                    <a:pt x="3074" y="2874"/>
                  </a:lnTo>
                  <a:cubicBezTo>
                    <a:pt x="3077" y="2879"/>
                    <a:pt x="3077" y="2882"/>
                    <a:pt x="3081" y="2886"/>
                  </a:cubicBezTo>
                  <a:cubicBezTo>
                    <a:pt x="3077" y="2874"/>
                    <a:pt x="3059" y="2857"/>
                    <a:pt x="3052" y="2842"/>
                  </a:cubicBezTo>
                  <a:cubicBezTo>
                    <a:pt x="3046" y="2830"/>
                    <a:pt x="3042" y="2823"/>
                    <a:pt x="3041" y="2823"/>
                  </a:cubicBezTo>
                  <a:lnTo>
                    <a:pt x="3041" y="2823"/>
                  </a:lnTo>
                  <a:cubicBezTo>
                    <a:pt x="3041" y="2823"/>
                    <a:pt x="3043" y="2830"/>
                    <a:pt x="3048" y="2845"/>
                  </a:cubicBezTo>
                  <a:cubicBezTo>
                    <a:pt x="3046" y="2844"/>
                    <a:pt x="3045" y="2843"/>
                    <a:pt x="3044" y="2843"/>
                  </a:cubicBezTo>
                  <a:cubicBezTo>
                    <a:pt x="3040" y="2843"/>
                    <a:pt x="3063" y="2875"/>
                    <a:pt x="3057" y="2875"/>
                  </a:cubicBezTo>
                  <a:cubicBezTo>
                    <a:pt x="3055" y="2875"/>
                    <a:pt x="3051" y="2873"/>
                    <a:pt x="3045" y="2867"/>
                  </a:cubicBezTo>
                  <a:lnTo>
                    <a:pt x="3045" y="2867"/>
                  </a:lnTo>
                  <a:cubicBezTo>
                    <a:pt x="3067" y="2886"/>
                    <a:pt x="3074" y="2911"/>
                    <a:pt x="3089" y="2930"/>
                  </a:cubicBezTo>
                  <a:cubicBezTo>
                    <a:pt x="3089" y="2933"/>
                    <a:pt x="3086" y="2934"/>
                    <a:pt x="3083" y="2934"/>
                  </a:cubicBezTo>
                  <a:cubicBezTo>
                    <a:pt x="3081" y="2934"/>
                    <a:pt x="3078" y="2934"/>
                    <a:pt x="3077" y="2934"/>
                  </a:cubicBezTo>
                  <a:cubicBezTo>
                    <a:pt x="3074" y="2934"/>
                    <a:pt x="3073" y="2935"/>
                    <a:pt x="3077" y="2940"/>
                  </a:cubicBezTo>
                  <a:cubicBezTo>
                    <a:pt x="3097" y="2974"/>
                    <a:pt x="3095" y="2985"/>
                    <a:pt x="3083" y="2985"/>
                  </a:cubicBezTo>
                  <a:cubicBezTo>
                    <a:pt x="3062" y="2985"/>
                    <a:pt x="3014" y="2959"/>
                    <a:pt x="2979" y="2959"/>
                  </a:cubicBezTo>
                  <a:cubicBezTo>
                    <a:pt x="2981" y="2961"/>
                    <a:pt x="2978" y="2963"/>
                    <a:pt x="2973" y="2963"/>
                  </a:cubicBezTo>
                  <a:cubicBezTo>
                    <a:pt x="2970" y="2963"/>
                    <a:pt x="2967" y="2962"/>
                    <a:pt x="2964" y="2959"/>
                  </a:cubicBezTo>
                  <a:lnTo>
                    <a:pt x="2964" y="2959"/>
                  </a:lnTo>
                  <a:cubicBezTo>
                    <a:pt x="2966" y="2962"/>
                    <a:pt x="2967" y="2964"/>
                    <a:pt x="2966" y="2964"/>
                  </a:cubicBezTo>
                  <a:cubicBezTo>
                    <a:pt x="2965" y="2964"/>
                    <a:pt x="2965" y="2964"/>
                    <a:pt x="2964" y="2962"/>
                  </a:cubicBezTo>
                  <a:cubicBezTo>
                    <a:pt x="2951" y="2966"/>
                    <a:pt x="2932" y="2971"/>
                    <a:pt x="2914" y="2971"/>
                  </a:cubicBezTo>
                  <a:cubicBezTo>
                    <a:pt x="2910" y="2971"/>
                    <a:pt x="2905" y="2971"/>
                    <a:pt x="2901" y="2970"/>
                  </a:cubicBezTo>
                  <a:lnTo>
                    <a:pt x="2901" y="2970"/>
                  </a:lnTo>
                  <a:cubicBezTo>
                    <a:pt x="2920" y="3006"/>
                    <a:pt x="2967" y="3080"/>
                    <a:pt x="2964" y="3099"/>
                  </a:cubicBezTo>
                  <a:cubicBezTo>
                    <a:pt x="2969" y="3104"/>
                    <a:pt x="2969" y="3106"/>
                    <a:pt x="2967" y="3106"/>
                  </a:cubicBezTo>
                  <a:cubicBezTo>
                    <a:pt x="2965" y="3106"/>
                    <a:pt x="2962" y="3104"/>
                    <a:pt x="2960" y="3102"/>
                  </a:cubicBezTo>
                  <a:cubicBezTo>
                    <a:pt x="2942" y="3099"/>
                    <a:pt x="2913" y="3069"/>
                    <a:pt x="2894" y="3062"/>
                  </a:cubicBezTo>
                  <a:cubicBezTo>
                    <a:pt x="2892" y="3068"/>
                    <a:pt x="2888" y="3070"/>
                    <a:pt x="2882" y="3070"/>
                  </a:cubicBezTo>
                  <a:cubicBezTo>
                    <a:pt x="2863" y="3070"/>
                    <a:pt x="2827" y="3047"/>
                    <a:pt x="2803" y="3047"/>
                  </a:cubicBezTo>
                  <a:cubicBezTo>
                    <a:pt x="2801" y="3049"/>
                    <a:pt x="2798" y="3050"/>
                    <a:pt x="2794" y="3050"/>
                  </a:cubicBezTo>
                  <a:cubicBezTo>
                    <a:pt x="2774" y="3050"/>
                    <a:pt x="2732" y="3024"/>
                    <a:pt x="2710" y="3018"/>
                  </a:cubicBezTo>
                  <a:lnTo>
                    <a:pt x="2710" y="3018"/>
                  </a:lnTo>
                  <a:cubicBezTo>
                    <a:pt x="3026" y="3432"/>
                    <a:pt x="3455" y="3795"/>
                    <a:pt x="3825" y="4180"/>
                  </a:cubicBezTo>
                  <a:lnTo>
                    <a:pt x="3825" y="4180"/>
                  </a:lnTo>
                  <a:cubicBezTo>
                    <a:pt x="3826" y="4181"/>
                    <a:pt x="3828" y="4183"/>
                    <a:pt x="3829" y="4184"/>
                  </a:cubicBezTo>
                  <a:lnTo>
                    <a:pt x="3829" y="4184"/>
                  </a:lnTo>
                  <a:cubicBezTo>
                    <a:pt x="3840" y="4199"/>
                    <a:pt x="3851" y="4209"/>
                    <a:pt x="3862" y="4221"/>
                  </a:cubicBezTo>
                  <a:cubicBezTo>
                    <a:pt x="3862" y="4217"/>
                    <a:pt x="3860" y="4214"/>
                    <a:pt x="3859" y="4213"/>
                  </a:cubicBezTo>
                  <a:lnTo>
                    <a:pt x="3859" y="4213"/>
                  </a:lnTo>
                  <a:cubicBezTo>
                    <a:pt x="3869" y="4224"/>
                    <a:pt x="3907" y="4262"/>
                    <a:pt x="3905" y="4262"/>
                  </a:cubicBezTo>
                  <a:cubicBezTo>
                    <a:pt x="3905" y="4262"/>
                    <a:pt x="3904" y="4262"/>
                    <a:pt x="3903" y="4260"/>
                  </a:cubicBezTo>
                  <a:lnTo>
                    <a:pt x="3903" y="4260"/>
                  </a:lnTo>
                  <a:cubicBezTo>
                    <a:pt x="3913" y="4272"/>
                    <a:pt x="3925" y="4279"/>
                    <a:pt x="3935" y="4290"/>
                  </a:cubicBezTo>
                  <a:cubicBezTo>
                    <a:pt x="3928" y="4282"/>
                    <a:pt x="3920" y="4275"/>
                    <a:pt x="3913" y="4268"/>
                  </a:cubicBezTo>
                  <a:lnTo>
                    <a:pt x="3913" y="4268"/>
                  </a:lnTo>
                  <a:cubicBezTo>
                    <a:pt x="4057" y="4397"/>
                    <a:pt x="4189" y="4536"/>
                    <a:pt x="4331" y="4668"/>
                  </a:cubicBezTo>
                  <a:cubicBezTo>
                    <a:pt x="3880" y="4673"/>
                    <a:pt x="3429" y="4674"/>
                    <a:pt x="2979" y="4674"/>
                  </a:cubicBezTo>
                  <a:cubicBezTo>
                    <a:pt x="2366" y="4674"/>
                    <a:pt x="1753" y="4671"/>
                    <a:pt x="1141" y="4671"/>
                  </a:cubicBezTo>
                  <a:cubicBezTo>
                    <a:pt x="790" y="4671"/>
                    <a:pt x="440" y="4672"/>
                    <a:pt x="88" y="4675"/>
                  </a:cubicBezTo>
                  <a:cubicBezTo>
                    <a:pt x="110" y="4690"/>
                    <a:pt x="44" y="4686"/>
                    <a:pt x="37" y="4693"/>
                  </a:cubicBezTo>
                  <a:cubicBezTo>
                    <a:pt x="48" y="4700"/>
                    <a:pt x="41" y="4705"/>
                    <a:pt x="30" y="4705"/>
                  </a:cubicBezTo>
                  <a:cubicBezTo>
                    <a:pt x="34" y="4705"/>
                    <a:pt x="37" y="4708"/>
                    <a:pt x="41" y="4708"/>
                  </a:cubicBezTo>
                  <a:cubicBezTo>
                    <a:pt x="0" y="4708"/>
                    <a:pt x="110" y="4741"/>
                    <a:pt x="132" y="4759"/>
                  </a:cubicBezTo>
                  <a:lnTo>
                    <a:pt x="118" y="4759"/>
                  </a:lnTo>
                  <a:cubicBezTo>
                    <a:pt x="162" y="4763"/>
                    <a:pt x="151" y="4781"/>
                    <a:pt x="162" y="4788"/>
                  </a:cubicBezTo>
                  <a:cubicBezTo>
                    <a:pt x="180" y="4796"/>
                    <a:pt x="232" y="4803"/>
                    <a:pt x="202" y="4807"/>
                  </a:cubicBezTo>
                  <a:cubicBezTo>
                    <a:pt x="228" y="4815"/>
                    <a:pt x="235" y="4818"/>
                    <a:pt x="198" y="4825"/>
                  </a:cubicBezTo>
                  <a:lnTo>
                    <a:pt x="210" y="4825"/>
                  </a:lnTo>
                  <a:cubicBezTo>
                    <a:pt x="176" y="4829"/>
                    <a:pt x="85" y="4866"/>
                    <a:pt x="125" y="4876"/>
                  </a:cubicBezTo>
                  <a:cubicBezTo>
                    <a:pt x="118" y="4876"/>
                    <a:pt x="114" y="4876"/>
                    <a:pt x="110" y="4881"/>
                  </a:cubicBezTo>
                  <a:cubicBezTo>
                    <a:pt x="136" y="4884"/>
                    <a:pt x="122" y="4891"/>
                    <a:pt x="96" y="4895"/>
                  </a:cubicBezTo>
                  <a:cubicBezTo>
                    <a:pt x="162" y="4895"/>
                    <a:pt x="140" y="4910"/>
                    <a:pt x="85" y="4910"/>
                  </a:cubicBezTo>
                  <a:cubicBezTo>
                    <a:pt x="100" y="4913"/>
                    <a:pt x="100" y="4913"/>
                    <a:pt x="107" y="4913"/>
                  </a:cubicBezTo>
                  <a:cubicBezTo>
                    <a:pt x="88" y="4917"/>
                    <a:pt x="114" y="4917"/>
                    <a:pt x="107" y="4920"/>
                  </a:cubicBezTo>
                  <a:cubicBezTo>
                    <a:pt x="136" y="4928"/>
                    <a:pt x="56" y="4928"/>
                    <a:pt x="70" y="4932"/>
                  </a:cubicBezTo>
                  <a:cubicBezTo>
                    <a:pt x="63" y="4935"/>
                    <a:pt x="78" y="4935"/>
                    <a:pt x="74" y="4939"/>
                  </a:cubicBezTo>
                  <a:cubicBezTo>
                    <a:pt x="56" y="4942"/>
                    <a:pt x="70" y="4942"/>
                    <a:pt x="44" y="4942"/>
                  </a:cubicBezTo>
                  <a:cubicBezTo>
                    <a:pt x="100" y="4950"/>
                    <a:pt x="139" y="4976"/>
                    <a:pt x="73" y="4976"/>
                  </a:cubicBezTo>
                  <a:cubicBezTo>
                    <a:pt x="71" y="4976"/>
                    <a:pt x="70" y="4976"/>
                    <a:pt x="68" y="4976"/>
                  </a:cubicBezTo>
                  <a:lnTo>
                    <a:pt x="68" y="4976"/>
                  </a:lnTo>
                  <a:cubicBezTo>
                    <a:pt x="96" y="4978"/>
                    <a:pt x="99" y="4987"/>
                    <a:pt x="69" y="4987"/>
                  </a:cubicBezTo>
                  <a:cubicBezTo>
                    <a:pt x="65" y="4987"/>
                    <a:pt x="59" y="4987"/>
                    <a:pt x="52" y="4986"/>
                  </a:cubicBezTo>
                  <a:lnTo>
                    <a:pt x="52" y="4986"/>
                  </a:lnTo>
                  <a:cubicBezTo>
                    <a:pt x="85" y="4991"/>
                    <a:pt x="154" y="5008"/>
                    <a:pt x="100" y="5013"/>
                  </a:cubicBezTo>
                  <a:cubicBezTo>
                    <a:pt x="184" y="5013"/>
                    <a:pt x="224" y="5057"/>
                    <a:pt x="122" y="5060"/>
                  </a:cubicBezTo>
                  <a:cubicBezTo>
                    <a:pt x="166" y="5064"/>
                    <a:pt x="92" y="5074"/>
                    <a:pt x="70" y="5079"/>
                  </a:cubicBezTo>
                  <a:cubicBezTo>
                    <a:pt x="224" y="5085"/>
                    <a:pt x="54" y="5101"/>
                    <a:pt x="102" y="5101"/>
                  </a:cubicBezTo>
                  <a:cubicBezTo>
                    <a:pt x="107" y="5101"/>
                    <a:pt x="113" y="5101"/>
                    <a:pt x="122" y="5101"/>
                  </a:cubicBezTo>
                  <a:cubicBezTo>
                    <a:pt x="158" y="5101"/>
                    <a:pt x="257" y="5123"/>
                    <a:pt x="180" y="5126"/>
                  </a:cubicBezTo>
                  <a:cubicBezTo>
                    <a:pt x="678" y="5157"/>
                    <a:pt x="1226" y="5165"/>
                    <a:pt x="1790" y="5165"/>
                  </a:cubicBezTo>
                  <a:cubicBezTo>
                    <a:pt x="2476" y="5165"/>
                    <a:pt x="3186" y="5153"/>
                    <a:pt x="3863" y="5153"/>
                  </a:cubicBezTo>
                  <a:cubicBezTo>
                    <a:pt x="4023" y="5153"/>
                    <a:pt x="4182" y="5154"/>
                    <a:pt x="4338" y="5155"/>
                  </a:cubicBezTo>
                  <a:cubicBezTo>
                    <a:pt x="4111" y="5397"/>
                    <a:pt x="3869" y="5632"/>
                    <a:pt x="3642" y="5871"/>
                  </a:cubicBezTo>
                  <a:cubicBezTo>
                    <a:pt x="3650" y="5864"/>
                    <a:pt x="3657" y="5858"/>
                    <a:pt x="3663" y="5852"/>
                  </a:cubicBezTo>
                  <a:lnTo>
                    <a:pt x="3661" y="5852"/>
                  </a:lnTo>
                  <a:lnTo>
                    <a:pt x="3664" y="5849"/>
                  </a:lnTo>
                  <a:lnTo>
                    <a:pt x="3664" y="5852"/>
                  </a:lnTo>
                  <a:lnTo>
                    <a:pt x="3664" y="5852"/>
                  </a:lnTo>
                  <a:cubicBezTo>
                    <a:pt x="3704" y="5817"/>
                    <a:pt x="3722" y="5801"/>
                    <a:pt x="3724" y="5801"/>
                  </a:cubicBezTo>
                  <a:lnTo>
                    <a:pt x="3724" y="5801"/>
                  </a:lnTo>
                  <a:cubicBezTo>
                    <a:pt x="3733" y="5801"/>
                    <a:pt x="2995" y="6487"/>
                    <a:pt x="2945" y="6655"/>
                  </a:cubicBezTo>
                  <a:cubicBezTo>
                    <a:pt x="2949" y="6655"/>
                    <a:pt x="2945" y="6667"/>
                    <a:pt x="2942" y="6674"/>
                  </a:cubicBezTo>
                  <a:cubicBezTo>
                    <a:pt x="2944" y="6673"/>
                    <a:pt x="2945" y="6672"/>
                    <a:pt x="2947" y="6672"/>
                  </a:cubicBezTo>
                  <a:cubicBezTo>
                    <a:pt x="2954" y="6672"/>
                    <a:pt x="2959" y="6679"/>
                    <a:pt x="2967" y="6679"/>
                  </a:cubicBezTo>
                  <a:cubicBezTo>
                    <a:pt x="2972" y="6679"/>
                    <a:pt x="2978" y="6677"/>
                    <a:pt x="2986" y="6670"/>
                  </a:cubicBezTo>
                  <a:lnTo>
                    <a:pt x="2986" y="6674"/>
                  </a:lnTo>
                  <a:cubicBezTo>
                    <a:pt x="2989" y="6670"/>
                    <a:pt x="2996" y="6663"/>
                    <a:pt x="3001" y="6663"/>
                  </a:cubicBezTo>
                  <a:cubicBezTo>
                    <a:pt x="3019" y="6645"/>
                    <a:pt x="3028" y="6638"/>
                    <a:pt x="3031" y="6638"/>
                  </a:cubicBezTo>
                  <a:cubicBezTo>
                    <a:pt x="3042" y="6638"/>
                    <a:pt x="2972" y="6727"/>
                    <a:pt x="2938" y="6736"/>
                  </a:cubicBezTo>
                  <a:cubicBezTo>
                    <a:pt x="2941" y="6732"/>
                    <a:pt x="2941" y="6731"/>
                    <a:pt x="2941" y="6731"/>
                  </a:cubicBezTo>
                  <a:lnTo>
                    <a:pt x="2941" y="6731"/>
                  </a:lnTo>
                  <a:cubicBezTo>
                    <a:pt x="2939" y="6731"/>
                    <a:pt x="2928" y="6740"/>
                    <a:pt x="2924" y="6740"/>
                  </a:cubicBezTo>
                  <a:cubicBezTo>
                    <a:pt x="2924" y="6740"/>
                    <a:pt x="2924" y="6740"/>
                    <a:pt x="2924" y="6740"/>
                  </a:cubicBezTo>
                  <a:lnTo>
                    <a:pt x="2924" y="6740"/>
                  </a:lnTo>
                  <a:cubicBezTo>
                    <a:pt x="2917" y="6748"/>
                    <a:pt x="2907" y="6751"/>
                    <a:pt x="2898" y="6755"/>
                  </a:cubicBezTo>
                  <a:cubicBezTo>
                    <a:pt x="2901" y="6751"/>
                    <a:pt x="2905" y="6747"/>
                    <a:pt x="2908" y="6743"/>
                  </a:cubicBezTo>
                  <a:lnTo>
                    <a:pt x="2908" y="6743"/>
                  </a:lnTo>
                  <a:cubicBezTo>
                    <a:pt x="2898" y="6751"/>
                    <a:pt x="2879" y="6769"/>
                    <a:pt x="2861" y="6777"/>
                  </a:cubicBezTo>
                  <a:cubicBezTo>
                    <a:pt x="2849" y="6781"/>
                    <a:pt x="2842" y="6784"/>
                    <a:pt x="2845" y="6784"/>
                  </a:cubicBezTo>
                  <a:cubicBezTo>
                    <a:pt x="2847" y="6784"/>
                    <a:pt x="2853" y="6783"/>
                    <a:pt x="2864" y="6780"/>
                  </a:cubicBezTo>
                  <a:lnTo>
                    <a:pt x="2864" y="6780"/>
                  </a:lnTo>
                  <a:cubicBezTo>
                    <a:pt x="2863" y="6782"/>
                    <a:pt x="2863" y="6783"/>
                    <a:pt x="2864" y="6783"/>
                  </a:cubicBezTo>
                  <a:cubicBezTo>
                    <a:pt x="2868" y="6783"/>
                    <a:pt x="2891" y="6768"/>
                    <a:pt x="2895" y="6768"/>
                  </a:cubicBezTo>
                  <a:cubicBezTo>
                    <a:pt x="2896" y="6768"/>
                    <a:pt x="2896" y="6770"/>
                    <a:pt x="2892" y="6774"/>
                  </a:cubicBezTo>
                  <a:lnTo>
                    <a:pt x="2892" y="6774"/>
                  </a:lnTo>
                  <a:cubicBezTo>
                    <a:pt x="2910" y="6757"/>
                    <a:pt x="2933" y="6753"/>
                    <a:pt x="2952" y="6740"/>
                  </a:cubicBezTo>
                  <a:cubicBezTo>
                    <a:pt x="2961" y="6740"/>
                    <a:pt x="2954" y="6750"/>
                    <a:pt x="2957" y="6750"/>
                  </a:cubicBezTo>
                  <a:cubicBezTo>
                    <a:pt x="2958" y="6750"/>
                    <a:pt x="2960" y="6749"/>
                    <a:pt x="2964" y="6747"/>
                  </a:cubicBezTo>
                  <a:cubicBezTo>
                    <a:pt x="2981" y="6737"/>
                    <a:pt x="2992" y="6733"/>
                    <a:pt x="2999" y="6733"/>
                  </a:cubicBezTo>
                  <a:cubicBezTo>
                    <a:pt x="3027" y="6733"/>
                    <a:pt x="2982" y="6799"/>
                    <a:pt x="2982" y="6846"/>
                  </a:cubicBezTo>
                  <a:cubicBezTo>
                    <a:pt x="2985" y="6846"/>
                    <a:pt x="2988" y="6854"/>
                    <a:pt x="2984" y="6859"/>
                  </a:cubicBezTo>
                  <a:lnTo>
                    <a:pt x="2984" y="6859"/>
                  </a:lnTo>
                  <a:cubicBezTo>
                    <a:pt x="2984" y="6859"/>
                    <a:pt x="2984" y="6859"/>
                    <a:pt x="2984" y="6859"/>
                  </a:cubicBezTo>
                  <a:cubicBezTo>
                    <a:pt x="2986" y="6859"/>
                    <a:pt x="2986" y="6862"/>
                    <a:pt x="2986" y="6865"/>
                  </a:cubicBezTo>
                  <a:cubicBezTo>
                    <a:pt x="2986" y="6879"/>
                    <a:pt x="2996" y="6901"/>
                    <a:pt x="2993" y="6927"/>
                  </a:cubicBezTo>
                  <a:cubicBezTo>
                    <a:pt x="3030" y="6905"/>
                    <a:pt x="3099" y="6861"/>
                    <a:pt x="3121" y="6861"/>
                  </a:cubicBezTo>
                  <a:cubicBezTo>
                    <a:pt x="3124" y="6859"/>
                    <a:pt x="3126" y="6858"/>
                    <a:pt x="3127" y="6858"/>
                  </a:cubicBezTo>
                  <a:cubicBezTo>
                    <a:pt x="3129" y="6858"/>
                    <a:pt x="3125" y="6865"/>
                    <a:pt x="3125" y="6868"/>
                  </a:cubicBezTo>
                  <a:cubicBezTo>
                    <a:pt x="3121" y="6883"/>
                    <a:pt x="3089" y="6912"/>
                    <a:pt x="3081" y="6934"/>
                  </a:cubicBezTo>
                  <a:cubicBezTo>
                    <a:pt x="3111" y="6938"/>
                    <a:pt x="3070" y="6989"/>
                    <a:pt x="3067" y="7022"/>
                  </a:cubicBezTo>
                  <a:cubicBezTo>
                    <a:pt x="3084" y="7033"/>
                    <a:pt x="3045" y="7088"/>
                    <a:pt x="3040" y="7114"/>
                  </a:cubicBezTo>
                  <a:cubicBezTo>
                    <a:pt x="3451" y="6799"/>
                    <a:pt x="3818" y="6369"/>
                    <a:pt x="4203" y="6003"/>
                  </a:cubicBezTo>
                  <a:lnTo>
                    <a:pt x="4199" y="6003"/>
                  </a:lnTo>
                  <a:cubicBezTo>
                    <a:pt x="4202" y="6000"/>
                    <a:pt x="4204" y="5997"/>
                    <a:pt x="4207" y="5995"/>
                  </a:cubicBezTo>
                  <a:lnTo>
                    <a:pt x="4207" y="5995"/>
                  </a:lnTo>
                  <a:cubicBezTo>
                    <a:pt x="4206" y="5995"/>
                    <a:pt x="4206" y="5995"/>
                    <a:pt x="4206" y="5995"/>
                  </a:cubicBezTo>
                  <a:cubicBezTo>
                    <a:pt x="4218" y="5984"/>
                    <a:pt x="4233" y="5973"/>
                    <a:pt x="4240" y="5962"/>
                  </a:cubicBezTo>
                  <a:lnTo>
                    <a:pt x="4240" y="5962"/>
                  </a:lnTo>
                  <a:cubicBezTo>
                    <a:pt x="4240" y="5966"/>
                    <a:pt x="4236" y="5966"/>
                    <a:pt x="4236" y="5969"/>
                  </a:cubicBezTo>
                  <a:cubicBezTo>
                    <a:pt x="4245" y="5960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83" y="5919"/>
                    <a:pt x="4283" y="5919"/>
                    <a:pt x="4283" y="5919"/>
                  </a:cubicBezTo>
                  <a:lnTo>
                    <a:pt x="4283" y="5919"/>
                  </a:lnTo>
                  <a:cubicBezTo>
                    <a:pt x="4293" y="5909"/>
                    <a:pt x="4303" y="5903"/>
                    <a:pt x="4313" y="5893"/>
                  </a:cubicBezTo>
                  <a:lnTo>
                    <a:pt x="4313" y="5893"/>
                  </a:lnTo>
                  <a:cubicBezTo>
                    <a:pt x="4302" y="5900"/>
                    <a:pt x="4299" y="5907"/>
                    <a:pt x="4291" y="5911"/>
                  </a:cubicBezTo>
                  <a:cubicBezTo>
                    <a:pt x="4419" y="5768"/>
                    <a:pt x="4558" y="5636"/>
                    <a:pt x="4690" y="5493"/>
                  </a:cubicBezTo>
                  <a:lnTo>
                    <a:pt x="4690" y="5493"/>
                  </a:lnTo>
                  <a:cubicBezTo>
                    <a:pt x="4702" y="6912"/>
                    <a:pt x="4687" y="8324"/>
                    <a:pt x="4698" y="9739"/>
                  </a:cubicBezTo>
                  <a:cubicBezTo>
                    <a:pt x="4700" y="9736"/>
                    <a:pt x="4702" y="9734"/>
                    <a:pt x="4703" y="9734"/>
                  </a:cubicBezTo>
                  <a:cubicBezTo>
                    <a:pt x="4712" y="9734"/>
                    <a:pt x="4710" y="9784"/>
                    <a:pt x="4717" y="9791"/>
                  </a:cubicBezTo>
                  <a:cubicBezTo>
                    <a:pt x="4718" y="9785"/>
                    <a:pt x="4720" y="9782"/>
                    <a:pt x="4721" y="9782"/>
                  </a:cubicBezTo>
                  <a:cubicBezTo>
                    <a:pt x="4723" y="9782"/>
                    <a:pt x="4725" y="9787"/>
                    <a:pt x="4727" y="9794"/>
                  </a:cubicBezTo>
                  <a:cubicBezTo>
                    <a:pt x="4727" y="9791"/>
                    <a:pt x="4727" y="9787"/>
                    <a:pt x="4731" y="9783"/>
                  </a:cubicBezTo>
                  <a:cubicBezTo>
                    <a:pt x="4731" y="9790"/>
                    <a:pt x="4732" y="9793"/>
                    <a:pt x="4733" y="9793"/>
                  </a:cubicBezTo>
                  <a:cubicBezTo>
                    <a:pt x="4741" y="9793"/>
                    <a:pt x="4767" y="9710"/>
                    <a:pt x="4783" y="9691"/>
                  </a:cubicBezTo>
                  <a:lnTo>
                    <a:pt x="4783" y="9710"/>
                  </a:lnTo>
                  <a:cubicBezTo>
                    <a:pt x="4786" y="9662"/>
                    <a:pt x="4800" y="9677"/>
                    <a:pt x="4812" y="9662"/>
                  </a:cubicBezTo>
                  <a:cubicBezTo>
                    <a:pt x="4817" y="9648"/>
                    <a:pt x="4821" y="9614"/>
                    <a:pt x="4826" y="9614"/>
                  </a:cubicBezTo>
                  <a:cubicBezTo>
                    <a:pt x="4827" y="9614"/>
                    <a:pt x="4829" y="9617"/>
                    <a:pt x="4830" y="9622"/>
                  </a:cubicBezTo>
                  <a:cubicBezTo>
                    <a:pt x="4834" y="9609"/>
                    <a:pt x="4836" y="9602"/>
                    <a:pt x="4839" y="9602"/>
                  </a:cubicBezTo>
                  <a:cubicBezTo>
                    <a:pt x="4842" y="9602"/>
                    <a:pt x="4845" y="9610"/>
                    <a:pt x="4849" y="9629"/>
                  </a:cubicBezTo>
                  <a:lnTo>
                    <a:pt x="4849" y="9615"/>
                  </a:lnTo>
                  <a:cubicBezTo>
                    <a:pt x="4852" y="9645"/>
                    <a:pt x="4874" y="9713"/>
                    <a:pt x="4891" y="9713"/>
                  </a:cubicBezTo>
                  <a:cubicBezTo>
                    <a:pt x="4894" y="9713"/>
                    <a:pt x="4897" y="9710"/>
                    <a:pt x="4900" y="9703"/>
                  </a:cubicBezTo>
                  <a:lnTo>
                    <a:pt x="4900" y="9717"/>
                  </a:lnTo>
                  <a:cubicBezTo>
                    <a:pt x="4902" y="9707"/>
                    <a:pt x="4905" y="9703"/>
                    <a:pt x="4908" y="9703"/>
                  </a:cubicBezTo>
                  <a:cubicBezTo>
                    <a:pt x="4912" y="9703"/>
                    <a:pt x="4916" y="9714"/>
                    <a:pt x="4918" y="9732"/>
                  </a:cubicBezTo>
                  <a:cubicBezTo>
                    <a:pt x="4918" y="9703"/>
                    <a:pt x="4921" y="9691"/>
                    <a:pt x="4924" y="9691"/>
                  </a:cubicBezTo>
                  <a:cubicBezTo>
                    <a:pt x="4928" y="9691"/>
                    <a:pt x="4932" y="9710"/>
                    <a:pt x="4932" y="9739"/>
                  </a:cubicBezTo>
                  <a:cubicBezTo>
                    <a:pt x="4937" y="9728"/>
                    <a:pt x="4937" y="9728"/>
                    <a:pt x="4937" y="9721"/>
                  </a:cubicBezTo>
                  <a:cubicBezTo>
                    <a:pt x="4937" y="9725"/>
                    <a:pt x="4937" y="9726"/>
                    <a:pt x="4937" y="9726"/>
                  </a:cubicBezTo>
                  <a:cubicBezTo>
                    <a:pt x="4938" y="9726"/>
                    <a:pt x="4939" y="9719"/>
                    <a:pt x="4940" y="9719"/>
                  </a:cubicBezTo>
                  <a:cubicBezTo>
                    <a:pt x="4940" y="9719"/>
                    <a:pt x="4940" y="9720"/>
                    <a:pt x="4940" y="9721"/>
                  </a:cubicBezTo>
                  <a:cubicBezTo>
                    <a:pt x="4942" y="9716"/>
                    <a:pt x="4944" y="9713"/>
                    <a:pt x="4945" y="9713"/>
                  </a:cubicBezTo>
                  <a:cubicBezTo>
                    <a:pt x="4950" y="9713"/>
                    <a:pt x="4951" y="9756"/>
                    <a:pt x="4953" y="9756"/>
                  </a:cubicBezTo>
                  <a:cubicBezTo>
                    <a:pt x="4954" y="9756"/>
                    <a:pt x="4954" y="9756"/>
                    <a:pt x="4954" y="9754"/>
                  </a:cubicBezTo>
                  <a:cubicBezTo>
                    <a:pt x="4954" y="9757"/>
                    <a:pt x="4954" y="9758"/>
                    <a:pt x="4954" y="9758"/>
                  </a:cubicBezTo>
                  <a:cubicBezTo>
                    <a:pt x="4955" y="9758"/>
                    <a:pt x="4955" y="9750"/>
                    <a:pt x="4958" y="9750"/>
                  </a:cubicBezTo>
                  <a:cubicBezTo>
                    <a:pt x="4958" y="9750"/>
                    <a:pt x="4958" y="9750"/>
                    <a:pt x="4959" y="9750"/>
                  </a:cubicBezTo>
                  <a:cubicBezTo>
                    <a:pt x="4966" y="9772"/>
                    <a:pt x="4966" y="9757"/>
                    <a:pt x="4966" y="9783"/>
                  </a:cubicBezTo>
                  <a:cubicBezTo>
                    <a:pt x="4970" y="9749"/>
                    <a:pt x="4982" y="9720"/>
                    <a:pt x="4990" y="9720"/>
                  </a:cubicBezTo>
                  <a:cubicBezTo>
                    <a:pt x="4996" y="9720"/>
                    <a:pt x="4999" y="9731"/>
                    <a:pt x="4999" y="9758"/>
                  </a:cubicBezTo>
                  <a:lnTo>
                    <a:pt x="4999" y="9758"/>
                  </a:lnTo>
                  <a:cubicBezTo>
                    <a:pt x="5000" y="9744"/>
                    <a:pt x="5003" y="9736"/>
                    <a:pt x="5006" y="9736"/>
                  </a:cubicBezTo>
                  <a:cubicBezTo>
                    <a:pt x="5009" y="9736"/>
                    <a:pt x="5012" y="9747"/>
                    <a:pt x="5010" y="9772"/>
                  </a:cubicBezTo>
                  <a:cubicBezTo>
                    <a:pt x="5012" y="9751"/>
                    <a:pt x="5023" y="9706"/>
                    <a:pt x="5030" y="9706"/>
                  </a:cubicBezTo>
                  <a:cubicBezTo>
                    <a:pt x="5032" y="9706"/>
                    <a:pt x="5034" y="9712"/>
                    <a:pt x="5035" y="9728"/>
                  </a:cubicBezTo>
                  <a:cubicBezTo>
                    <a:pt x="5035" y="9677"/>
                    <a:pt x="5049" y="9643"/>
                    <a:pt x="5062" y="9643"/>
                  </a:cubicBezTo>
                  <a:cubicBezTo>
                    <a:pt x="5071" y="9643"/>
                    <a:pt x="5080" y="9661"/>
                    <a:pt x="5083" y="9703"/>
                  </a:cubicBezTo>
                  <a:cubicBezTo>
                    <a:pt x="5084" y="9693"/>
                    <a:pt x="5085" y="9689"/>
                    <a:pt x="5086" y="9689"/>
                  </a:cubicBezTo>
                  <a:cubicBezTo>
                    <a:pt x="5091" y="9689"/>
                    <a:pt x="5099" y="9737"/>
                    <a:pt x="5101" y="9754"/>
                  </a:cubicBezTo>
                  <a:cubicBezTo>
                    <a:pt x="5103" y="9703"/>
                    <a:pt x="5107" y="9688"/>
                    <a:pt x="5110" y="9688"/>
                  </a:cubicBezTo>
                  <a:cubicBezTo>
                    <a:pt x="5115" y="9688"/>
                    <a:pt x="5121" y="9731"/>
                    <a:pt x="5123" y="9731"/>
                  </a:cubicBezTo>
                  <a:cubicBezTo>
                    <a:pt x="5124" y="9731"/>
                    <a:pt x="5124" y="9724"/>
                    <a:pt x="5123" y="9703"/>
                  </a:cubicBezTo>
                  <a:cubicBezTo>
                    <a:pt x="5123" y="9678"/>
                    <a:pt x="5135" y="9616"/>
                    <a:pt x="5143" y="9616"/>
                  </a:cubicBezTo>
                  <a:cubicBezTo>
                    <a:pt x="5146" y="9616"/>
                    <a:pt x="5148" y="9624"/>
                    <a:pt x="5149" y="9644"/>
                  </a:cubicBezTo>
                  <a:cubicBezTo>
                    <a:pt x="5226" y="8397"/>
                    <a:pt x="5160" y="6839"/>
                    <a:pt x="5179" y="5482"/>
                  </a:cubicBezTo>
                  <a:lnTo>
                    <a:pt x="5179" y="5482"/>
                  </a:lnTo>
                  <a:cubicBezTo>
                    <a:pt x="5717" y="6014"/>
                    <a:pt x="6242" y="6557"/>
                    <a:pt x="6785" y="7081"/>
                  </a:cubicBezTo>
                  <a:cubicBezTo>
                    <a:pt x="6785" y="7077"/>
                    <a:pt x="6786" y="7075"/>
                    <a:pt x="6789" y="7075"/>
                  </a:cubicBezTo>
                  <a:cubicBezTo>
                    <a:pt x="6796" y="7075"/>
                    <a:pt x="6812" y="7092"/>
                    <a:pt x="6817" y="7092"/>
                  </a:cubicBezTo>
                  <a:cubicBezTo>
                    <a:pt x="6817" y="7086"/>
                    <a:pt x="6819" y="7083"/>
                    <a:pt x="6823" y="7083"/>
                  </a:cubicBezTo>
                  <a:cubicBezTo>
                    <a:pt x="6825" y="7083"/>
                    <a:pt x="6827" y="7084"/>
                    <a:pt x="6829" y="7085"/>
                  </a:cubicBezTo>
                  <a:cubicBezTo>
                    <a:pt x="6829" y="7085"/>
                    <a:pt x="6829" y="7083"/>
                    <a:pt x="6828" y="7082"/>
                  </a:cubicBezTo>
                  <a:lnTo>
                    <a:pt x="6828" y="7082"/>
                  </a:lnTo>
                  <a:cubicBezTo>
                    <a:pt x="6828" y="7082"/>
                    <a:pt x="6828" y="7082"/>
                    <a:pt x="6828" y="7082"/>
                  </a:cubicBezTo>
                  <a:cubicBezTo>
                    <a:pt x="6840" y="7082"/>
                    <a:pt x="6821" y="7024"/>
                    <a:pt x="6824" y="7004"/>
                  </a:cubicBezTo>
                  <a:lnTo>
                    <a:pt x="6824" y="7004"/>
                  </a:lnTo>
                  <a:cubicBezTo>
                    <a:pt x="6829" y="7007"/>
                    <a:pt x="6829" y="7007"/>
                    <a:pt x="6832" y="7011"/>
                  </a:cubicBezTo>
                  <a:cubicBezTo>
                    <a:pt x="6814" y="6989"/>
                    <a:pt x="6832" y="6985"/>
                    <a:pt x="6836" y="6971"/>
                  </a:cubicBezTo>
                  <a:cubicBezTo>
                    <a:pt x="6827" y="6947"/>
                    <a:pt x="6818" y="6926"/>
                    <a:pt x="6830" y="6926"/>
                  </a:cubicBezTo>
                  <a:cubicBezTo>
                    <a:pt x="6833" y="6926"/>
                    <a:pt x="6837" y="6927"/>
                    <a:pt x="6843" y="6931"/>
                  </a:cubicBezTo>
                  <a:cubicBezTo>
                    <a:pt x="6843" y="6927"/>
                    <a:pt x="6843" y="6927"/>
                    <a:pt x="6839" y="6923"/>
                  </a:cubicBezTo>
                  <a:lnTo>
                    <a:pt x="6839" y="6923"/>
                  </a:lnTo>
                  <a:cubicBezTo>
                    <a:pt x="6852" y="6931"/>
                    <a:pt x="6876" y="6940"/>
                    <a:pt x="6893" y="6940"/>
                  </a:cubicBezTo>
                  <a:cubicBezTo>
                    <a:pt x="6905" y="6940"/>
                    <a:pt x="6914" y="6936"/>
                    <a:pt x="6913" y="6924"/>
                  </a:cubicBezTo>
                  <a:lnTo>
                    <a:pt x="6913" y="6924"/>
                  </a:lnTo>
                  <a:cubicBezTo>
                    <a:pt x="6913" y="6927"/>
                    <a:pt x="6917" y="6927"/>
                    <a:pt x="6920" y="6931"/>
                  </a:cubicBezTo>
                  <a:cubicBezTo>
                    <a:pt x="6916" y="6922"/>
                    <a:pt x="6918" y="6918"/>
                    <a:pt x="6923" y="6918"/>
                  </a:cubicBezTo>
                  <a:cubicBezTo>
                    <a:pt x="6927" y="6918"/>
                    <a:pt x="6933" y="6920"/>
                    <a:pt x="6939" y="6923"/>
                  </a:cubicBezTo>
                  <a:cubicBezTo>
                    <a:pt x="6924" y="6908"/>
                    <a:pt x="6922" y="6901"/>
                    <a:pt x="6928" y="6901"/>
                  </a:cubicBezTo>
                  <a:cubicBezTo>
                    <a:pt x="6932" y="6901"/>
                    <a:pt x="6942" y="6906"/>
                    <a:pt x="6953" y="6916"/>
                  </a:cubicBezTo>
                  <a:lnTo>
                    <a:pt x="6946" y="6909"/>
                  </a:lnTo>
                  <a:lnTo>
                    <a:pt x="6946" y="6909"/>
                  </a:lnTo>
                  <a:cubicBezTo>
                    <a:pt x="6947" y="6909"/>
                    <a:pt x="6948" y="6909"/>
                    <a:pt x="6948" y="6909"/>
                  </a:cubicBezTo>
                  <a:cubicBezTo>
                    <a:pt x="6951" y="6909"/>
                    <a:pt x="6946" y="6901"/>
                    <a:pt x="6949" y="6901"/>
                  </a:cubicBezTo>
                  <a:cubicBezTo>
                    <a:pt x="6947" y="6898"/>
                    <a:pt x="6947" y="6897"/>
                    <a:pt x="6948" y="6897"/>
                  </a:cubicBezTo>
                  <a:cubicBezTo>
                    <a:pt x="6952" y="6897"/>
                    <a:pt x="6971" y="6910"/>
                    <a:pt x="6972" y="6910"/>
                  </a:cubicBezTo>
                  <a:cubicBezTo>
                    <a:pt x="6972" y="6910"/>
                    <a:pt x="6972" y="6909"/>
                    <a:pt x="6971" y="6909"/>
                  </a:cubicBezTo>
                  <a:lnTo>
                    <a:pt x="6971" y="6909"/>
                  </a:lnTo>
                  <a:cubicBezTo>
                    <a:pt x="6973" y="6909"/>
                    <a:pt x="6974" y="6909"/>
                    <a:pt x="6974" y="6909"/>
                  </a:cubicBezTo>
                  <a:cubicBezTo>
                    <a:pt x="6976" y="6909"/>
                    <a:pt x="6972" y="6904"/>
                    <a:pt x="6975" y="6901"/>
                  </a:cubicBezTo>
                  <a:lnTo>
                    <a:pt x="6975" y="6901"/>
                  </a:lnTo>
                  <a:cubicBezTo>
                    <a:pt x="6986" y="6909"/>
                    <a:pt x="6983" y="6901"/>
                    <a:pt x="6993" y="6912"/>
                  </a:cubicBezTo>
                  <a:cubicBezTo>
                    <a:pt x="6980" y="6894"/>
                    <a:pt x="6977" y="6867"/>
                    <a:pt x="6987" y="6867"/>
                  </a:cubicBezTo>
                  <a:cubicBezTo>
                    <a:pt x="6992" y="6867"/>
                    <a:pt x="6999" y="6871"/>
                    <a:pt x="7008" y="6883"/>
                  </a:cubicBezTo>
                  <a:cubicBezTo>
                    <a:pt x="6999" y="6872"/>
                    <a:pt x="6998" y="6863"/>
                    <a:pt x="7003" y="6863"/>
                  </a:cubicBezTo>
                  <a:cubicBezTo>
                    <a:pt x="7006" y="6863"/>
                    <a:pt x="7012" y="6867"/>
                    <a:pt x="7019" y="6875"/>
                  </a:cubicBezTo>
                  <a:cubicBezTo>
                    <a:pt x="7010" y="6864"/>
                    <a:pt x="6996" y="6834"/>
                    <a:pt x="7006" y="6834"/>
                  </a:cubicBezTo>
                  <a:cubicBezTo>
                    <a:pt x="7008" y="6834"/>
                    <a:pt x="7011" y="6836"/>
                    <a:pt x="7015" y="6839"/>
                  </a:cubicBezTo>
                  <a:cubicBezTo>
                    <a:pt x="6989" y="6810"/>
                    <a:pt x="6993" y="6780"/>
                    <a:pt x="7012" y="6780"/>
                  </a:cubicBezTo>
                  <a:cubicBezTo>
                    <a:pt x="7020" y="6780"/>
                    <a:pt x="7030" y="6785"/>
                    <a:pt x="7041" y="6795"/>
                  </a:cubicBezTo>
                  <a:cubicBezTo>
                    <a:pt x="7037" y="6789"/>
                    <a:pt x="7037" y="6787"/>
                    <a:pt x="7040" y="6787"/>
                  </a:cubicBezTo>
                  <a:cubicBezTo>
                    <a:pt x="7047" y="6787"/>
                    <a:pt x="7066" y="6798"/>
                    <a:pt x="7074" y="6806"/>
                  </a:cubicBezTo>
                  <a:cubicBezTo>
                    <a:pt x="7056" y="6783"/>
                    <a:pt x="7052" y="6771"/>
                    <a:pt x="7060" y="6771"/>
                  </a:cubicBezTo>
                  <a:cubicBezTo>
                    <a:pt x="7065" y="6771"/>
                    <a:pt x="7075" y="6775"/>
                    <a:pt x="7088" y="6783"/>
                  </a:cubicBezTo>
                  <a:lnTo>
                    <a:pt x="7088" y="6783"/>
                  </a:lnTo>
                  <a:cubicBezTo>
                    <a:pt x="7066" y="6770"/>
                    <a:pt x="7035" y="6718"/>
                    <a:pt x="7049" y="6718"/>
                  </a:cubicBezTo>
                  <a:cubicBezTo>
                    <a:pt x="7052" y="6718"/>
                    <a:pt x="7056" y="6720"/>
                    <a:pt x="7063" y="6725"/>
                  </a:cubicBezTo>
                  <a:cubicBezTo>
                    <a:pt x="6667" y="6215"/>
                    <a:pt x="6018" y="5661"/>
                    <a:pt x="5526" y="5145"/>
                  </a:cubicBezTo>
                  <a:cubicBezTo>
                    <a:pt x="5560" y="5145"/>
                    <a:pt x="5582" y="5140"/>
                    <a:pt x="5611" y="5140"/>
                  </a:cubicBezTo>
                  <a:lnTo>
                    <a:pt x="5592" y="5140"/>
                  </a:lnTo>
                  <a:cubicBezTo>
                    <a:pt x="6264" y="5126"/>
                    <a:pt x="6946" y="5130"/>
                    <a:pt x="7617" y="5123"/>
                  </a:cubicBezTo>
                  <a:cubicBezTo>
                    <a:pt x="7571" y="5120"/>
                    <a:pt x="7528" y="5119"/>
                    <a:pt x="7485" y="5119"/>
                  </a:cubicBezTo>
                  <a:cubicBezTo>
                    <a:pt x="7443" y="5119"/>
                    <a:pt x="7400" y="5120"/>
                    <a:pt x="7357" y="5120"/>
                  </a:cubicBezTo>
                  <a:cubicBezTo>
                    <a:pt x="7328" y="5120"/>
                    <a:pt x="7299" y="5120"/>
                    <a:pt x="7269" y="5118"/>
                  </a:cubicBezTo>
                  <a:cubicBezTo>
                    <a:pt x="7434" y="5114"/>
                    <a:pt x="7600" y="5112"/>
                    <a:pt x="7767" y="5112"/>
                  </a:cubicBezTo>
                  <a:cubicBezTo>
                    <a:pt x="7981" y="5112"/>
                    <a:pt x="8195" y="5115"/>
                    <a:pt x="8410" y="5115"/>
                  </a:cubicBezTo>
                  <a:cubicBezTo>
                    <a:pt x="8644" y="5115"/>
                    <a:pt x="8878" y="5112"/>
                    <a:pt x="9109" y="5101"/>
                  </a:cubicBezTo>
                  <a:cubicBezTo>
                    <a:pt x="9197" y="5086"/>
                    <a:pt x="9329" y="5089"/>
                    <a:pt x="9395" y="5060"/>
                  </a:cubicBezTo>
                  <a:cubicBezTo>
                    <a:pt x="9392" y="5057"/>
                    <a:pt x="9403" y="5052"/>
                    <a:pt x="9417" y="5049"/>
                  </a:cubicBezTo>
                  <a:cubicBezTo>
                    <a:pt x="9395" y="5045"/>
                    <a:pt x="9410" y="5023"/>
                    <a:pt x="9363" y="5023"/>
                  </a:cubicBezTo>
                  <a:lnTo>
                    <a:pt x="9366" y="5020"/>
                  </a:lnTo>
                  <a:cubicBezTo>
                    <a:pt x="9355" y="5020"/>
                    <a:pt x="9341" y="5020"/>
                    <a:pt x="9337" y="5016"/>
                  </a:cubicBezTo>
                  <a:cubicBezTo>
                    <a:pt x="9206" y="5014"/>
                    <a:pt x="9295" y="5001"/>
                    <a:pt x="9387" y="5001"/>
                  </a:cubicBezTo>
                  <a:cubicBezTo>
                    <a:pt x="9431" y="5001"/>
                    <a:pt x="9477" y="5004"/>
                    <a:pt x="9498" y="5013"/>
                  </a:cubicBezTo>
                  <a:cubicBezTo>
                    <a:pt x="9465" y="5013"/>
                    <a:pt x="9520" y="5013"/>
                    <a:pt x="9520" y="5016"/>
                  </a:cubicBezTo>
                  <a:lnTo>
                    <a:pt x="9509" y="5016"/>
                  </a:lnTo>
                  <a:cubicBezTo>
                    <a:pt x="9528" y="5016"/>
                    <a:pt x="9544" y="5022"/>
                    <a:pt x="9561" y="5025"/>
                  </a:cubicBezTo>
                  <a:lnTo>
                    <a:pt x="9561" y="5025"/>
                  </a:lnTo>
                  <a:cubicBezTo>
                    <a:pt x="9558" y="5025"/>
                    <a:pt x="9556" y="5025"/>
                    <a:pt x="9553" y="5025"/>
                  </a:cubicBezTo>
                  <a:lnTo>
                    <a:pt x="9553" y="5025"/>
                  </a:lnTo>
                  <a:cubicBezTo>
                    <a:pt x="9558" y="5026"/>
                    <a:pt x="9562" y="5027"/>
                    <a:pt x="9568" y="5027"/>
                  </a:cubicBezTo>
                  <a:cubicBezTo>
                    <a:pt x="9565" y="5027"/>
                    <a:pt x="9563" y="5026"/>
                    <a:pt x="9561" y="5025"/>
                  </a:cubicBezTo>
                  <a:lnTo>
                    <a:pt x="9561" y="5025"/>
                  </a:lnTo>
                  <a:cubicBezTo>
                    <a:pt x="9584" y="5027"/>
                    <a:pt x="9614" y="5029"/>
                    <a:pt x="9634" y="5035"/>
                  </a:cubicBezTo>
                  <a:cubicBezTo>
                    <a:pt x="9646" y="5038"/>
                    <a:pt x="9661" y="5041"/>
                    <a:pt x="9665" y="5041"/>
                  </a:cubicBezTo>
                  <a:cubicBezTo>
                    <a:pt x="9670" y="5041"/>
                    <a:pt x="9664" y="5038"/>
                    <a:pt x="9634" y="5030"/>
                  </a:cubicBezTo>
                  <a:cubicBezTo>
                    <a:pt x="9676" y="5027"/>
                    <a:pt x="9533" y="5017"/>
                    <a:pt x="9601" y="5013"/>
                  </a:cubicBezTo>
                  <a:lnTo>
                    <a:pt x="9601" y="5013"/>
                  </a:lnTo>
                  <a:cubicBezTo>
                    <a:pt x="9600" y="5013"/>
                    <a:pt x="9598" y="5013"/>
                    <a:pt x="9597" y="5013"/>
                  </a:cubicBezTo>
                  <a:cubicBezTo>
                    <a:pt x="9556" y="5013"/>
                    <a:pt x="9519" y="5001"/>
                    <a:pt x="9480" y="4998"/>
                  </a:cubicBezTo>
                  <a:cubicBezTo>
                    <a:pt x="9465" y="4991"/>
                    <a:pt x="9513" y="4986"/>
                    <a:pt x="9480" y="4983"/>
                  </a:cubicBezTo>
                  <a:cubicBezTo>
                    <a:pt x="9311" y="4954"/>
                    <a:pt x="9509" y="4942"/>
                    <a:pt x="9579" y="4903"/>
                  </a:cubicBezTo>
                  <a:cubicBezTo>
                    <a:pt x="9568" y="4898"/>
                    <a:pt x="9583" y="4888"/>
                    <a:pt x="9593" y="4888"/>
                  </a:cubicBezTo>
                  <a:cubicBezTo>
                    <a:pt x="9612" y="4873"/>
                    <a:pt x="9627" y="4854"/>
                    <a:pt x="9659" y="4837"/>
                  </a:cubicBezTo>
                  <a:cubicBezTo>
                    <a:pt x="9586" y="4825"/>
                    <a:pt x="9447" y="4807"/>
                    <a:pt x="9429" y="4793"/>
                  </a:cubicBezTo>
                  <a:cubicBezTo>
                    <a:pt x="9407" y="4788"/>
                    <a:pt x="9421" y="4788"/>
                    <a:pt x="9429" y="4785"/>
                  </a:cubicBezTo>
                  <a:cubicBezTo>
                    <a:pt x="9458" y="4774"/>
                    <a:pt x="9527" y="4778"/>
                    <a:pt x="9561" y="4766"/>
                  </a:cubicBezTo>
                  <a:cubicBezTo>
                    <a:pt x="9542" y="4737"/>
                    <a:pt x="9649" y="4737"/>
                    <a:pt x="9685" y="4715"/>
                  </a:cubicBezTo>
                  <a:cubicBezTo>
                    <a:pt x="9693" y="4690"/>
                    <a:pt x="9795" y="4686"/>
                    <a:pt x="9828" y="4668"/>
                  </a:cubicBezTo>
                  <a:lnTo>
                    <a:pt x="9810" y="4668"/>
                  </a:lnTo>
                  <a:cubicBezTo>
                    <a:pt x="9409" y="4638"/>
                    <a:pt x="8996" y="4631"/>
                    <a:pt x="8580" y="4631"/>
                  </a:cubicBezTo>
                  <a:cubicBezTo>
                    <a:pt x="8203" y="4631"/>
                    <a:pt x="7823" y="4636"/>
                    <a:pt x="7447" y="4636"/>
                  </a:cubicBezTo>
                  <a:cubicBezTo>
                    <a:pt x="7332" y="4636"/>
                    <a:pt x="7217" y="4636"/>
                    <a:pt x="7103" y="4634"/>
                  </a:cubicBezTo>
                  <a:lnTo>
                    <a:pt x="6890" y="4634"/>
                  </a:lnTo>
                  <a:cubicBezTo>
                    <a:pt x="6428" y="4646"/>
                    <a:pt x="5963" y="4646"/>
                    <a:pt x="5497" y="4656"/>
                  </a:cubicBezTo>
                  <a:cubicBezTo>
                    <a:pt x="6029" y="4114"/>
                    <a:pt x="6575" y="3586"/>
                    <a:pt x="7103" y="3040"/>
                  </a:cubicBezTo>
                  <a:lnTo>
                    <a:pt x="7103" y="3040"/>
                  </a:lnTo>
                  <a:cubicBezTo>
                    <a:pt x="7102" y="3040"/>
                    <a:pt x="7101" y="3040"/>
                    <a:pt x="7100" y="3040"/>
                  </a:cubicBezTo>
                  <a:cubicBezTo>
                    <a:pt x="7089" y="3040"/>
                    <a:pt x="7115" y="3017"/>
                    <a:pt x="7115" y="3006"/>
                  </a:cubicBezTo>
                  <a:lnTo>
                    <a:pt x="7115" y="3006"/>
                  </a:lnTo>
                  <a:cubicBezTo>
                    <a:pt x="7112" y="3007"/>
                    <a:pt x="7110" y="3008"/>
                    <a:pt x="7108" y="3008"/>
                  </a:cubicBezTo>
                  <a:cubicBezTo>
                    <a:pt x="7104" y="3008"/>
                    <a:pt x="7104" y="3004"/>
                    <a:pt x="7107" y="2996"/>
                  </a:cubicBezTo>
                  <a:lnTo>
                    <a:pt x="7107" y="2996"/>
                  </a:lnTo>
                  <a:cubicBezTo>
                    <a:pt x="7103" y="2999"/>
                    <a:pt x="7103" y="2999"/>
                    <a:pt x="7100" y="2999"/>
                  </a:cubicBezTo>
                  <a:cubicBezTo>
                    <a:pt x="7103" y="2994"/>
                    <a:pt x="7100" y="2992"/>
                    <a:pt x="7095" y="2992"/>
                  </a:cubicBezTo>
                  <a:cubicBezTo>
                    <a:pt x="7081" y="2992"/>
                    <a:pt x="7049" y="3003"/>
                    <a:pt x="7032" y="3003"/>
                  </a:cubicBezTo>
                  <a:cubicBezTo>
                    <a:pt x="7030" y="3003"/>
                    <a:pt x="7028" y="3003"/>
                    <a:pt x="7027" y="3003"/>
                  </a:cubicBezTo>
                  <a:cubicBezTo>
                    <a:pt x="7029" y="3001"/>
                    <a:pt x="7029" y="3000"/>
                    <a:pt x="7030" y="2998"/>
                  </a:cubicBezTo>
                  <a:lnTo>
                    <a:pt x="7030" y="2998"/>
                  </a:lnTo>
                  <a:cubicBezTo>
                    <a:pt x="7024" y="3002"/>
                    <a:pt x="7020" y="3003"/>
                    <a:pt x="7016" y="3003"/>
                  </a:cubicBezTo>
                  <a:cubicBezTo>
                    <a:pt x="7006" y="3003"/>
                    <a:pt x="7002" y="2992"/>
                    <a:pt x="6993" y="2992"/>
                  </a:cubicBezTo>
                  <a:cubicBezTo>
                    <a:pt x="6979" y="2998"/>
                    <a:pt x="6964" y="3003"/>
                    <a:pt x="6955" y="3003"/>
                  </a:cubicBezTo>
                  <a:cubicBezTo>
                    <a:pt x="6947" y="3003"/>
                    <a:pt x="6944" y="2998"/>
                    <a:pt x="6953" y="2981"/>
                  </a:cubicBezTo>
                  <a:lnTo>
                    <a:pt x="6953" y="2981"/>
                  </a:lnTo>
                  <a:cubicBezTo>
                    <a:pt x="6949" y="2984"/>
                    <a:pt x="6949" y="2984"/>
                    <a:pt x="6946" y="2989"/>
                  </a:cubicBezTo>
                  <a:cubicBezTo>
                    <a:pt x="6960" y="2968"/>
                    <a:pt x="6970" y="2914"/>
                    <a:pt x="6950" y="2914"/>
                  </a:cubicBezTo>
                  <a:cubicBezTo>
                    <a:pt x="6949" y="2914"/>
                    <a:pt x="6947" y="2914"/>
                    <a:pt x="6946" y="2915"/>
                  </a:cubicBezTo>
                  <a:cubicBezTo>
                    <a:pt x="6949" y="2911"/>
                    <a:pt x="6949" y="2911"/>
                    <a:pt x="6949" y="2908"/>
                  </a:cubicBezTo>
                  <a:lnTo>
                    <a:pt x="6949" y="2908"/>
                  </a:lnTo>
                  <a:cubicBezTo>
                    <a:pt x="6947" y="2908"/>
                    <a:pt x="6945" y="2909"/>
                    <a:pt x="6943" y="2909"/>
                  </a:cubicBezTo>
                  <a:cubicBezTo>
                    <a:pt x="6936" y="2909"/>
                    <a:pt x="6940" y="2902"/>
                    <a:pt x="6946" y="2889"/>
                  </a:cubicBezTo>
                  <a:lnTo>
                    <a:pt x="6946" y="2889"/>
                  </a:lnTo>
                  <a:cubicBezTo>
                    <a:pt x="6937" y="2899"/>
                    <a:pt x="6930" y="2903"/>
                    <a:pt x="6927" y="2903"/>
                  </a:cubicBezTo>
                  <a:cubicBezTo>
                    <a:pt x="6921" y="2903"/>
                    <a:pt x="6925" y="2891"/>
                    <a:pt x="6939" y="2874"/>
                  </a:cubicBezTo>
                  <a:lnTo>
                    <a:pt x="6939" y="2874"/>
                  </a:lnTo>
                  <a:cubicBezTo>
                    <a:pt x="6931" y="2879"/>
                    <a:pt x="6931" y="2879"/>
                    <a:pt x="6927" y="2882"/>
                  </a:cubicBezTo>
                  <a:cubicBezTo>
                    <a:pt x="6930" y="2878"/>
                    <a:pt x="6930" y="2877"/>
                    <a:pt x="6930" y="2877"/>
                  </a:cubicBezTo>
                  <a:lnTo>
                    <a:pt x="6930" y="2877"/>
                  </a:lnTo>
                  <a:cubicBezTo>
                    <a:pt x="6929" y="2877"/>
                    <a:pt x="6926" y="2879"/>
                    <a:pt x="6924" y="2879"/>
                  </a:cubicBezTo>
                  <a:cubicBezTo>
                    <a:pt x="6924" y="2879"/>
                    <a:pt x="6924" y="2879"/>
                    <a:pt x="6924" y="2879"/>
                  </a:cubicBezTo>
                  <a:cubicBezTo>
                    <a:pt x="6922" y="2879"/>
                    <a:pt x="6921" y="2880"/>
                    <a:pt x="6920" y="2880"/>
                  </a:cubicBezTo>
                  <a:cubicBezTo>
                    <a:pt x="6911" y="2880"/>
                    <a:pt x="6936" y="2852"/>
                    <a:pt x="6932" y="2852"/>
                  </a:cubicBezTo>
                  <a:cubicBezTo>
                    <a:pt x="6932" y="2852"/>
                    <a:pt x="6931" y="2852"/>
                    <a:pt x="6931" y="2852"/>
                  </a:cubicBezTo>
                  <a:cubicBezTo>
                    <a:pt x="6932" y="2851"/>
                    <a:pt x="6932" y="2851"/>
                    <a:pt x="6931" y="2851"/>
                  </a:cubicBezTo>
                  <a:cubicBezTo>
                    <a:pt x="6929" y="2851"/>
                    <a:pt x="6924" y="2852"/>
                    <a:pt x="6924" y="2852"/>
                  </a:cubicBezTo>
                  <a:cubicBezTo>
                    <a:pt x="6931" y="2842"/>
                    <a:pt x="6924" y="2845"/>
                    <a:pt x="6931" y="2835"/>
                  </a:cubicBezTo>
                  <a:lnTo>
                    <a:pt x="6931" y="2835"/>
                  </a:lnTo>
                  <a:cubicBezTo>
                    <a:pt x="6922" y="2842"/>
                    <a:pt x="6909" y="2846"/>
                    <a:pt x="6900" y="2846"/>
                  </a:cubicBezTo>
                  <a:cubicBezTo>
                    <a:pt x="6888" y="2846"/>
                    <a:pt x="6882" y="2838"/>
                    <a:pt x="6902" y="2820"/>
                  </a:cubicBezTo>
                  <a:lnTo>
                    <a:pt x="6902" y="2820"/>
                  </a:lnTo>
                  <a:cubicBezTo>
                    <a:pt x="6896" y="2824"/>
                    <a:pt x="6891" y="2827"/>
                    <a:pt x="6888" y="2827"/>
                  </a:cubicBezTo>
                  <a:cubicBezTo>
                    <a:pt x="6882" y="2827"/>
                    <a:pt x="6883" y="2818"/>
                    <a:pt x="6898" y="2805"/>
                  </a:cubicBezTo>
                  <a:lnTo>
                    <a:pt x="6898" y="2805"/>
                  </a:lnTo>
                  <a:cubicBezTo>
                    <a:pt x="6887" y="2814"/>
                    <a:pt x="6868" y="2823"/>
                    <a:pt x="6860" y="2823"/>
                  </a:cubicBezTo>
                  <a:cubicBezTo>
                    <a:pt x="6854" y="2823"/>
                    <a:pt x="6853" y="2819"/>
                    <a:pt x="6861" y="2808"/>
                  </a:cubicBezTo>
                  <a:lnTo>
                    <a:pt x="6861" y="2808"/>
                  </a:lnTo>
                  <a:cubicBezTo>
                    <a:pt x="6846" y="2822"/>
                    <a:pt x="6831" y="2828"/>
                    <a:pt x="6820" y="2828"/>
                  </a:cubicBezTo>
                  <a:cubicBezTo>
                    <a:pt x="6802" y="2828"/>
                    <a:pt x="6794" y="2810"/>
                    <a:pt x="6817" y="2783"/>
                  </a:cubicBezTo>
                  <a:lnTo>
                    <a:pt x="6817" y="2783"/>
                  </a:lnTo>
                  <a:cubicBezTo>
                    <a:pt x="6814" y="2785"/>
                    <a:pt x="6811" y="2787"/>
                    <a:pt x="6810" y="2787"/>
                  </a:cubicBezTo>
                  <a:cubicBezTo>
                    <a:pt x="6803" y="2787"/>
                    <a:pt x="6819" y="2762"/>
                    <a:pt x="6824" y="2750"/>
                  </a:cubicBezTo>
                  <a:lnTo>
                    <a:pt x="6824" y="2750"/>
                  </a:lnTo>
                  <a:cubicBezTo>
                    <a:pt x="6809" y="2764"/>
                    <a:pt x="6798" y="2771"/>
                    <a:pt x="6794" y="2771"/>
                  </a:cubicBezTo>
                  <a:cubicBezTo>
                    <a:pt x="6788" y="2771"/>
                    <a:pt x="6792" y="2760"/>
                    <a:pt x="6806" y="2740"/>
                  </a:cubicBezTo>
                  <a:lnTo>
                    <a:pt x="6806" y="2740"/>
                  </a:lnTo>
                  <a:cubicBezTo>
                    <a:pt x="6795" y="2755"/>
                    <a:pt x="6756" y="2780"/>
                    <a:pt x="6744" y="2780"/>
                  </a:cubicBezTo>
                  <a:cubicBezTo>
                    <a:pt x="6738" y="2780"/>
                    <a:pt x="6738" y="2774"/>
                    <a:pt x="6748" y="2761"/>
                  </a:cubicBezTo>
                  <a:lnTo>
                    <a:pt x="6748" y="2761"/>
                  </a:lnTo>
                  <a:cubicBezTo>
                    <a:pt x="6238" y="3160"/>
                    <a:pt x="5685" y="3806"/>
                    <a:pt x="5164" y="4297"/>
                  </a:cubicBezTo>
                  <a:lnTo>
                    <a:pt x="5164" y="4235"/>
                  </a:lnTo>
                  <a:cubicBezTo>
                    <a:pt x="5149" y="3561"/>
                    <a:pt x="5152" y="2882"/>
                    <a:pt x="5145" y="2211"/>
                  </a:cubicBezTo>
                  <a:cubicBezTo>
                    <a:pt x="5138" y="2329"/>
                    <a:pt x="5145" y="2439"/>
                    <a:pt x="5142" y="2559"/>
                  </a:cubicBezTo>
                  <a:cubicBezTo>
                    <a:pt x="5123" y="1947"/>
                    <a:pt x="5152" y="1327"/>
                    <a:pt x="5123" y="718"/>
                  </a:cubicBezTo>
                  <a:cubicBezTo>
                    <a:pt x="5105" y="630"/>
                    <a:pt x="5113" y="495"/>
                    <a:pt x="5083" y="432"/>
                  </a:cubicBezTo>
                  <a:cubicBezTo>
                    <a:pt x="5079" y="432"/>
                    <a:pt x="5076" y="422"/>
                    <a:pt x="5072" y="407"/>
                  </a:cubicBezTo>
                  <a:cubicBezTo>
                    <a:pt x="5069" y="429"/>
                    <a:pt x="5047" y="415"/>
                    <a:pt x="5042" y="466"/>
                  </a:cubicBezTo>
                  <a:lnTo>
                    <a:pt x="5042" y="462"/>
                  </a:lnTo>
                  <a:cubicBezTo>
                    <a:pt x="5042" y="469"/>
                    <a:pt x="5042" y="488"/>
                    <a:pt x="5039" y="491"/>
                  </a:cubicBezTo>
                  <a:cubicBezTo>
                    <a:pt x="5038" y="537"/>
                    <a:pt x="5036" y="555"/>
                    <a:pt x="5033" y="555"/>
                  </a:cubicBezTo>
                  <a:cubicBezTo>
                    <a:pt x="5026" y="555"/>
                    <a:pt x="5016" y="377"/>
                    <a:pt x="5035" y="330"/>
                  </a:cubicBezTo>
                  <a:cubicBezTo>
                    <a:pt x="5035" y="337"/>
                    <a:pt x="5035" y="340"/>
                    <a:pt x="5035" y="340"/>
                  </a:cubicBezTo>
                  <a:cubicBezTo>
                    <a:pt x="5035" y="340"/>
                    <a:pt x="5036" y="305"/>
                    <a:pt x="5039" y="305"/>
                  </a:cubicBezTo>
                  <a:lnTo>
                    <a:pt x="5039" y="319"/>
                  </a:lnTo>
                  <a:cubicBezTo>
                    <a:pt x="5039" y="293"/>
                    <a:pt x="5047" y="275"/>
                    <a:pt x="5047" y="256"/>
                  </a:cubicBezTo>
                  <a:cubicBezTo>
                    <a:pt x="5047" y="255"/>
                    <a:pt x="5048" y="255"/>
                    <a:pt x="5048" y="255"/>
                  </a:cubicBezTo>
                  <a:lnTo>
                    <a:pt x="5048" y="255"/>
                  </a:lnTo>
                  <a:cubicBezTo>
                    <a:pt x="5049" y="255"/>
                    <a:pt x="5047" y="261"/>
                    <a:pt x="5047" y="261"/>
                  </a:cubicBezTo>
                  <a:lnTo>
                    <a:pt x="5047" y="286"/>
                  </a:lnTo>
                  <a:cubicBezTo>
                    <a:pt x="5050" y="261"/>
                    <a:pt x="5050" y="220"/>
                    <a:pt x="5057" y="190"/>
                  </a:cubicBezTo>
                  <a:cubicBezTo>
                    <a:pt x="5061" y="175"/>
                    <a:pt x="5065" y="159"/>
                    <a:pt x="5064" y="159"/>
                  </a:cubicBezTo>
                  <a:lnTo>
                    <a:pt x="5064" y="159"/>
                  </a:lnTo>
                  <a:cubicBezTo>
                    <a:pt x="5063" y="159"/>
                    <a:pt x="5060" y="168"/>
                    <a:pt x="5054" y="195"/>
                  </a:cubicBezTo>
                  <a:cubicBezTo>
                    <a:pt x="5053" y="188"/>
                    <a:pt x="5053" y="185"/>
                    <a:pt x="5052" y="185"/>
                  </a:cubicBezTo>
                  <a:cubicBezTo>
                    <a:pt x="5049" y="185"/>
                    <a:pt x="5043" y="245"/>
                    <a:pt x="5039" y="245"/>
                  </a:cubicBezTo>
                  <a:cubicBezTo>
                    <a:pt x="5038" y="245"/>
                    <a:pt x="5037" y="240"/>
                    <a:pt x="5036" y="227"/>
                  </a:cubicBezTo>
                  <a:lnTo>
                    <a:pt x="5036" y="227"/>
                  </a:lnTo>
                  <a:cubicBezTo>
                    <a:pt x="5037" y="270"/>
                    <a:pt x="5024" y="307"/>
                    <a:pt x="5020" y="344"/>
                  </a:cubicBezTo>
                  <a:cubicBezTo>
                    <a:pt x="5019" y="346"/>
                    <a:pt x="5018" y="347"/>
                    <a:pt x="5016" y="347"/>
                  </a:cubicBezTo>
                  <a:cubicBezTo>
                    <a:pt x="5012" y="347"/>
                    <a:pt x="5010" y="332"/>
                    <a:pt x="5009" y="332"/>
                  </a:cubicBezTo>
                  <a:cubicBezTo>
                    <a:pt x="5008" y="332"/>
                    <a:pt x="5007" y="335"/>
                    <a:pt x="5006" y="344"/>
                  </a:cubicBezTo>
                  <a:cubicBezTo>
                    <a:pt x="4998" y="393"/>
                    <a:pt x="4991" y="411"/>
                    <a:pt x="4984" y="411"/>
                  </a:cubicBezTo>
                  <a:cubicBezTo>
                    <a:pt x="4967" y="411"/>
                    <a:pt x="4953" y="299"/>
                    <a:pt x="4922" y="249"/>
                  </a:cubicBezTo>
                  <a:cubicBezTo>
                    <a:pt x="4922" y="250"/>
                    <a:pt x="4921" y="251"/>
                    <a:pt x="4921" y="251"/>
                  </a:cubicBezTo>
                  <a:cubicBezTo>
                    <a:pt x="4918" y="251"/>
                    <a:pt x="4910" y="241"/>
                    <a:pt x="4910" y="234"/>
                  </a:cubicBezTo>
                  <a:lnTo>
                    <a:pt x="4910" y="231"/>
                  </a:lnTo>
                  <a:cubicBezTo>
                    <a:pt x="4893" y="217"/>
                    <a:pt x="4874" y="202"/>
                    <a:pt x="4859" y="165"/>
                  </a:cubicBezTo>
                  <a:cubicBezTo>
                    <a:pt x="4844" y="239"/>
                    <a:pt x="4830" y="378"/>
                    <a:pt x="4815" y="400"/>
                  </a:cubicBezTo>
                  <a:cubicBezTo>
                    <a:pt x="4814" y="407"/>
                    <a:pt x="4813" y="409"/>
                    <a:pt x="4811" y="409"/>
                  </a:cubicBezTo>
                  <a:cubicBezTo>
                    <a:pt x="4810" y="409"/>
                    <a:pt x="4808" y="403"/>
                    <a:pt x="4808" y="396"/>
                  </a:cubicBezTo>
                  <a:cubicBezTo>
                    <a:pt x="4797" y="371"/>
                    <a:pt x="4800" y="300"/>
                    <a:pt x="4790" y="264"/>
                  </a:cubicBezTo>
                  <a:cubicBezTo>
                    <a:pt x="4787" y="266"/>
                    <a:pt x="4785" y="267"/>
                    <a:pt x="4782" y="267"/>
                  </a:cubicBezTo>
                  <a:cubicBezTo>
                    <a:pt x="4761" y="267"/>
                    <a:pt x="4759" y="176"/>
                    <a:pt x="4739" y="139"/>
                  </a:cubicBezTo>
                  <a:cubicBezTo>
                    <a:pt x="4709" y="136"/>
                    <a:pt x="4705" y="29"/>
                    <a:pt x="46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3"/>
            <p:cNvSpPr/>
            <p:nvPr/>
          </p:nvSpPr>
          <p:spPr>
            <a:xfrm>
              <a:off x="2868969" y="2790318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3"/>
            <p:cNvSpPr/>
            <p:nvPr/>
          </p:nvSpPr>
          <p:spPr>
            <a:xfrm>
              <a:off x="2399335" y="2771323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3"/>
            <p:cNvSpPr/>
            <p:nvPr/>
          </p:nvSpPr>
          <p:spPr>
            <a:xfrm>
              <a:off x="2825256" y="2767193"/>
              <a:ext cx="354" cy="59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3"/>
            <p:cNvSpPr/>
            <p:nvPr/>
          </p:nvSpPr>
          <p:spPr>
            <a:xfrm>
              <a:off x="2717537" y="2767193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3"/>
            <p:cNvSpPr/>
            <p:nvPr/>
          </p:nvSpPr>
          <p:spPr>
            <a:xfrm>
              <a:off x="2383584" y="2798990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3"/>
            <p:cNvSpPr/>
            <p:nvPr/>
          </p:nvSpPr>
          <p:spPr>
            <a:xfrm>
              <a:off x="2668692" y="2873025"/>
              <a:ext cx="59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3"/>
            <p:cNvSpPr/>
            <p:nvPr/>
          </p:nvSpPr>
          <p:spPr>
            <a:xfrm>
              <a:off x="2485699" y="266336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3"/>
            <p:cNvSpPr/>
            <p:nvPr/>
          </p:nvSpPr>
          <p:spPr>
            <a:xfrm>
              <a:off x="2487587" y="2697996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3"/>
            <p:cNvSpPr/>
            <p:nvPr/>
          </p:nvSpPr>
          <p:spPr>
            <a:xfrm>
              <a:off x="2532598" y="2742771"/>
              <a:ext cx="295" cy="29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4" y="4"/>
                    <a:pt x="1" y="4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3"/>
            <p:cNvSpPr/>
            <p:nvPr/>
          </p:nvSpPr>
          <p:spPr>
            <a:xfrm>
              <a:off x="2694648" y="2859987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3"/>
            <p:cNvSpPr/>
            <p:nvPr/>
          </p:nvSpPr>
          <p:spPr>
            <a:xfrm>
              <a:off x="2475494" y="2892256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3"/>
            <p:cNvSpPr/>
            <p:nvPr/>
          </p:nvSpPr>
          <p:spPr>
            <a:xfrm>
              <a:off x="2684856" y="2709440"/>
              <a:ext cx="59" cy="5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3"/>
            <p:cNvSpPr/>
            <p:nvPr/>
          </p:nvSpPr>
          <p:spPr>
            <a:xfrm>
              <a:off x="2509886" y="2890309"/>
              <a:ext cx="295" cy="59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5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3"/>
            <p:cNvSpPr/>
            <p:nvPr/>
          </p:nvSpPr>
          <p:spPr>
            <a:xfrm>
              <a:off x="2554897" y="2845298"/>
              <a:ext cx="236" cy="59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3"/>
            <p:cNvSpPr/>
            <p:nvPr/>
          </p:nvSpPr>
          <p:spPr>
            <a:xfrm>
              <a:off x="2671877" y="2683307"/>
              <a:ext cx="295" cy="23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8" name="Google Shape;1488;p13"/>
          <p:cNvSpPr/>
          <p:nvPr/>
        </p:nvSpPr>
        <p:spPr>
          <a:xfrm>
            <a:off x="-1626025" y="-1107600"/>
            <a:ext cx="3646643" cy="2348235"/>
          </a:xfrm>
          <a:custGeom>
            <a:avLst/>
            <a:gdLst/>
            <a:ahLst/>
            <a:cxnLst/>
            <a:rect l="l" t="t" r="r" b="b"/>
            <a:pathLst>
              <a:path w="18200" h="12546" extrusionOk="0">
                <a:moveTo>
                  <a:pt x="7863" y="1"/>
                </a:moveTo>
                <a:cubicBezTo>
                  <a:pt x="5802" y="1"/>
                  <a:pt x="4053" y="1340"/>
                  <a:pt x="3441" y="3195"/>
                </a:cubicBezTo>
                <a:cubicBezTo>
                  <a:pt x="1500" y="3437"/>
                  <a:pt x="1" y="5091"/>
                  <a:pt x="1" y="7097"/>
                </a:cubicBezTo>
                <a:cubicBezTo>
                  <a:pt x="1" y="9267"/>
                  <a:pt x="1761" y="11027"/>
                  <a:pt x="3932" y="11027"/>
                </a:cubicBezTo>
                <a:cubicBezTo>
                  <a:pt x="4555" y="11027"/>
                  <a:pt x="5146" y="10881"/>
                  <a:pt x="5674" y="10621"/>
                </a:cubicBezTo>
                <a:cubicBezTo>
                  <a:pt x="6359" y="11775"/>
                  <a:pt x="7613" y="12545"/>
                  <a:pt x="9055" y="12545"/>
                </a:cubicBezTo>
                <a:cubicBezTo>
                  <a:pt x="10309" y="12545"/>
                  <a:pt x="11423" y="11959"/>
                  <a:pt x="12146" y="11046"/>
                </a:cubicBezTo>
                <a:cubicBezTo>
                  <a:pt x="12645" y="11240"/>
                  <a:pt x="13191" y="11350"/>
                  <a:pt x="13763" y="11350"/>
                </a:cubicBezTo>
                <a:cubicBezTo>
                  <a:pt x="16212" y="11350"/>
                  <a:pt x="18200" y="9363"/>
                  <a:pt x="18200" y="6909"/>
                </a:cubicBezTo>
                <a:cubicBezTo>
                  <a:pt x="18200" y="4651"/>
                  <a:pt x="16513" y="2788"/>
                  <a:pt x="14332" y="2509"/>
                </a:cubicBezTo>
                <a:lnTo>
                  <a:pt x="14332" y="2473"/>
                </a:lnTo>
                <a:cubicBezTo>
                  <a:pt x="14332" y="1325"/>
                  <a:pt x="13400" y="397"/>
                  <a:pt x="12256" y="397"/>
                </a:cubicBezTo>
                <a:cubicBezTo>
                  <a:pt x="11673" y="397"/>
                  <a:pt x="11149" y="635"/>
                  <a:pt x="10771" y="1021"/>
                </a:cubicBezTo>
                <a:cubicBezTo>
                  <a:pt x="9975" y="383"/>
                  <a:pt x="8963" y="1"/>
                  <a:pt x="7863" y="1"/>
                </a:cubicBezTo>
                <a:close/>
              </a:path>
            </a:pathLst>
          </a:custGeom>
          <a:solidFill>
            <a:srgbClr val="AAD5D6">
              <a:alpha val="17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13"/>
          <p:cNvSpPr/>
          <p:nvPr/>
        </p:nvSpPr>
        <p:spPr>
          <a:xfrm rot="5400000">
            <a:off x="7421171" y="4488407"/>
            <a:ext cx="401896" cy="639138"/>
          </a:xfrm>
          <a:custGeom>
            <a:avLst/>
            <a:gdLst/>
            <a:ahLst/>
            <a:cxnLst/>
            <a:rect l="l" t="t" r="r" b="b"/>
            <a:pathLst>
              <a:path w="9315" h="14812" extrusionOk="0">
                <a:moveTo>
                  <a:pt x="4640" y="0"/>
                </a:moveTo>
                <a:cubicBezTo>
                  <a:pt x="4634" y="0"/>
                  <a:pt x="4628" y="1"/>
                  <a:pt x="4621" y="1"/>
                </a:cubicBezTo>
                <a:cubicBezTo>
                  <a:pt x="3950" y="12"/>
                  <a:pt x="3400" y="603"/>
                  <a:pt x="3433" y="1273"/>
                </a:cubicBezTo>
                <a:cubicBezTo>
                  <a:pt x="3451" y="1647"/>
                  <a:pt x="3642" y="1977"/>
                  <a:pt x="3924" y="2182"/>
                </a:cubicBezTo>
                <a:cubicBezTo>
                  <a:pt x="4042" y="2270"/>
                  <a:pt x="4104" y="2414"/>
                  <a:pt x="4104" y="2561"/>
                </a:cubicBezTo>
                <a:cubicBezTo>
                  <a:pt x="4104" y="2659"/>
                  <a:pt x="4024" y="2740"/>
                  <a:pt x="3924" y="2740"/>
                </a:cubicBezTo>
                <a:lnTo>
                  <a:pt x="1500" y="2740"/>
                </a:lnTo>
                <a:cubicBezTo>
                  <a:pt x="1475" y="2740"/>
                  <a:pt x="1453" y="2747"/>
                  <a:pt x="1431" y="2754"/>
                </a:cubicBezTo>
                <a:lnTo>
                  <a:pt x="1" y="2754"/>
                </a:lnTo>
                <a:lnTo>
                  <a:pt x="1" y="6748"/>
                </a:lnTo>
                <a:cubicBezTo>
                  <a:pt x="30" y="6814"/>
                  <a:pt x="92" y="6858"/>
                  <a:pt x="165" y="6858"/>
                </a:cubicBezTo>
                <a:cubicBezTo>
                  <a:pt x="312" y="6858"/>
                  <a:pt x="456" y="6796"/>
                  <a:pt x="544" y="6679"/>
                </a:cubicBezTo>
                <a:cubicBezTo>
                  <a:pt x="752" y="6393"/>
                  <a:pt x="1082" y="6205"/>
                  <a:pt x="1456" y="6187"/>
                </a:cubicBezTo>
                <a:cubicBezTo>
                  <a:pt x="1475" y="6186"/>
                  <a:pt x="1494" y="6185"/>
                  <a:pt x="1513" y="6185"/>
                </a:cubicBezTo>
                <a:cubicBezTo>
                  <a:pt x="2161" y="6185"/>
                  <a:pt x="2718" y="6723"/>
                  <a:pt x="2725" y="7375"/>
                </a:cubicBezTo>
                <a:cubicBezTo>
                  <a:pt x="2736" y="8053"/>
                  <a:pt x="2189" y="8603"/>
                  <a:pt x="1515" y="8603"/>
                </a:cubicBezTo>
                <a:cubicBezTo>
                  <a:pt x="1133" y="8603"/>
                  <a:pt x="789" y="8424"/>
                  <a:pt x="569" y="8145"/>
                </a:cubicBezTo>
                <a:cubicBezTo>
                  <a:pt x="481" y="8039"/>
                  <a:pt x="356" y="7965"/>
                  <a:pt x="217" y="7965"/>
                </a:cubicBezTo>
                <a:lnTo>
                  <a:pt x="165" y="7965"/>
                </a:lnTo>
                <a:cubicBezTo>
                  <a:pt x="92" y="7965"/>
                  <a:pt x="30" y="8013"/>
                  <a:pt x="1" y="8075"/>
                </a:cubicBezTo>
                <a:lnTo>
                  <a:pt x="1" y="12069"/>
                </a:lnTo>
                <a:lnTo>
                  <a:pt x="3924" y="12069"/>
                </a:lnTo>
                <a:cubicBezTo>
                  <a:pt x="4024" y="12069"/>
                  <a:pt x="4104" y="12149"/>
                  <a:pt x="4104" y="12249"/>
                </a:cubicBezTo>
                <a:lnTo>
                  <a:pt x="4104" y="12303"/>
                </a:lnTo>
                <a:cubicBezTo>
                  <a:pt x="4104" y="12439"/>
                  <a:pt x="4034" y="12567"/>
                  <a:pt x="3924" y="12652"/>
                </a:cubicBezTo>
                <a:cubicBezTo>
                  <a:pt x="3646" y="12875"/>
                  <a:pt x="3466" y="13217"/>
                  <a:pt x="3466" y="13601"/>
                </a:cubicBezTo>
                <a:cubicBezTo>
                  <a:pt x="3466" y="14269"/>
                  <a:pt x="4009" y="14811"/>
                  <a:pt x="4673" y="14811"/>
                </a:cubicBezTo>
                <a:cubicBezTo>
                  <a:pt x="4680" y="14811"/>
                  <a:pt x="4687" y="14811"/>
                  <a:pt x="4694" y="14811"/>
                </a:cubicBezTo>
                <a:cubicBezTo>
                  <a:pt x="5369" y="14801"/>
                  <a:pt x="5919" y="14210"/>
                  <a:pt x="5886" y="13540"/>
                </a:cubicBezTo>
                <a:cubicBezTo>
                  <a:pt x="5868" y="13166"/>
                  <a:pt x="5677" y="12836"/>
                  <a:pt x="5395" y="12626"/>
                </a:cubicBezTo>
                <a:cubicBezTo>
                  <a:pt x="5278" y="12542"/>
                  <a:pt x="5212" y="12395"/>
                  <a:pt x="5212" y="12249"/>
                </a:cubicBezTo>
                <a:cubicBezTo>
                  <a:pt x="5212" y="12149"/>
                  <a:pt x="5292" y="12069"/>
                  <a:pt x="5391" y="12069"/>
                </a:cubicBezTo>
                <a:lnTo>
                  <a:pt x="9314" y="12069"/>
                </a:lnTo>
                <a:lnTo>
                  <a:pt x="9314" y="8101"/>
                </a:lnTo>
                <a:cubicBezTo>
                  <a:pt x="9296" y="8024"/>
                  <a:pt x="9230" y="7965"/>
                  <a:pt x="9146" y="7965"/>
                </a:cubicBezTo>
                <a:cubicBezTo>
                  <a:pt x="8999" y="7965"/>
                  <a:pt x="8856" y="8028"/>
                  <a:pt x="8768" y="8149"/>
                </a:cubicBezTo>
                <a:cubicBezTo>
                  <a:pt x="8559" y="8431"/>
                  <a:pt x="8229" y="8622"/>
                  <a:pt x="7855" y="8640"/>
                </a:cubicBezTo>
                <a:cubicBezTo>
                  <a:pt x="7836" y="8641"/>
                  <a:pt x="7817" y="8642"/>
                  <a:pt x="7799" y="8642"/>
                </a:cubicBezTo>
                <a:cubicBezTo>
                  <a:pt x="7151" y="8642"/>
                  <a:pt x="6594" y="8104"/>
                  <a:pt x="6586" y="7449"/>
                </a:cubicBezTo>
                <a:cubicBezTo>
                  <a:pt x="6576" y="6774"/>
                  <a:pt x="7122" y="6220"/>
                  <a:pt x="7796" y="6220"/>
                </a:cubicBezTo>
                <a:cubicBezTo>
                  <a:pt x="8178" y="6220"/>
                  <a:pt x="8522" y="6400"/>
                  <a:pt x="8742" y="6679"/>
                </a:cubicBezTo>
                <a:cubicBezTo>
                  <a:pt x="8830" y="6789"/>
                  <a:pt x="8955" y="6858"/>
                  <a:pt x="9094" y="6858"/>
                </a:cubicBezTo>
                <a:lnTo>
                  <a:pt x="9146" y="6858"/>
                </a:lnTo>
                <a:cubicBezTo>
                  <a:pt x="9230" y="6858"/>
                  <a:pt x="9296" y="6799"/>
                  <a:pt x="9314" y="6726"/>
                </a:cubicBezTo>
                <a:lnTo>
                  <a:pt x="9314" y="2754"/>
                </a:lnTo>
                <a:lnTo>
                  <a:pt x="7884" y="2754"/>
                </a:lnTo>
                <a:cubicBezTo>
                  <a:pt x="7866" y="2747"/>
                  <a:pt x="7840" y="2740"/>
                  <a:pt x="7818" y="2740"/>
                </a:cubicBezTo>
                <a:lnTo>
                  <a:pt x="5391" y="2740"/>
                </a:lnTo>
                <a:cubicBezTo>
                  <a:pt x="5292" y="2740"/>
                  <a:pt x="5212" y="2659"/>
                  <a:pt x="5212" y="2561"/>
                </a:cubicBezTo>
                <a:lnTo>
                  <a:pt x="5212" y="2509"/>
                </a:lnTo>
                <a:cubicBezTo>
                  <a:pt x="5212" y="2370"/>
                  <a:pt x="5285" y="2245"/>
                  <a:pt x="5391" y="2160"/>
                </a:cubicBezTo>
                <a:cubicBezTo>
                  <a:pt x="5670" y="1937"/>
                  <a:pt x="5850" y="1596"/>
                  <a:pt x="5850" y="1211"/>
                </a:cubicBezTo>
                <a:cubicBezTo>
                  <a:pt x="5850" y="543"/>
                  <a:pt x="5310" y="0"/>
                  <a:pt x="464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0" name="Google Shape;1490;p13"/>
          <p:cNvGrpSpPr/>
          <p:nvPr/>
        </p:nvGrpSpPr>
        <p:grpSpPr>
          <a:xfrm>
            <a:off x="380646" y="699341"/>
            <a:ext cx="975332" cy="456302"/>
            <a:chOff x="1651034" y="1344550"/>
            <a:chExt cx="1156018" cy="540963"/>
          </a:xfrm>
        </p:grpSpPr>
        <p:sp>
          <p:nvSpPr>
            <p:cNvPr id="1491" name="Google Shape;1491;p13"/>
            <p:cNvSpPr/>
            <p:nvPr/>
          </p:nvSpPr>
          <p:spPr>
            <a:xfrm>
              <a:off x="1651034" y="1344550"/>
              <a:ext cx="1156018" cy="540963"/>
            </a:xfrm>
            <a:custGeom>
              <a:avLst/>
              <a:gdLst/>
              <a:ahLst/>
              <a:cxnLst/>
              <a:rect l="l" t="t" r="r" b="b"/>
              <a:pathLst>
                <a:path w="32016" h="14982" extrusionOk="0">
                  <a:moveTo>
                    <a:pt x="15704" y="1"/>
                  </a:moveTo>
                  <a:cubicBezTo>
                    <a:pt x="6218" y="1"/>
                    <a:pt x="0" y="7449"/>
                    <a:pt x="0" y="7449"/>
                  </a:cubicBezTo>
                  <a:cubicBezTo>
                    <a:pt x="5649" y="13098"/>
                    <a:pt x="11090" y="14982"/>
                    <a:pt x="15833" y="14982"/>
                  </a:cubicBezTo>
                  <a:cubicBezTo>
                    <a:pt x="25319" y="14982"/>
                    <a:pt x="32016" y="7449"/>
                    <a:pt x="32016" y="7449"/>
                  </a:cubicBezTo>
                  <a:cubicBezTo>
                    <a:pt x="26007" y="1863"/>
                    <a:pt x="20447" y="1"/>
                    <a:pt x="157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3"/>
            <p:cNvSpPr/>
            <p:nvPr/>
          </p:nvSpPr>
          <p:spPr>
            <a:xfrm>
              <a:off x="2014737" y="1400732"/>
              <a:ext cx="428777" cy="428740"/>
            </a:xfrm>
            <a:custGeom>
              <a:avLst/>
              <a:gdLst/>
              <a:ahLst/>
              <a:cxnLst/>
              <a:rect l="l" t="t" r="r" b="b"/>
              <a:pathLst>
                <a:path w="11875" h="11874" extrusionOk="0">
                  <a:moveTo>
                    <a:pt x="5937" y="1"/>
                  </a:moveTo>
                  <a:cubicBezTo>
                    <a:pt x="2659" y="1"/>
                    <a:pt x="0" y="2658"/>
                    <a:pt x="0" y="5937"/>
                  </a:cubicBezTo>
                  <a:cubicBezTo>
                    <a:pt x="0" y="9215"/>
                    <a:pt x="2659" y="11874"/>
                    <a:pt x="5937" y="11874"/>
                  </a:cubicBezTo>
                  <a:cubicBezTo>
                    <a:pt x="9215" y="11874"/>
                    <a:pt x="11874" y="9215"/>
                    <a:pt x="11874" y="5937"/>
                  </a:cubicBezTo>
                  <a:cubicBezTo>
                    <a:pt x="11874" y="2658"/>
                    <a:pt x="9215" y="1"/>
                    <a:pt x="5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3"/>
            <p:cNvSpPr/>
            <p:nvPr/>
          </p:nvSpPr>
          <p:spPr>
            <a:xfrm>
              <a:off x="2131650" y="1517645"/>
              <a:ext cx="194908" cy="194908"/>
            </a:xfrm>
            <a:custGeom>
              <a:avLst/>
              <a:gdLst/>
              <a:ahLst/>
              <a:cxnLst/>
              <a:rect l="l" t="t" r="r" b="b"/>
              <a:pathLst>
                <a:path w="5398" h="5398" extrusionOk="0">
                  <a:moveTo>
                    <a:pt x="2699" y="0"/>
                  </a:moveTo>
                  <a:cubicBezTo>
                    <a:pt x="1207" y="0"/>
                    <a:pt x="0" y="1207"/>
                    <a:pt x="0" y="2699"/>
                  </a:cubicBezTo>
                  <a:cubicBezTo>
                    <a:pt x="0" y="4188"/>
                    <a:pt x="1207" y="5398"/>
                    <a:pt x="2699" y="5398"/>
                  </a:cubicBezTo>
                  <a:cubicBezTo>
                    <a:pt x="4187" y="5398"/>
                    <a:pt x="5397" y="4188"/>
                    <a:pt x="5397" y="2699"/>
                  </a:cubicBezTo>
                  <a:cubicBezTo>
                    <a:pt x="5397" y="1207"/>
                    <a:pt x="4187" y="0"/>
                    <a:pt x="2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3"/>
            <p:cNvSpPr/>
            <p:nvPr/>
          </p:nvSpPr>
          <p:spPr>
            <a:xfrm>
              <a:off x="2351937" y="1478181"/>
              <a:ext cx="151760" cy="151760"/>
            </a:xfrm>
            <a:custGeom>
              <a:avLst/>
              <a:gdLst/>
              <a:ahLst/>
              <a:cxnLst/>
              <a:rect l="l" t="t" r="r" b="b"/>
              <a:pathLst>
                <a:path w="4203" h="4203" extrusionOk="0">
                  <a:moveTo>
                    <a:pt x="2102" y="0"/>
                  </a:moveTo>
                  <a:cubicBezTo>
                    <a:pt x="943" y="0"/>
                    <a:pt x="1" y="943"/>
                    <a:pt x="1" y="2102"/>
                  </a:cubicBezTo>
                  <a:cubicBezTo>
                    <a:pt x="1" y="3260"/>
                    <a:pt x="943" y="4203"/>
                    <a:pt x="2102" y="4203"/>
                  </a:cubicBezTo>
                  <a:cubicBezTo>
                    <a:pt x="3261" y="4203"/>
                    <a:pt x="4203" y="3260"/>
                    <a:pt x="4203" y="2102"/>
                  </a:cubicBezTo>
                  <a:cubicBezTo>
                    <a:pt x="4203" y="943"/>
                    <a:pt x="3261" y="0"/>
                    <a:pt x="2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96275" y="445025"/>
            <a:ext cx="7951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96275" y="1152475"/>
            <a:ext cx="7951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Poppins Light"/>
              <a:buChar char="●"/>
              <a:defRPr sz="13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11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 Light"/>
              <a:buChar char="○"/>
              <a:defRPr sz="13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11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 Light"/>
              <a:buChar char="■"/>
              <a:defRPr sz="13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11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 Light"/>
              <a:buChar char="●"/>
              <a:defRPr sz="13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11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 Light"/>
              <a:buChar char="○"/>
              <a:defRPr sz="13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11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 Light"/>
              <a:buChar char="■"/>
              <a:defRPr sz="13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11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 Light"/>
              <a:buChar char="●"/>
              <a:defRPr sz="13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11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 Light"/>
              <a:buChar char="○"/>
              <a:defRPr sz="13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115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300"/>
              <a:buFont typeface="Poppins Light"/>
              <a:buChar char="■"/>
              <a:defRPr sz="13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7" r:id="rId7"/>
    <p:sldLayoutId id="2147483658" r:id="rId8"/>
    <p:sldLayoutId id="2147483659" r:id="rId9"/>
    <p:sldLayoutId id="2147483661" r:id="rId10"/>
    <p:sldLayoutId id="2147483663" r:id="rId11"/>
    <p:sldLayoutId id="2147483664" r:id="rId12"/>
    <p:sldLayoutId id="2147483667" r:id="rId13"/>
    <p:sldLayoutId id="2147483671" r:id="rId14"/>
    <p:sldLayoutId id="2147483674" r:id="rId15"/>
    <p:sldLayoutId id="2147483676" r:id="rId16"/>
    <p:sldLayoutId id="2147483679" r:id="rId17"/>
    <p:sldLayoutId id="2147483680" r:id="rId18"/>
    <p:sldLayoutId id="2147483681" r:id="rId19"/>
    <p:sldLayoutId id="2147483682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D54997-06A4-499B-8E6A-8EF1A89EB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1148"/>
            <a:ext cx="7886700" cy="849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3C88D-292F-4F8A-8FA3-E750F0E63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167595"/>
            <a:ext cx="7886700" cy="3465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C7DAC-648B-41B2-BAA1-D87B88405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DEPARTMENT OF MACS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73268-5839-4ECF-A52B-BE90FB6F58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A0931-55D2-4DD7-B350-755D5AC96D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D325CB3F-26C9-44D7-A7CB-40F86C5CE4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91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</p:sldLayoutIdLst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spcAft>
          <a:spcPts val="900"/>
        </a:spcAft>
        <a:buFont typeface="Arial" panose="020B0604020202020204" pitchFamily="34" charset="0"/>
        <a:buChar char="•"/>
        <a:defRPr sz="21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spcAft>
          <a:spcPts val="900"/>
        </a:spcAft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spcAft>
          <a:spcPts val="900"/>
        </a:spcAft>
        <a:buFont typeface="Arial" panose="020B0604020202020204" pitchFamily="34" charset="0"/>
        <a:buChar char="•"/>
        <a:defRPr sz="15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spcAft>
          <a:spcPts val="900"/>
        </a:spcAft>
        <a:buFont typeface="Arial" panose="020B0604020202020204" pitchFamily="34" charset="0"/>
        <a:buChar char="•"/>
        <a:defRPr sz="135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spcAft>
          <a:spcPts val="900"/>
        </a:spcAft>
        <a:buFont typeface="Arial" panose="020B0604020202020204" pitchFamily="34" charset="0"/>
        <a:buChar char="•"/>
        <a:defRPr sz="135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972055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653980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113">
          <p15:clr>
            <a:srgbClr val="EA4335"/>
          </p15:clr>
        </p15:guide>
        <p15:guide id="4" orient="horz" pos="113">
          <p15:clr>
            <a:srgbClr val="EA4335"/>
          </p15:clr>
        </p15:guide>
        <p15:guide id="5" orient="horz" pos="3127">
          <p15:clr>
            <a:srgbClr val="EA4335"/>
          </p15:clr>
        </p15:guide>
        <p15:guide id="6" pos="5647">
          <p15:clr>
            <a:srgbClr val="EA4335"/>
          </p15:clr>
        </p15:guide>
        <p15:guide id="7" pos="1497">
          <p15:clr>
            <a:srgbClr val="EA4335"/>
          </p15:clr>
        </p15:guide>
        <p15:guide id="8" pos="426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7.xml"/><Relationship Id="rId1" Type="http://schemas.openxmlformats.org/officeDocument/2006/relationships/tags" Target="../tags/tag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4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Relationship Id="rId5" Type="http://schemas.microsoft.com/office/2007/relationships/hdphoto" Target="../media/hdphoto4.wdp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9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0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2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3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6.wdp"/><Relationship Id="rId5" Type="http://schemas.openxmlformats.org/officeDocument/2006/relationships/image" Target="../media/image18.png"/><Relationship Id="rId4" Type="http://schemas.microsoft.com/office/2007/relationships/hdphoto" Target="../media/hdphoto5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1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.xml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E39BB2-B2A1-4CA0-93BC-6AE33DBADF07}"/>
              </a:ext>
            </a:extLst>
          </p:cNvPr>
          <p:cNvSpPr/>
          <p:nvPr/>
        </p:nvSpPr>
        <p:spPr>
          <a:xfrm>
            <a:off x="-39" y="4869655"/>
            <a:ext cx="9144000" cy="27384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defTabSz="685800" latinLnBrk="1">
              <a:buClrTx/>
            </a:pPr>
            <a:endParaRPr lang="en-IN" sz="1350" kern="120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02DC4EC-C9C9-4B8E-9B75-470C6B5DC965}"/>
              </a:ext>
            </a:extLst>
          </p:cNvPr>
          <p:cNvCxnSpPr/>
          <p:nvPr/>
        </p:nvCxnSpPr>
        <p:spPr>
          <a:xfrm>
            <a:off x="521550" y="1329612"/>
            <a:ext cx="7993761" cy="5400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Date Placeholder 19">
            <a:extLst>
              <a:ext uri="{FF2B5EF4-FFF2-40B4-BE49-F238E27FC236}">
                <a16:creationId xmlns:a16="http://schemas.microsoft.com/office/drawing/2014/main" id="{AC78F3F7-61FB-4E71-A82F-7182BE36E6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531" y="4869657"/>
            <a:ext cx="2057400" cy="273844"/>
          </a:xfrm>
        </p:spPr>
        <p:txBody>
          <a:bodyPr/>
          <a:lstStyle/>
          <a:p>
            <a:pPr defTabSz="685766">
              <a:buClrTx/>
            </a:pPr>
            <a:r>
              <a:rPr lang="en-US" b="1" kern="1200">
                <a:ln w="0"/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  <a:endParaRPr lang="en-US" b="1" kern="1200" dirty="0">
              <a:ln w="0"/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866E6-AEDE-40FD-9DAF-C4BBE72FA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8204" y="4869657"/>
            <a:ext cx="2119027" cy="273844"/>
          </a:xfrm>
        </p:spPr>
        <p:txBody>
          <a:bodyPr/>
          <a:lstStyle/>
          <a:p>
            <a:pPr defTabSz="685766">
              <a:buClrTx/>
            </a:pPr>
            <a:fld id="{D325CB3F-26C9-44D7-A7CB-40F86C5CE4B1}" type="slidenum">
              <a:rPr lang="en-US" b="1" kern="1200">
                <a:ln w="0"/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pPr defTabSz="685766">
                <a:buClrTx/>
              </a:pPr>
              <a:t>1</a:t>
            </a:fld>
            <a:endParaRPr lang="en-US" b="1" kern="1200" dirty="0">
              <a:ln w="0"/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550ABD-D6DA-4967-846E-18ED4E325792}"/>
              </a:ext>
            </a:extLst>
          </p:cNvPr>
          <p:cNvSpPr txBox="1"/>
          <p:nvPr/>
        </p:nvSpPr>
        <p:spPr>
          <a:xfrm>
            <a:off x="956553" y="223397"/>
            <a:ext cx="7230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buClrTx/>
              <a:defRPr/>
            </a:pPr>
            <a:r>
              <a:rPr lang="en-GB" sz="1500" b="1" kern="1200" dirty="0">
                <a:solidFill>
                  <a:prstClr val="white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  </a:t>
            </a:r>
            <a:r>
              <a:rPr lang="en-GB" sz="1800" b="1" kern="1200" dirty="0">
                <a:solidFill>
                  <a:prstClr val="white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NATIONAL INSTITUTE OF TECHNOLOGY KARNATAKA, SURATHKAL</a:t>
            </a:r>
          </a:p>
        </p:txBody>
      </p:sp>
      <p:graphicFrame>
        <p:nvGraphicFramePr>
          <p:cNvPr id="19" name="Table 11">
            <a:extLst>
              <a:ext uri="{FF2B5EF4-FFF2-40B4-BE49-F238E27FC236}">
                <a16:creationId xmlns:a16="http://schemas.microsoft.com/office/drawing/2014/main" id="{A4E072C0-E587-45BF-A24C-8EE7DE9EAF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810290"/>
              </p:ext>
            </p:extLst>
          </p:nvPr>
        </p:nvGraphicFramePr>
        <p:xfrm>
          <a:off x="628611" y="3508605"/>
          <a:ext cx="7886700" cy="9820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770338818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56541695"/>
                    </a:ext>
                  </a:extLst>
                </a:gridCol>
              </a:tblGrid>
              <a:tr h="297180">
                <a:tc>
                  <a:txBody>
                    <a:bodyPr/>
                    <a:lstStyle/>
                    <a:p>
                      <a:r>
                        <a:rPr lang="en-US" sz="1500" b="1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SUBMISSION BY: </a:t>
                      </a:r>
                      <a:endParaRPr lang="en-IN" sz="1500" b="1" spc="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b="1" spc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SUBMISSION TO:</a:t>
                      </a:r>
                      <a:endParaRPr lang="en-IN" sz="1500" b="1" spc="0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613907118"/>
                  </a:ext>
                </a:extLst>
              </a:tr>
              <a:tr h="684894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SOHHAM SEAL</a:t>
                      </a:r>
                    </a:p>
                    <a:p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MCA 3</a:t>
                      </a:r>
                      <a:r>
                        <a:rPr lang="en-US" sz="1000" baseline="30000" dirty="0">
                          <a:solidFill>
                            <a:schemeClr val="bg1"/>
                          </a:solidFill>
                        </a:rPr>
                        <a:t>RD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SEMESTER</a:t>
                      </a:r>
                    </a:p>
                    <a:p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ROLL NUMBER: 204CA049</a:t>
                      </a:r>
                      <a:endParaRPr lang="en-IN" sz="10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Dr. CHANDHINI G.</a:t>
                      </a:r>
                    </a:p>
                    <a:p>
                      <a:pPr algn="r"/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Ms. DEEPTHI L.</a:t>
                      </a:r>
                      <a:endParaRPr lang="en-IN" sz="150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15585479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A524CCD1-4263-4298-9293-FD2F9BCA8C47}"/>
              </a:ext>
            </a:extLst>
          </p:cNvPr>
          <p:cNvSpPr/>
          <p:nvPr/>
        </p:nvSpPr>
        <p:spPr>
          <a:xfrm>
            <a:off x="-39" y="4761903"/>
            <a:ext cx="9144000" cy="1077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defTabSz="685800" latinLnBrk="1">
              <a:buClrTx/>
            </a:pPr>
            <a:endParaRPr lang="en-IN" sz="1350" kern="1200">
              <a:solidFill>
                <a:prstClr val="black"/>
              </a:solidFill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9F63338-82DF-449B-BC35-AFF6ADCD40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18088" y="846645"/>
            <a:ext cx="2107825" cy="21078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7B7F90-4084-4B58-8336-D44D8BF65F1B}"/>
              </a:ext>
            </a:extLst>
          </p:cNvPr>
          <p:cNvSpPr txBox="1"/>
          <p:nvPr/>
        </p:nvSpPr>
        <p:spPr>
          <a:xfrm>
            <a:off x="2511140" y="2954607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>
                    <a:lumMod val="85000"/>
                  </a:schemeClr>
                </a:solidFill>
              </a:rPr>
              <a:t>Seminar on BCI and its Applications</a:t>
            </a:r>
            <a:endParaRPr lang="en-IN" sz="1800" b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3510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1537">
        <p15:prstTrans prst="drape"/>
      </p:transition>
    </mc:Choice>
    <mc:Fallback xmlns="">
      <p:transition spd="slow" advTm="1537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55B4FCE-4BCF-4FBE-8EDE-FE491E53E3E3}"/>
              </a:ext>
            </a:extLst>
          </p:cNvPr>
          <p:cNvGrpSpPr/>
          <p:nvPr/>
        </p:nvGrpSpPr>
        <p:grpSpPr>
          <a:xfrm>
            <a:off x="457200" y="1211700"/>
            <a:ext cx="1585800" cy="3571750"/>
            <a:chOff x="457200" y="1211700"/>
            <a:chExt cx="1585800" cy="3571750"/>
          </a:xfrm>
        </p:grpSpPr>
        <p:grpSp>
          <p:nvGrpSpPr>
            <p:cNvPr id="359" name="Google Shape;359;p18"/>
            <p:cNvGrpSpPr/>
            <p:nvPr/>
          </p:nvGrpSpPr>
          <p:grpSpPr>
            <a:xfrm>
              <a:off x="457200" y="1211700"/>
              <a:ext cx="1585800" cy="3571750"/>
              <a:chOff x="457200" y="1211700"/>
              <a:chExt cx="1585800" cy="3571750"/>
            </a:xfrm>
            <a:solidFill>
              <a:srgbClr val="92D050"/>
            </a:solidFill>
          </p:grpSpPr>
          <p:sp>
            <p:nvSpPr>
              <p:cNvPr id="360" name="Google Shape;360;p18"/>
              <p:cNvSpPr/>
              <p:nvPr/>
            </p:nvSpPr>
            <p:spPr>
              <a:xfrm>
                <a:off x="706800" y="3696850"/>
                <a:ext cx="1086600" cy="1086600"/>
              </a:xfrm>
              <a:prstGeom prst="roundRect">
                <a:avLst>
                  <a:gd name="adj" fmla="val 16667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18"/>
              <p:cNvSpPr/>
              <p:nvPr/>
            </p:nvSpPr>
            <p:spPr>
              <a:xfrm>
                <a:off x="777175" y="3767225"/>
                <a:ext cx="945900" cy="9459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18"/>
              <p:cNvSpPr/>
              <p:nvPr/>
            </p:nvSpPr>
            <p:spPr>
              <a:xfrm>
                <a:off x="457200" y="1211700"/>
                <a:ext cx="1585800" cy="1567200"/>
              </a:xfrm>
              <a:prstGeom prst="roundRect">
                <a:avLst>
                  <a:gd name="adj" fmla="val 16667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63" name="Google Shape;363;p18"/>
              <p:cNvGrpSpPr/>
              <p:nvPr/>
            </p:nvGrpSpPr>
            <p:grpSpPr>
              <a:xfrm>
                <a:off x="541150" y="1492733"/>
                <a:ext cx="1417902" cy="1005135"/>
                <a:chOff x="-2199685" y="1418025"/>
                <a:chExt cx="1980310" cy="1005135"/>
              </a:xfrm>
              <a:grpFill/>
            </p:grpSpPr>
            <p:sp>
              <p:nvSpPr>
                <p:cNvPr id="364" name="Google Shape;364;p18"/>
                <p:cNvSpPr txBox="1"/>
                <p:nvPr/>
              </p:nvSpPr>
              <p:spPr>
                <a:xfrm>
                  <a:off x="-2199675" y="1418025"/>
                  <a:ext cx="1980300" cy="3486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  <a:tabLst/>
                    <a:defRPr/>
                  </a:pPr>
                  <a:r>
                    <a:rPr kumimoji="0" lang="e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1929</a:t>
                  </a:r>
                  <a:endParaRPr kumimoji="0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365" name="Google Shape;365;p18"/>
                <p:cNvSpPr txBox="1"/>
                <p:nvPr/>
              </p:nvSpPr>
              <p:spPr>
                <a:xfrm>
                  <a:off x="-2199685" y="1696860"/>
                  <a:ext cx="1980300" cy="7263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 First Human EEG was created by </a:t>
                  </a: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Hans Berger</a:t>
                  </a:r>
                </a:p>
              </p:txBody>
            </p:sp>
          </p:grpSp>
          <p:sp>
            <p:nvSpPr>
              <p:cNvPr id="366" name="Google Shape;366;p18"/>
              <p:cNvSpPr/>
              <p:nvPr/>
            </p:nvSpPr>
            <p:spPr>
              <a:xfrm>
                <a:off x="1002175" y="2895900"/>
                <a:ext cx="495900" cy="4959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" sz="20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1</a:t>
                </a:r>
                <a:endParaRPr kumimoji="0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cxnSp>
            <p:nvCxnSpPr>
              <p:cNvPr id="367" name="Google Shape;367;p18"/>
              <p:cNvCxnSpPr>
                <a:stCxn id="366" idx="4"/>
                <a:endCxn id="360" idx="0"/>
              </p:cNvCxnSpPr>
              <p:nvPr/>
            </p:nvCxnSpPr>
            <p:spPr>
              <a:xfrm>
                <a:off x="1250125" y="3391800"/>
                <a:ext cx="0" cy="305100"/>
              </a:xfrm>
              <a:prstGeom prst="straightConnector1">
                <a:avLst/>
              </a:prstGeom>
              <a:grp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18"/>
              <p:cNvCxnSpPr>
                <a:stCxn id="366" idx="0"/>
                <a:endCxn id="362" idx="2"/>
              </p:cNvCxnSpPr>
              <p:nvPr/>
            </p:nvCxnSpPr>
            <p:spPr>
              <a:xfrm rot="10800000">
                <a:off x="1250125" y="2778900"/>
                <a:ext cx="0" cy="117000"/>
              </a:xfrm>
              <a:prstGeom prst="straightConnector1">
                <a:avLst/>
              </a:prstGeom>
              <a:grp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69" name="Google Shape;369;p18"/>
            <p:cNvGrpSpPr/>
            <p:nvPr/>
          </p:nvGrpSpPr>
          <p:grpSpPr>
            <a:xfrm>
              <a:off x="963913" y="3937924"/>
              <a:ext cx="572371" cy="604470"/>
              <a:chOff x="-4241774" y="2036649"/>
              <a:chExt cx="572371" cy="604470"/>
            </a:xfrm>
          </p:grpSpPr>
          <p:sp>
            <p:nvSpPr>
              <p:cNvPr id="370" name="Google Shape;370;p18"/>
              <p:cNvSpPr/>
              <p:nvPr/>
            </p:nvSpPr>
            <p:spPr>
              <a:xfrm>
                <a:off x="-4206577" y="2357683"/>
                <a:ext cx="537173" cy="283436"/>
              </a:xfrm>
              <a:custGeom>
                <a:avLst/>
                <a:gdLst/>
                <a:ahLst/>
                <a:cxnLst/>
                <a:rect l="l" t="t" r="r" b="b"/>
                <a:pathLst>
                  <a:path w="7814" h="4123" extrusionOk="0">
                    <a:moveTo>
                      <a:pt x="518" y="0"/>
                    </a:moveTo>
                    <a:lnTo>
                      <a:pt x="1" y="1431"/>
                    </a:lnTo>
                    <a:lnTo>
                      <a:pt x="518" y="3093"/>
                    </a:lnTo>
                    <a:lnTo>
                      <a:pt x="2499" y="3986"/>
                    </a:lnTo>
                    <a:cubicBezTo>
                      <a:pt x="2670" y="4071"/>
                      <a:pt x="2871" y="4122"/>
                      <a:pt x="3076" y="4122"/>
                    </a:cubicBezTo>
                    <a:lnTo>
                      <a:pt x="4639" y="4122"/>
                    </a:lnTo>
                    <a:cubicBezTo>
                      <a:pt x="4729" y="4122"/>
                      <a:pt x="4819" y="4101"/>
                      <a:pt x="4896" y="4054"/>
                    </a:cubicBezTo>
                    <a:cubicBezTo>
                      <a:pt x="4909" y="4050"/>
                      <a:pt x="4921" y="4041"/>
                      <a:pt x="4934" y="4028"/>
                    </a:cubicBezTo>
                    <a:lnTo>
                      <a:pt x="7506" y="2226"/>
                    </a:lnTo>
                    <a:cubicBezTo>
                      <a:pt x="7706" y="2089"/>
                      <a:pt x="7813" y="1777"/>
                      <a:pt x="7634" y="1508"/>
                    </a:cubicBezTo>
                    <a:cubicBezTo>
                      <a:pt x="7534" y="1364"/>
                      <a:pt x="7375" y="1287"/>
                      <a:pt x="7213" y="1287"/>
                    </a:cubicBezTo>
                    <a:cubicBezTo>
                      <a:pt x="7112" y="1287"/>
                      <a:pt x="7009" y="1317"/>
                      <a:pt x="6920" y="1380"/>
                    </a:cubicBezTo>
                    <a:cubicBezTo>
                      <a:pt x="6869" y="1418"/>
                      <a:pt x="5378" y="2452"/>
                      <a:pt x="5272" y="2533"/>
                    </a:cubicBezTo>
                    <a:cubicBezTo>
                      <a:pt x="5267" y="2533"/>
                      <a:pt x="5267" y="2542"/>
                      <a:pt x="5267" y="2542"/>
                    </a:cubicBezTo>
                    <a:cubicBezTo>
                      <a:pt x="5225" y="2559"/>
                      <a:pt x="5178" y="2576"/>
                      <a:pt x="5126" y="2576"/>
                    </a:cubicBezTo>
                    <a:lnTo>
                      <a:pt x="2837" y="2576"/>
                    </a:lnTo>
                    <a:cubicBezTo>
                      <a:pt x="2692" y="2576"/>
                      <a:pt x="2576" y="2465"/>
                      <a:pt x="2576" y="2320"/>
                    </a:cubicBezTo>
                    <a:cubicBezTo>
                      <a:pt x="2576" y="2174"/>
                      <a:pt x="2692" y="2063"/>
                      <a:pt x="2837" y="2063"/>
                    </a:cubicBezTo>
                    <a:lnTo>
                      <a:pt x="4896" y="2063"/>
                    </a:lnTo>
                    <a:cubicBezTo>
                      <a:pt x="5178" y="2063"/>
                      <a:pt x="5408" y="1828"/>
                      <a:pt x="5408" y="1547"/>
                    </a:cubicBezTo>
                    <a:cubicBezTo>
                      <a:pt x="5408" y="1265"/>
                      <a:pt x="5178" y="1030"/>
                      <a:pt x="4896" y="1030"/>
                    </a:cubicBezTo>
                    <a:lnTo>
                      <a:pt x="3426" y="1030"/>
                    </a:lnTo>
                    <a:lnTo>
                      <a:pt x="2205" y="218"/>
                    </a:lnTo>
                    <a:cubicBezTo>
                      <a:pt x="1995" y="77"/>
                      <a:pt x="1748" y="0"/>
                      <a:pt x="14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18"/>
              <p:cNvSpPr/>
              <p:nvPr/>
            </p:nvSpPr>
            <p:spPr>
              <a:xfrm>
                <a:off x="-3962874" y="2145402"/>
                <a:ext cx="181281" cy="212353"/>
              </a:xfrm>
              <a:custGeom>
                <a:avLst/>
                <a:gdLst/>
                <a:ahLst/>
                <a:cxnLst/>
                <a:rect l="l" t="t" r="r" b="b"/>
                <a:pathLst>
                  <a:path w="2637" h="3089" extrusionOk="0">
                    <a:moveTo>
                      <a:pt x="1351" y="0"/>
                    </a:moveTo>
                    <a:cubicBezTo>
                      <a:pt x="1257" y="0"/>
                      <a:pt x="1163" y="9"/>
                      <a:pt x="1073" y="30"/>
                    </a:cubicBezTo>
                    <a:cubicBezTo>
                      <a:pt x="603" y="128"/>
                      <a:pt x="219" y="504"/>
                      <a:pt x="103" y="965"/>
                    </a:cubicBezTo>
                    <a:cubicBezTo>
                      <a:pt x="1" y="1384"/>
                      <a:pt x="99" y="1807"/>
                      <a:pt x="377" y="2127"/>
                    </a:cubicBezTo>
                    <a:cubicBezTo>
                      <a:pt x="505" y="2277"/>
                      <a:pt x="573" y="2426"/>
                      <a:pt x="578" y="2576"/>
                    </a:cubicBezTo>
                    <a:lnTo>
                      <a:pt x="1351" y="3088"/>
                    </a:lnTo>
                    <a:lnTo>
                      <a:pt x="2132" y="2576"/>
                    </a:lnTo>
                    <a:cubicBezTo>
                      <a:pt x="2149" y="2409"/>
                      <a:pt x="2196" y="2260"/>
                      <a:pt x="2286" y="2161"/>
                    </a:cubicBezTo>
                    <a:cubicBezTo>
                      <a:pt x="2513" y="1926"/>
                      <a:pt x="2636" y="1610"/>
                      <a:pt x="2636" y="1286"/>
                    </a:cubicBezTo>
                    <a:cubicBezTo>
                      <a:pt x="2636" y="897"/>
                      <a:pt x="2461" y="534"/>
                      <a:pt x="2162" y="286"/>
                    </a:cubicBezTo>
                    <a:cubicBezTo>
                      <a:pt x="1932" y="98"/>
                      <a:pt x="1650" y="0"/>
                      <a:pt x="13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8"/>
              <p:cNvSpPr/>
              <p:nvPr/>
            </p:nvSpPr>
            <p:spPr>
              <a:xfrm>
                <a:off x="-3887667" y="2036649"/>
                <a:ext cx="35266" cy="73351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067" extrusionOk="0">
                    <a:moveTo>
                      <a:pt x="254" y="1"/>
                    </a:moveTo>
                    <a:cubicBezTo>
                      <a:pt x="247" y="1"/>
                      <a:pt x="239" y="1"/>
                      <a:pt x="231" y="2"/>
                    </a:cubicBezTo>
                    <a:cubicBezTo>
                      <a:pt x="99" y="14"/>
                      <a:pt x="0" y="130"/>
                      <a:pt x="0" y="266"/>
                    </a:cubicBezTo>
                    <a:lnTo>
                      <a:pt x="0" y="809"/>
                    </a:lnTo>
                    <a:cubicBezTo>
                      <a:pt x="0" y="951"/>
                      <a:pt x="112" y="1066"/>
                      <a:pt x="256" y="1066"/>
                    </a:cubicBezTo>
                    <a:cubicBezTo>
                      <a:pt x="263" y="1066"/>
                      <a:pt x="270" y="1066"/>
                      <a:pt x="278" y="1065"/>
                    </a:cubicBezTo>
                    <a:cubicBezTo>
                      <a:pt x="415" y="1052"/>
                      <a:pt x="513" y="937"/>
                      <a:pt x="513" y="805"/>
                    </a:cubicBezTo>
                    <a:lnTo>
                      <a:pt x="513" y="258"/>
                    </a:lnTo>
                    <a:cubicBezTo>
                      <a:pt x="513" y="116"/>
                      <a:pt x="401" y="1"/>
                      <a:pt x="2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8"/>
              <p:cNvSpPr/>
              <p:nvPr/>
            </p:nvSpPr>
            <p:spPr>
              <a:xfrm>
                <a:off x="-4064755" y="2216139"/>
                <a:ext cx="70876" cy="35266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513" extrusionOk="0">
                    <a:moveTo>
                      <a:pt x="257" y="0"/>
                    </a:moveTo>
                    <a:cubicBezTo>
                      <a:pt x="116" y="0"/>
                      <a:pt x="1" y="116"/>
                      <a:pt x="1" y="257"/>
                    </a:cubicBezTo>
                    <a:cubicBezTo>
                      <a:pt x="1" y="402"/>
                      <a:pt x="116" y="513"/>
                      <a:pt x="257" y="513"/>
                    </a:cubicBezTo>
                    <a:lnTo>
                      <a:pt x="774" y="513"/>
                    </a:lnTo>
                    <a:cubicBezTo>
                      <a:pt x="915" y="513"/>
                      <a:pt x="1030" y="402"/>
                      <a:pt x="1030" y="257"/>
                    </a:cubicBezTo>
                    <a:cubicBezTo>
                      <a:pt x="1030" y="116"/>
                      <a:pt x="915" y="0"/>
                      <a:pt x="7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18"/>
              <p:cNvSpPr/>
              <p:nvPr/>
            </p:nvSpPr>
            <p:spPr>
              <a:xfrm>
                <a:off x="-3746120" y="2216139"/>
                <a:ext cx="70807" cy="35266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513" extrusionOk="0">
                    <a:moveTo>
                      <a:pt x="257" y="0"/>
                    </a:moveTo>
                    <a:cubicBezTo>
                      <a:pt x="116" y="0"/>
                      <a:pt x="0" y="116"/>
                      <a:pt x="0" y="257"/>
                    </a:cubicBezTo>
                    <a:cubicBezTo>
                      <a:pt x="0" y="402"/>
                      <a:pt x="116" y="513"/>
                      <a:pt x="257" y="513"/>
                    </a:cubicBezTo>
                    <a:lnTo>
                      <a:pt x="773" y="513"/>
                    </a:lnTo>
                    <a:cubicBezTo>
                      <a:pt x="914" y="513"/>
                      <a:pt x="1030" y="402"/>
                      <a:pt x="1030" y="257"/>
                    </a:cubicBezTo>
                    <a:cubicBezTo>
                      <a:pt x="1030" y="116"/>
                      <a:pt x="914" y="0"/>
                      <a:pt x="7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18"/>
              <p:cNvSpPr/>
              <p:nvPr/>
            </p:nvSpPr>
            <p:spPr>
              <a:xfrm>
                <a:off x="-3789292" y="2090957"/>
                <a:ext cx="63795" cy="60427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79" extrusionOk="0">
                    <a:moveTo>
                      <a:pt x="646" y="1"/>
                    </a:moveTo>
                    <a:cubicBezTo>
                      <a:pt x="580" y="1"/>
                      <a:pt x="515" y="25"/>
                      <a:pt x="466" y="74"/>
                    </a:cubicBezTo>
                    <a:lnTo>
                      <a:pt x="99" y="437"/>
                    </a:lnTo>
                    <a:cubicBezTo>
                      <a:pt x="0" y="540"/>
                      <a:pt x="0" y="702"/>
                      <a:pt x="99" y="805"/>
                    </a:cubicBezTo>
                    <a:cubicBezTo>
                      <a:pt x="150" y="854"/>
                      <a:pt x="216" y="879"/>
                      <a:pt x="282" y="879"/>
                    </a:cubicBezTo>
                    <a:cubicBezTo>
                      <a:pt x="348" y="879"/>
                      <a:pt x="415" y="854"/>
                      <a:pt x="466" y="805"/>
                    </a:cubicBezTo>
                    <a:lnTo>
                      <a:pt x="829" y="437"/>
                    </a:lnTo>
                    <a:cubicBezTo>
                      <a:pt x="927" y="339"/>
                      <a:pt x="927" y="177"/>
                      <a:pt x="829" y="74"/>
                    </a:cubicBezTo>
                    <a:cubicBezTo>
                      <a:pt x="778" y="25"/>
                      <a:pt x="712" y="1"/>
                      <a:pt x="6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18"/>
              <p:cNvSpPr/>
              <p:nvPr/>
            </p:nvSpPr>
            <p:spPr>
              <a:xfrm>
                <a:off x="-4014846" y="2090957"/>
                <a:ext cx="64139" cy="60427"/>
              </a:xfrm>
              <a:custGeom>
                <a:avLst/>
                <a:gdLst/>
                <a:ahLst/>
                <a:cxnLst/>
                <a:rect l="l" t="t" r="r" b="b"/>
                <a:pathLst>
                  <a:path w="933" h="879" extrusionOk="0">
                    <a:moveTo>
                      <a:pt x="285" y="1"/>
                    </a:moveTo>
                    <a:cubicBezTo>
                      <a:pt x="219" y="1"/>
                      <a:pt x="153" y="25"/>
                      <a:pt x="103" y="74"/>
                    </a:cubicBezTo>
                    <a:cubicBezTo>
                      <a:pt x="1" y="177"/>
                      <a:pt x="1" y="339"/>
                      <a:pt x="103" y="437"/>
                    </a:cubicBezTo>
                    <a:lnTo>
                      <a:pt x="466" y="805"/>
                    </a:lnTo>
                    <a:cubicBezTo>
                      <a:pt x="518" y="854"/>
                      <a:pt x="584" y="879"/>
                      <a:pt x="650" y="879"/>
                    </a:cubicBezTo>
                    <a:cubicBezTo>
                      <a:pt x="715" y="879"/>
                      <a:pt x="780" y="854"/>
                      <a:pt x="830" y="805"/>
                    </a:cubicBezTo>
                    <a:cubicBezTo>
                      <a:pt x="932" y="702"/>
                      <a:pt x="932" y="540"/>
                      <a:pt x="830" y="437"/>
                    </a:cubicBezTo>
                    <a:lnTo>
                      <a:pt x="466" y="74"/>
                    </a:lnTo>
                    <a:cubicBezTo>
                      <a:pt x="417" y="25"/>
                      <a:pt x="351" y="1"/>
                      <a:pt x="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18"/>
              <p:cNvSpPr/>
              <p:nvPr/>
            </p:nvSpPr>
            <p:spPr>
              <a:xfrm>
                <a:off x="-4241774" y="2357683"/>
                <a:ext cx="70807" cy="24803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3608" extrusionOk="0">
                    <a:moveTo>
                      <a:pt x="256" y="0"/>
                    </a:moveTo>
                    <a:cubicBezTo>
                      <a:pt x="115" y="0"/>
                      <a:pt x="0" y="116"/>
                      <a:pt x="0" y="257"/>
                    </a:cubicBezTo>
                    <a:lnTo>
                      <a:pt x="0" y="2960"/>
                    </a:lnTo>
                    <a:cubicBezTo>
                      <a:pt x="0" y="3042"/>
                      <a:pt x="39" y="3118"/>
                      <a:pt x="103" y="3170"/>
                    </a:cubicBezTo>
                    <a:lnTo>
                      <a:pt x="658" y="3580"/>
                    </a:lnTo>
                    <a:cubicBezTo>
                      <a:pt x="696" y="3599"/>
                      <a:pt x="735" y="3607"/>
                      <a:pt x="773" y="3607"/>
                    </a:cubicBezTo>
                    <a:cubicBezTo>
                      <a:pt x="908" y="3607"/>
                      <a:pt x="1030" y="3499"/>
                      <a:pt x="1030" y="3349"/>
                    </a:cubicBezTo>
                    <a:lnTo>
                      <a:pt x="10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18"/>
              <p:cNvSpPr/>
              <p:nvPr/>
            </p:nvSpPr>
            <p:spPr>
              <a:xfrm>
                <a:off x="-3923208" y="2322417"/>
                <a:ext cx="106967" cy="7087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031" extrusionOk="0">
                    <a:moveTo>
                      <a:pt x="1" y="1"/>
                    </a:moveTo>
                    <a:lnTo>
                      <a:pt x="1" y="219"/>
                    </a:lnTo>
                    <a:cubicBezTo>
                      <a:pt x="1" y="676"/>
                      <a:pt x="343" y="1030"/>
                      <a:pt x="776" y="1030"/>
                    </a:cubicBezTo>
                    <a:cubicBezTo>
                      <a:pt x="784" y="1030"/>
                      <a:pt x="792" y="1030"/>
                      <a:pt x="799" y="1030"/>
                    </a:cubicBezTo>
                    <a:cubicBezTo>
                      <a:pt x="1209" y="1017"/>
                      <a:pt x="1547" y="654"/>
                      <a:pt x="1547" y="244"/>
                    </a:cubicBezTo>
                    <a:lnTo>
                      <a:pt x="1547" y="78"/>
                    </a:lnTo>
                    <a:cubicBezTo>
                      <a:pt x="1547" y="43"/>
                      <a:pt x="1555" y="26"/>
                      <a:pt x="15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cxnSp>
        <p:nvCxnSpPr>
          <p:cNvPr id="379" name="Google Shape;379;p18"/>
          <p:cNvCxnSpPr>
            <a:cxnSpLocks/>
          </p:cNvCxnSpPr>
          <p:nvPr/>
        </p:nvCxnSpPr>
        <p:spPr>
          <a:xfrm>
            <a:off x="452550" y="3544325"/>
            <a:ext cx="8238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5D183E5E-0D57-4565-88D9-7C7B3B03C5E6}"/>
              </a:ext>
            </a:extLst>
          </p:cNvPr>
          <p:cNvGrpSpPr/>
          <p:nvPr/>
        </p:nvGrpSpPr>
        <p:grpSpPr>
          <a:xfrm>
            <a:off x="5440050" y="1211700"/>
            <a:ext cx="1585800" cy="3571750"/>
            <a:chOff x="5440050" y="1211700"/>
            <a:chExt cx="1585800" cy="3571750"/>
          </a:xfrm>
        </p:grpSpPr>
        <p:grpSp>
          <p:nvGrpSpPr>
            <p:cNvPr id="400" name="Google Shape;400;p18"/>
            <p:cNvGrpSpPr/>
            <p:nvPr/>
          </p:nvGrpSpPr>
          <p:grpSpPr>
            <a:xfrm>
              <a:off x="5440050" y="1211700"/>
              <a:ext cx="1585800" cy="3571750"/>
              <a:chOff x="5440050" y="1211700"/>
              <a:chExt cx="1585800" cy="3571750"/>
            </a:xfrm>
          </p:grpSpPr>
          <p:sp>
            <p:nvSpPr>
              <p:cNvPr id="401" name="Google Shape;401;p18"/>
              <p:cNvSpPr/>
              <p:nvPr/>
            </p:nvSpPr>
            <p:spPr>
              <a:xfrm>
                <a:off x="5689650" y="3696850"/>
                <a:ext cx="1086600" cy="10866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18"/>
              <p:cNvSpPr/>
              <p:nvPr/>
            </p:nvSpPr>
            <p:spPr>
              <a:xfrm>
                <a:off x="5440050" y="1211700"/>
                <a:ext cx="1585800" cy="15672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403" name="Google Shape;403;p18"/>
              <p:cNvGrpSpPr/>
              <p:nvPr/>
            </p:nvGrpSpPr>
            <p:grpSpPr>
              <a:xfrm>
                <a:off x="5524000" y="1492733"/>
                <a:ext cx="1417902" cy="1005135"/>
                <a:chOff x="-2199685" y="1418025"/>
                <a:chExt cx="1980310" cy="1005135"/>
              </a:xfrm>
            </p:grpSpPr>
            <p:sp>
              <p:nvSpPr>
                <p:cNvPr id="404" name="Google Shape;404;p18"/>
                <p:cNvSpPr txBox="1"/>
                <p:nvPr/>
              </p:nvSpPr>
              <p:spPr>
                <a:xfrm>
                  <a:off x="-2199675" y="1418025"/>
                  <a:ext cx="1980300" cy="348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  <a:tabLst/>
                    <a:defRPr/>
                  </a:pPr>
                  <a:r>
                    <a:rPr lang="en" sz="1800" b="1" dirty="0">
                      <a:solidFill>
                        <a:srgbClr val="FFFFFF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2001</a:t>
                  </a:r>
                  <a:endParaRPr kumimoji="0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405" name="Google Shape;405;p18"/>
                <p:cNvSpPr txBox="1"/>
                <p:nvPr/>
              </p:nvSpPr>
              <p:spPr>
                <a:xfrm>
                  <a:off x="-2199685" y="1696860"/>
                  <a:ext cx="1980300" cy="726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Trials for invasive BCIs on primates started under </a:t>
                  </a: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Nicolelis</a:t>
                  </a:r>
                </a:p>
              </p:txBody>
            </p:sp>
          </p:grpSp>
          <p:sp>
            <p:nvSpPr>
              <p:cNvPr id="406" name="Google Shape;406;p18"/>
              <p:cNvSpPr/>
              <p:nvPr/>
            </p:nvSpPr>
            <p:spPr>
              <a:xfrm>
                <a:off x="5985025" y="2895900"/>
                <a:ext cx="495900" cy="4959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" sz="20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4</a:t>
                </a:r>
                <a:endParaRPr kumimoji="0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18"/>
              <p:cNvSpPr/>
              <p:nvPr/>
            </p:nvSpPr>
            <p:spPr>
              <a:xfrm>
                <a:off x="5760025" y="3767225"/>
                <a:ext cx="945900" cy="945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cxnSp>
            <p:nvCxnSpPr>
              <p:cNvPr id="408" name="Google Shape;408;p18"/>
              <p:cNvCxnSpPr>
                <a:stCxn id="406" idx="4"/>
                <a:endCxn id="401" idx="0"/>
              </p:cNvCxnSpPr>
              <p:nvPr/>
            </p:nvCxnSpPr>
            <p:spPr>
              <a:xfrm>
                <a:off x="6232975" y="3391800"/>
                <a:ext cx="0" cy="30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9" name="Google Shape;409;p18"/>
              <p:cNvCxnSpPr>
                <a:stCxn id="406" idx="0"/>
                <a:endCxn id="402" idx="2"/>
              </p:cNvCxnSpPr>
              <p:nvPr/>
            </p:nvCxnSpPr>
            <p:spPr>
              <a:xfrm rot="10800000">
                <a:off x="6232975" y="2778900"/>
                <a:ext cx="0" cy="117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20" name="Google Shape;420;p18"/>
            <p:cNvGrpSpPr/>
            <p:nvPr/>
          </p:nvGrpSpPr>
          <p:grpSpPr>
            <a:xfrm>
              <a:off x="5945462" y="3938006"/>
              <a:ext cx="574983" cy="604337"/>
              <a:chOff x="-4362550" y="2747394"/>
              <a:chExt cx="574983" cy="604337"/>
            </a:xfrm>
          </p:grpSpPr>
          <p:sp>
            <p:nvSpPr>
              <p:cNvPr id="421" name="Google Shape;421;p18"/>
              <p:cNvSpPr/>
              <p:nvPr/>
            </p:nvSpPr>
            <p:spPr>
              <a:xfrm>
                <a:off x="-4362550" y="2747394"/>
                <a:ext cx="574983" cy="604337"/>
              </a:xfrm>
              <a:custGeom>
                <a:avLst/>
                <a:gdLst/>
                <a:ahLst/>
                <a:cxnLst/>
                <a:rect l="l" t="t" r="r" b="b"/>
                <a:pathLst>
                  <a:path w="8364" h="8791" extrusionOk="0">
                    <a:moveTo>
                      <a:pt x="3716" y="0"/>
                    </a:moveTo>
                    <a:cubicBezTo>
                      <a:pt x="3631" y="0"/>
                      <a:pt x="3550" y="9"/>
                      <a:pt x="3460" y="13"/>
                    </a:cubicBezTo>
                    <a:cubicBezTo>
                      <a:pt x="3379" y="17"/>
                      <a:pt x="3289" y="21"/>
                      <a:pt x="3204" y="38"/>
                    </a:cubicBezTo>
                    <a:cubicBezTo>
                      <a:pt x="1675" y="248"/>
                      <a:pt x="427" y="1452"/>
                      <a:pt x="171" y="2973"/>
                    </a:cubicBezTo>
                    <a:cubicBezTo>
                      <a:pt x="0" y="3968"/>
                      <a:pt x="231" y="4955"/>
                      <a:pt x="820" y="5749"/>
                    </a:cubicBezTo>
                    <a:cubicBezTo>
                      <a:pt x="1371" y="6493"/>
                      <a:pt x="1658" y="7471"/>
                      <a:pt x="1658" y="8530"/>
                    </a:cubicBezTo>
                    <a:cubicBezTo>
                      <a:pt x="1658" y="8675"/>
                      <a:pt x="1773" y="8791"/>
                      <a:pt x="1914" y="8791"/>
                    </a:cubicBezTo>
                    <a:lnTo>
                      <a:pt x="5006" y="8791"/>
                    </a:lnTo>
                    <a:cubicBezTo>
                      <a:pt x="5147" y="8791"/>
                      <a:pt x="5263" y="8675"/>
                      <a:pt x="5263" y="8534"/>
                    </a:cubicBezTo>
                    <a:lnTo>
                      <a:pt x="5263" y="7727"/>
                    </a:lnTo>
                    <a:lnTo>
                      <a:pt x="7065" y="7727"/>
                    </a:lnTo>
                    <a:cubicBezTo>
                      <a:pt x="7206" y="7727"/>
                      <a:pt x="7322" y="7612"/>
                      <a:pt x="7322" y="7471"/>
                    </a:cubicBezTo>
                    <a:lnTo>
                      <a:pt x="7322" y="6698"/>
                    </a:lnTo>
                    <a:lnTo>
                      <a:pt x="6809" y="6441"/>
                    </a:lnTo>
                    <a:lnTo>
                      <a:pt x="7322" y="6181"/>
                    </a:lnTo>
                    <a:lnTo>
                      <a:pt x="7322" y="5668"/>
                    </a:lnTo>
                    <a:lnTo>
                      <a:pt x="8095" y="5668"/>
                    </a:lnTo>
                    <a:cubicBezTo>
                      <a:pt x="8184" y="5668"/>
                      <a:pt x="8266" y="5621"/>
                      <a:pt x="8317" y="5544"/>
                    </a:cubicBezTo>
                    <a:cubicBezTo>
                      <a:pt x="8364" y="5472"/>
                      <a:pt x="8364" y="5374"/>
                      <a:pt x="8330" y="5297"/>
                    </a:cubicBezTo>
                    <a:lnTo>
                      <a:pt x="7309" y="3255"/>
                    </a:lnTo>
                    <a:cubicBezTo>
                      <a:pt x="7215" y="2294"/>
                      <a:pt x="6728" y="1393"/>
                      <a:pt x="5963" y="786"/>
                    </a:cubicBezTo>
                    <a:cubicBezTo>
                      <a:pt x="5318" y="269"/>
                      <a:pt x="4541" y="0"/>
                      <a:pt x="371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8"/>
              <p:cNvSpPr/>
              <p:nvPr/>
            </p:nvSpPr>
            <p:spPr>
              <a:xfrm>
                <a:off x="-3930898" y="3172231"/>
                <a:ext cx="71701" cy="35610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518" extrusionOk="0">
                    <a:moveTo>
                      <a:pt x="274" y="1"/>
                    </a:moveTo>
                    <a:cubicBezTo>
                      <a:pt x="120" y="1"/>
                      <a:pt x="0" y="133"/>
                      <a:pt x="17" y="287"/>
                    </a:cubicBezTo>
                    <a:cubicBezTo>
                      <a:pt x="30" y="419"/>
                      <a:pt x="146" y="518"/>
                      <a:pt x="278" y="518"/>
                    </a:cubicBezTo>
                    <a:lnTo>
                      <a:pt x="1043" y="518"/>
                    </a:lnTo>
                    <a:lnTo>
                      <a:pt x="10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8"/>
              <p:cNvSpPr/>
              <p:nvPr/>
            </p:nvSpPr>
            <p:spPr>
              <a:xfrm>
                <a:off x="-4265963" y="2836073"/>
                <a:ext cx="318702" cy="318633"/>
              </a:xfrm>
              <a:custGeom>
                <a:avLst/>
                <a:gdLst/>
                <a:ahLst/>
                <a:cxnLst/>
                <a:rect l="l" t="t" r="r" b="b"/>
                <a:pathLst>
                  <a:path w="4636" h="4635" extrusionOk="0">
                    <a:moveTo>
                      <a:pt x="2316" y="0"/>
                    </a:moveTo>
                    <a:cubicBezTo>
                      <a:pt x="1039" y="0"/>
                      <a:pt x="1" y="1038"/>
                      <a:pt x="1" y="2315"/>
                    </a:cubicBezTo>
                    <a:cubicBezTo>
                      <a:pt x="1" y="3592"/>
                      <a:pt x="1039" y="4635"/>
                      <a:pt x="2316" y="4635"/>
                    </a:cubicBezTo>
                    <a:cubicBezTo>
                      <a:pt x="3593" y="4635"/>
                      <a:pt x="4635" y="3592"/>
                      <a:pt x="4635" y="2315"/>
                    </a:cubicBezTo>
                    <a:cubicBezTo>
                      <a:pt x="4635" y="1038"/>
                      <a:pt x="3593" y="0"/>
                      <a:pt x="23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Roboto Medium" panose="02000000000000000000" pitchFamily="2" charset="0"/>
                    <a:ea typeface="Roboto Medium" panose="02000000000000000000" pitchFamily="2" charset="0"/>
                    <a:sym typeface="Arial"/>
                  </a:rPr>
                  <a:t>P</a:t>
                </a: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Roboto Medium" panose="02000000000000000000" pitchFamily="2" charset="0"/>
                  <a:ea typeface="Roboto Medium" panose="02000000000000000000" pitchFamily="2" charset="0"/>
                  <a:sym typeface="Arial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B9AC598-6686-4DF5-BA12-13A78BF70C89}"/>
              </a:ext>
            </a:extLst>
          </p:cNvPr>
          <p:cNvGrpSpPr/>
          <p:nvPr/>
        </p:nvGrpSpPr>
        <p:grpSpPr>
          <a:xfrm>
            <a:off x="2118150" y="1211700"/>
            <a:ext cx="1585800" cy="3571750"/>
            <a:chOff x="2118150" y="1211700"/>
            <a:chExt cx="1585800" cy="3571750"/>
          </a:xfrm>
        </p:grpSpPr>
        <p:grpSp>
          <p:nvGrpSpPr>
            <p:cNvPr id="380" name="Google Shape;380;p18"/>
            <p:cNvGrpSpPr/>
            <p:nvPr/>
          </p:nvGrpSpPr>
          <p:grpSpPr>
            <a:xfrm>
              <a:off x="2118150" y="1211700"/>
              <a:ext cx="1585800" cy="3571750"/>
              <a:chOff x="2118150" y="1211700"/>
              <a:chExt cx="1585800" cy="3571750"/>
            </a:xfrm>
            <a:solidFill>
              <a:schemeClr val="accent2">
                <a:lumMod val="50000"/>
              </a:schemeClr>
            </a:solidFill>
          </p:grpSpPr>
          <p:sp>
            <p:nvSpPr>
              <p:cNvPr id="381" name="Google Shape;381;p18"/>
              <p:cNvSpPr/>
              <p:nvPr/>
            </p:nvSpPr>
            <p:spPr>
              <a:xfrm>
                <a:off x="2367750" y="3696850"/>
                <a:ext cx="1086600" cy="1086600"/>
              </a:xfrm>
              <a:prstGeom prst="roundRect">
                <a:avLst>
                  <a:gd name="adj" fmla="val 16667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2118150" y="1211700"/>
                <a:ext cx="1585800" cy="1567200"/>
              </a:xfrm>
              <a:prstGeom prst="roundRect">
                <a:avLst>
                  <a:gd name="adj" fmla="val 16667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383" name="Google Shape;383;p18"/>
              <p:cNvGrpSpPr/>
              <p:nvPr/>
            </p:nvGrpSpPr>
            <p:grpSpPr>
              <a:xfrm>
                <a:off x="2146121" y="1492733"/>
                <a:ext cx="1501850" cy="1005135"/>
                <a:chOff x="-2277868" y="1418025"/>
                <a:chExt cx="2097556" cy="1005135"/>
              </a:xfrm>
              <a:grpFill/>
            </p:grpSpPr>
            <p:sp>
              <p:nvSpPr>
                <p:cNvPr id="384" name="Google Shape;384;p18"/>
                <p:cNvSpPr txBox="1"/>
                <p:nvPr/>
              </p:nvSpPr>
              <p:spPr>
                <a:xfrm>
                  <a:off x="-2199675" y="1418025"/>
                  <a:ext cx="1980300" cy="3486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  <a:tabLst/>
                    <a:defRPr/>
                  </a:pPr>
                  <a:r>
                    <a:rPr kumimoji="0" lang="e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1973</a:t>
                  </a:r>
                  <a:endParaRPr kumimoji="0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385" name="Google Shape;385;p18"/>
                <p:cNvSpPr txBox="1"/>
                <p:nvPr/>
              </p:nvSpPr>
              <p:spPr>
                <a:xfrm>
                  <a:off x="-2277868" y="1696860"/>
                  <a:ext cx="2097556" cy="7263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kumimoji="0" lang="en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J. J. Vidal </a:t>
                  </a:r>
                  <a:r>
                    <a:rPr kumimoji="0" lang="en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coined the term Brain-Computer Interface</a:t>
                  </a:r>
                  <a:endParaRPr kumimoji="0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sp>
            <p:nvSpPr>
              <p:cNvPr id="386" name="Google Shape;386;p18"/>
              <p:cNvSpPr/>
              <p:nvPr/>
            </p:nvSpPr>
            <p:spPr>
              <a:xfrm>
                <a:off x="2663125" y="2895900"/>
                <a:ext cx="495900" cy="4959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" sz="2000" b="1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</a:t>
                </a:r>
                <a:endParaRPr kumimoji="0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8"/>
              <p:cNvSpPr/>
              <p:nvPr/>
            </p:nvSpPr>
            <p:spPr>
              <a:xfrm>
                <a:off x="2438125" y="3767225"/>
                <a:ext cx="945900" cy="9459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cxnSp>
            <p:nvCxnSpPr>
              <p:cNvPr id="388" name="Google Shape;388;p18"/>
              <p:cNvCxnSpPr>
                <a:stCxn id="386" idx="4"/>
                <a:endCxn id="381" idx="0"/>
              </p:cNvCxnSpPr>
              <p:nvPr/>
            </p:nvCxnSpPr>
            <p:spPr>
              <a:xfrm>
                <a:off x="2911075" y="3391800"/>
                <a:ext cx="0" cy="305100"/>
              </a:xfrm>
              <a:prstGeom prst="straightConnector1">
                <a:avLst/>
              </a:prstGeom>
              <a:grp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9" name="Google Shape;389;p18"/>
              <p:cNvCxnSpPr>
                <a:stCxn id="386" idx="0"/>
                <a:endCxn id="382" idx="2"/>
              </p:cNvCxnSpPr>
              <p:nvPr/>
            </p:nvCxnSpPr>
            <p:spPr>
              <a:xfrm rot="10800000">
                <a:off x="2911075" y="2778900"/>
                <a:ext cx="0" cy="117000"/>
              </a:xfrm>
              <a:prstGeom prst="straightConnector1">
                <a:avLst/>
              </a:prstGeom>
              <a:grp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6" name="Google Shape;436;p18"/>
            <p:cNvGrpSpPr/>
            <p:nvPr/>
          </p:nvGrpSpPr>
          <p:grpSpPr>
            <a:xfrm>
              <a:off x="2628894" y="3973362"/>
              <a:ext cx="611421" cy="495785"/>
              <a:chOff x="-2975277" y="2818213"/>
              <a:chExt cx="611421" cy="495785"/>
            </a:xfrm>
          </p:grpSpPr>
          <p:sp>
            <p:nvSpPr>
              <p:cNvPr id="437" name="Google Shape;437;p18"/>
              <p:cNvSpPr/>
              <p:nvPr/>
            </p:nvSpPr>
            <p:spPr>
              <a:xfrm>
                <a:off x="-2975277" y="2924628"/>
                <a:ext cx="268449" cy="283092"/>
              </a:xfrm>
              <a:custGeom>
                <a:avLst/>
                <a:gdLst/>
                <a:ahLst/>
                <a:cxnLst/>
                <a:rect l="l" t="t" r="r" b="b"/>
                <a:pathLst>
                  <a:path w="3905" h="4118" extrusionOk="0">
                    <a:moveTo>
                      <a:pt x="3201" y="1"/>
                    </a:moveTo>
                    <a:cubicBezTo>
                      <a:pt x="3114" y="1"/>
                      <a:pt x="3024" y="15"/>
                      <a:pt x="2935" y="44"/>
                    </a:cubicBezTo>
                    <a:lnTo>
                      <a:pt x="1952" y="471"/>
                    </a:lnTo>
                    <a:cubicBezTo>
                      <a:pt x="1811" y="531"/>
                      <a:pt x="1692" y="634"/>
                      <a:pt x="1610" y="766"/>
                    </a:cubicBezTo>
                    <a:lnTo>
                      <a:pt x="192" y="3000"/>
                    </a:lnTo>
                    <a:cubicBezTo>
                      <a:pt x="0" y="3380"/>
                      <a:pt x="154" y="3846"/>
                      <a:pt x="534" y="4038"/>
                    </a:cubicBezTo>
                    <a:cubicBezTo>
                      <a:pt x="642" y="4091"/>
                      <a:pt x="764" y="4118"/>
                      <a:pt x="887" y="4118"/>
                    </a:cubicBezTo>
                    <a:cubicBezTo>
                      <a:pt x="1002" y="4118"/>
                      <a:pt x="1118" y="4094"/>
                      <a:pt x="1226" y="4047"/>
                    </a:cubicBezTo>
                    <a:cubicBezTo>
                      <a:pt x="1440" y="3953"/>
                      <a:pt x="1593" y="3778"/>
                      <a:pt x="1649" y="3572"/>
                    </a:cubicBezTo>
                    <a:lnTo>
                      <a:pt x="3767" y="668"/>
                    </a:lnTo>
                    <a:cubicBezTo>
                      <a:pt x="3879" y="582"/>
                      <a:pt x="3904" y="420"/>
                      <a:pt x="3819" y="305"/>
                    </a:cubicBezTo>
                    <a:cubicBezTo>
                      <a:pt x="3671" y="110"/>
                      <a:pt x="3445" y="1"/>
                      <a:pt x="320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>
                <a:off x="-2861984" y="3207784"/>
                <a:ext cx="141615" cy="106142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544" extrusionOk="0">
                    <a:moveTo>
                      <a:pt x="1" y="0"/>
                    </a:moveTo>
                    <a:lnTo>
                      <a:pt x="1" y="1017"/>
                    </a:lnTo>
                    <a:cubicBezTo>
                      <a:pt x="1" y="1282"/>
                      <a:pt x="214" y="1525"/>
                      <a:pt x="475" y="1542"/>
                    </a:cubicBezTo>
                    <a:cubicBezTo>
                      <a:pt x="488" y="1543"/>
                      <a:pt x="500" y="1544"/>
                      <a:pt x="513" y="1544"/>
                    </a:cubicBezTo>
                    <a:cubicBezTo>
                      <a:pt x="799" y="1544"/>
                      <a:pt x="1030" y="1312"/>
                      <a:pt x="1030" y="1030"/>
                    </a:cubicBezTo>
                    <a:cubicBezTo>
                      <a:pt x="1030" y="1312"/>
                      <a:pt x="1262" y="1544"/>
                      <a:pt x="1544" y="1544"/>
                    </a:cubicBezTo>
                    <a:cubicBezTo>
                      <a:pt x="1556" y="1544"/>
                      <a:pt x="1569" y="1543"/>
                      <a:pt x="1581" y="1542"/>
                    </a:cubicBezTo>
                    <a:cubicBezTo>
                      <a:pt x="1855" y="1521"/>
                      <a:pt x="2060" y="1290"/>
                      <a:pt x="2060" y="1017"/>
                    </a:cubicBezTo>
                    <a:lnTo>
                      <a:pt x="2060" y="0"/>
                    </a:lnTo>
                    <a:close/>
                  </a:path>
                </a:pathLst>
              </a:custGeom>
              <a:solidFill>
                <a:srgbClr val="E5A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18"/>
              <p:cNvSpPr/>
              <p:nvPr/>
            </p:nvSpPr>
            <p:spPr>
              <a:xfrm>
                <a:off x="-2849335" y="2938514"/>
                <a:ext cx="450486" cy="269343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3918" extrusionOk="0">
                    <a:moveTo>
                      <a:pt x="2290" y="0"/>
                    </a:moveTo>
                    <a:lnTo>
                      <a:pt x="0" y="3037"/>
                    </a:lnTo>
                    <a:lnTo>
                      <a:pt x="6036" y="3917"/>
                    </a:lnTo>
                    <a:lnTo>
                      <a:pt x="6553" y="1854"/>
                    </a:lnTo>
                    <a:lnTo>
                      <a:pt x="6036" y="1342"/>
                    </a:lnTo>
                    <a:lnTo>
                      <a:pt x="5049" y="1342"/>
                    </a:lnTo>
                    <a:lnTo>
                      <a:pt x="229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18"/>
              <p:cNvSpPr/>
              <p:nvPr/>
            </p:nvSpPr>
            <p:spPr>
              <a:xfrm>
                <a:off x="-2933892" y="3208678"/>
                <a:ext cx="78782" cy="90331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314" extrusionOk="0">
                    <a:moveTo>
                      <a:pt x="1017" y="0"/>
                    </a:moveTo>
                    <a:lnTo>
                      <a:pt x="299" y="128"/>
                    </a:lnTo>
                    <a:cubicBezTo>
                      <a:pt x="287" y="150"/>
                      <a:pt x="274" y="175"/>
                      <a:pt x="265" y="205"/>
                    </a:cubicBezTo>
                    <a:lnTo>
                      <a:pt x="34" y="982"/>
                    </a:lnTo>
                    <a:cubicBezTo>
                      <a:pt x="0" y="1085"/>
                      <a:pt x="39" y="1200"/>
                      <a:pt x="133" y="1264"/>
                    </a:cubicBezTo>
                    <a:cubicBezTo>
                      <a:pt x="176" y="1297"/>
                      <a:pt x="228" y="1314"/>
                      <a:pt x="279" y="1314"/>
                    </a:cubicBezTo>
                    <a:cubicBezTo>
                      <a:pt x="333" y="1314"/>
                      <a:pt x="388" y="1295"/>
                      <a:pt x="432" y="1260"/>
                    </a:cubicBezTo>
                    <a:lnTo>
                      <a:pt x="1085" y="777"/>
                    </a:lnTo>
                    <a:cubicBezTo>
                      <a:pt x="1107" y="760"/>
                      <a:pt x="1128" y="739"/>
                      <a:pt x="1145" y="718"/>
                    </a:cubicBez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D29F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18"/>
              <p:cNvSpPr/>
              <p:nvPr/>
            </p:nvSpPr>
            <p:spPr>
              <a:xfrm>
                <a:off x="-2669634" y="2818213"/>
                <a:ext cx="94318" cy="100368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460" extrusionOk="0">
                    <a:moveTo>
                      <a:pt x="656" y="0"/>
                    </a:moveTo>
                    <a:cubicBezTo>
                      <a:pt x="574" y="0"/>
                      <a:pt x="495" y="39"/>
                      <a:pt x="445" y="110"/>
                    </a:cubicBezTo>
                    <a:lnTo>
                      <a:pt x="1" y="742"/>
                    </a:lnTo>
                    <a:lnTo>
                      <a:pt x="129" y="1460"/>
                    </a:lnTo>
                    <a:lnTo>
                      <a:pt x="846" y="1336"/>
                    </a:lnTo>
                    <a:lnTo>
                      <a:pt x="1291" y="704"/>
                    </a:lnTo>
                    <a:cubicBezTo>
                      <a:pt x="1372" y="584"/>
                      <a:pt x="1342" y="426"/>
                      <a:pt x="1227" y="345"/>
                    </a:cubicBezTo>
                    <a:lnTo>
                      <a:pt x="804" y="46"/>
                    </a:lnTo>
                    <a:cubicBezTo>
                      <a:pt x="758" y="15"/>
                      <a:pt x="707" y="0"/>
                      <a:pt x="6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18"/>
              <p:cNvSpPr/>
              <p:nvPr/>
            </p:nvSpPr>
            <p:spPr>
              <a:xfrm>
                <a:off x="-2913337" y="2869221"/>
                <a:ext cx="301928" cy="388822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5656" extrusionOk="0">
                    <a:moveTo>
                      <a:pt x="3546" y="0"/>
                    </a:moveTo>
                    <a:lnTo>
                      <a:pt x="0" y="5066"/>
                    </a:lnTo>
                    <a:lnTo>
                      <a:pt x="846" y="5656"/>
                    </a:lnTo>
                    <a:lnTo>
                      <a:pt x="4391" y="594"/>
                    </a:lnTo>
                    <a:lnTo>
                      <a:pt x="354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18"/>
              <p:cNvSpPr/>
              <p:nvPr/>
            </p:nvSpPr>
            <p:spPr>
              <a:xfrm>
                <a:off x="-2898969" y="3136978"/>
                <a:ext cx="481971" cy="141615"/>
              </a:xfrm>
              <a:custGeom>
                <a:avLst/>
                <a:gdLst/>
                <a:ahLst/>
                <a:cxnLst/>
                <a:rect l="l" t="t" r="r" b="b"/>
                <a:pathLst>
                  <a:path w="7011" h="2060" extrusionOk="0">
                    <a:moveTo>
                      <a:pt x="795" y="1"/>
                    </a:moveTo>
                    <a:cubicBezTo>
                      <a:pt x="355" y="1"/>
                      <a:pt x="1" y="368"/>
                      <a:pt x="22" y="812"/>
                    </a:cubicBezTo>
                    <a:cubicBezTo>
                      <a:pt x="43" y="1227"/>
                      <a:pt x="394" y="1543"/>
                      <a:pt x="808" y="1543"/>
                    </a:cubicBezTo>
                    <a:lnTo>
                      <a:pt x="2794" y="1543"/>
                    </a:lnTo>
                    <a:lnTo>
                      <a:pt x="3080" y="1688"/>
                    </a:lnTo>
                    <a:cubicBezTo>
                      <a:pt x="3567" y="1932"/>
                      <a:pt x="4114" y="2060"/>
                      <a:pt x="4656" y="2060"/>
                    </a:cubicBezTo>
                    <a:cubicBezTo>
                      <a:pt x="5203" y="2060"/>
                      <a:pt x="5784" y="1932"/>
                      <a:pt x="6271" y="1688"/>
                    </a:cubicBezTo>
                    <a:lnTo>
                      <a:pt x="7010" y="1316"/>
                    </a:lnTo>
                    <a:lnTo>
                      <a:pt x="70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18"/>
              <p:cNvSpPr/>
              <p:nvPr/>
            </p:nvSpPr>
            <p:spPr>
              <a:xfrm>
                <a:off x="-2434731" y="3030700"/>
                <a:ext cx="70876" cy="283298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4121" extrusionOk="0">
                    <a:moveTo>
                      <a:pt x="1" y="1"/>
                    </a:moveTo>
                    <a:lnTo>
                      <a:pt x="1" y="3862"/>
                    </a:lnTo>
                    <a:cubicBezTo>
                      <a:pt x="1" y="4012"/>
                      <a:pt x="123" y="4120"/>
                      <a:pt x="257" y="4120"/>
                    </a:cubicBezTo>
                    <a:cubicBezTo>
                      <a:pt x="296" y="4120"/>
                      <a:pt x="335" y="4111"/>
                      <a:pt x="372" y="4093"/>
                    </a:cubicBezTo>
                    <a:lnTo>
                      <a:pt x="923" y="3683"/>
                    </a:lnTo>
                    <a:cubicBezTo>
                      <a:pt x="992" y="3636"/>
                      <a:pt x="1030" y="3559"/>
                      <a:pt x="1030" y="3478"/>
                    </a:cubicBezTo>
                    <a:lnTo>
                      <a:pt x="1030" y="257"/>
                    </a:lnTo>
                    <a:cubicBezTo>
                      <a:pt x="1030" y="116"/>
                      <a:pt x="915" y="1"/>
                      <a:pt x="7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5" name="Google Shape;5252;p67">
            <a:extLst>
              <a:ext uri="{FF2B5EF4-FFF2-40B4-BE49-F238E27FC236}">
                <a16:creationId xmlns:a16="http://schemas.microsoft.com/office/drawing/2014/main" id="{A9EDADE6-9E04-4F4D-B1A2-2FF25EF41A61}"/>
              </a:ext>
            </a:extLst>
          </p:cNvPr>
          <p:cNvSpPr txBox="1">
            <a:spLocks/>
          </p:cNvSpPr>
          <p:nvPr/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72B"/>
              </a:buClr>
              <a:buSzPts val="3500"/>
              <a:buFont typeface="Poppins"/>
              <a:buNone/>
              <a:tabLst/>
              <a:defRPr/>
            </a:pPr>
            <a:r>
              <a:rPr lang="en-US" dirty="0">
                <a:solidFill>
                  <a:srgbClr val="2C272B"/>
                </a:solidFill>
              </a:rPr>
              <a:t>B</a:t>
            </a:r>
            <a:r>
              <a:rPr lang="en-IN" dirty="0">
                <a:solidFill>
                  <a:srgbClr val="2C272B"/>
                </a:solidFill>
              </a:rPr>
              <a:t>CI Development Timeline</a:t>
            </a:r>
            <a:endParaRPr kumimoji="0" lang="en-IN" sz="3500" b="1" i="0" u="none" strike="noStrike" kern="0" cap="none" spc="0" normalizeH="0" baseline="0" noProof="0" dirty="0">
              <a:ln>
                <a:noFill/>
              </a:ln>
              <a:solidFill>
                <a:srgbClr val="2C272B"/>
              </a:solidFill>
              <a:effectLst/>
              <a:uLnTx/>
              <a:uFillTx/>
              <a:latin typeface="Poppins"/>
              <a:cs typeface="Poppins"/>
              <a:sym typeface="Poppin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2DE5791-8D57-49FD-8D4D-A5320DC4CAB2}"/>
              </a:ext>
            </a:extLst>
          </p:cNvPr>
          <p:cNvGrpSpPr/>
          <p:nvPr/>
        </p:nvGrpSpPr>
        <p:grpSpPr>
          <a:xfrm>
            <a:off x="7101000" y="1211700"/>
            <a:ext cx="1585800" cy="3571750"/>
            <a:chOff x="7101000" y="1211700"/>
            <a:chExt cx="1585800" cy="3571750"/>
          </a:xfrm>
        </p:grpSpPr>
        <p:grpSp>
          <p:nvGrpSpPr>
            <p:cNvPr id="410" name="Google Shape;410;p18"/>
            <p:cNvGrpSpPr/>
            <p:nvPr/>
          </p:nvGrpSpPr>
          <p:grpSpPr>
            <a:xfrm>
              <a:off x="7101000" y="1211700"/>
              <a:ext cx="1585800" cy="3571750"/>
              <a:chOff x="7101000" y="1211700"/>
              <a:chExt cx="1585800" cy="3571750"/>
            </a:xfrm>
            <a:solidFill>
              <a:schemeClr val="accent1"/>
            </a:solidFill>
          </p:grpSpPr>
          <p:sp>
            <p:nvSpPr>
              <p:cNvPr id="411" name="Google Shape;411;p18"/>
              <p:cNvSpPr/>
              <p:nvPr/>
            </p:nvSpPr>
            <p:spPr>
              <a:xfrm>
                <a:off x="7350600" y="3696850"/>
                <a:ext cx="1086600" cy="1086600"/>
              </a:xfrm>
              <a:prstGeom prst="roundRect">
                <a:avLst>
                  <a:gd name="adj" fmla="val 16667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18"/>
              <p:cNvSpPr/>
              <p:nvPr/>
            </p:nvSpPr>
            <p:spPr>
              <a:xfrm>
                <a:off x="7101000" y="1211700"/>
                <a:ext cx="1585800" cy="1567200"/>
              </a:xfrm>
              <a:prstGeom prst="roundRect">
                <a:avLst>
                  <a:gd name="adj" fmla="val 16667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413" name="Google Shape;413;p18"/>
              <p:cNvGrpSpPr/>
              <p:nvPr/>
            </p:nvGrpSpPr>
            <p:grpSpPr>
              <a:xfrm>
                <a:off x="7184949" y="1492733"/>
                <a:ext cx="1417902" cy="1005135"/>
                <a:chOff x="-2199685" y="1418025"/>
                <a:chExt cx="1980310" cy="1005135"/>
              </a:xfrm>
              <a:grpFill/>
            </p:grpSpPr>
            <p:sp>
              <p:nvSpPr>
                <p:cNvPr id="414" name="Google Shape;414;p18"/>
                <p:cNvSpPr txBox="1"/>
                <p:nvPr/>
              </p:nvSpPr>
              <p:spPr>
                <a:xfrm>
                  <a:off x="-2199675" y="1418025"/>
                  <a:ext cx="1980300" cy="3486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  <a:tabLst/>
                    <a:defRPr/>
                  </a:pPr>
                  <a:r>
                    <a:rPr kumimoji="0" lang="e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2015</a:t>
                  </a:r>
                  <a:endParaRPr kumimoji="0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415" name="Google Shape;415;p18"/>
                <p:cNvSpPr txBox="1"/>
                <p:nvPr/>
              </p:nvSpPr>
              <p:spPr>
                <a:xfrm>
                  <a:off x="-2199685" y="1696860"/>
                  <a:ext cx="1980300" cy="726300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The </a:t>
                  </a: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International BCI 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Society is </a:t>
                  </a: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rPr>
                    <a:t>founded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sp>
            <p:nvSpPr>
              <p:cNvPr id="416" name="Google Shape;416;p18"/>
              <p:cNvSpPr/>
              <p:nvPr/>
            </p:nvSpPr>
            <p:spPr>
              <a:xfrm>
                <a:off x="7645950" y="2895900"/>
                <a:ext cx="495900" cy="49590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</a:t>
                </a:r>
                <a:endParaRPr kumimoji="0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18"/>
              <p:cNvSpPr/>
              <p:nvPr/>
            </p:nvSpPr>
            <p:spPr>
              <a:xfrm>
                <a:off x="7420950" y="3767225"/>
                <a:ext cx="945900" cy="9459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cxnSp>
            <p:nvCxnSpPr>
              <p:cNvPr id="418" name="Google Shape;418;p18"/>
              <p:cNvCxnSpPr>
                <a:stCxn id="416" idx="4"/>
                <a:endCxn id="411" idx="0"/>
              </p:cNvCxnSpPr>
              <p:nvPr/>
            </p:nvCxnSpPr>
            <p:spPr>
              <a:xfrm>
                <a:off x="7893900" y="3391800"/>
                <a:ext cx="0" cy="305100"/>
              </a:xfrm>
              <a:prstGeom prst="straightConnector1">
                <a:avLst/>
              </a:prstGeom>
              <a:grp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9" name="Google Shape;419;p18"/>
              <p:cNvCxnSpPr>
                <a:stCxn id="416" idx="0"/>
                <a:endCxn id="412" idx="2"/>
              </p:cNvCxnSpPr>
              <p:nvPr/>
            </p:nvCxnSpPr>
            <p:spPr>
              <a:xfrm rot="10800000">
                <a:off x="7893900" y="2778900"/>
                <a:ext cx="0" cy="117000"/>
              </a:xfrm>
              <a:prstGeom prst="straightConnector1">
                <a:avLst/>
              </a:prstGeom>
              <a:grp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" name="Google Shape;14961;p87">
              <a:extLst>
                <a:ext uri="{FF2B5EF4-FFF2-40B4-BE49-F238E27FC236}">
                  <a16:creationId xmlns:a16="http://schemas.microsoft.com/office/drawing/2014/main" id="{888AA0C6-D23C-4AE6-9792-7EF9702FFFD1}"/>
                </a:ext>
              </a:extLst>
            </p:cNvPr>
            <p:cNvGrpSpPr/>
            <p:nvPr/>
          </p:nvGrpSpPr>
          <p:grpSpPr>
            <a:xfrm>
              <a:off x="7531281" y="3864366"/>
              <a:ext cx="739811" cy="736415"/>
              <a:chOff x="4877760" y="2887459"/>
              <a:chExt cx="389567" cy="390329"/>
            </a:xfrm>
          </p:grpSpPr>
          <p:sp>
            <p:nvSpPr>
              <p:cNvPr id="97" name="Google Shape;14962;p87">
                <a:extLst>
                  <a:ext uri="{FF2B5EF4-FFF2-40B4-BE49-F238E27FC236}">
                    <a16:creationId xmlns:a16="http://schemas.microsoft.com/office/drawing/2014/main" id="{C89E1D23-F51B-4D35-910E-FB6DDD07E21B}"/>
                  </a:ext>
                </a:extLst>
              </p:cNvPr>
              <p:cNvSpPr/>
              <p:nvPr/>
            </p:nvSpPr>
            <p:spPr>
              <a:xfrm>
                <a:off x="5124079" y="2893052"/>
                <a:ext cx="118695" cy="9141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3481" extrusionOk="0">
                    <a:moveTo>
                      <a:pt x="340" y="0"/>
                    </a:moveTo>
                    <a:cubicBezTo>
                      <a:pt x="97" y="0"/>
                      <a:pt x="0" y="361"/>
                      <a:pt x="248" y="467"/>
                    </a:cubicBezTo>
                    <a:cubicBezTo>
                      <a:pt x="1799" y="974"/>
                      <a:pt x="3129" y="2008"/>
                      <a:pt x="4010" y="3376"/>
                    </a:cubicBezTo>
                    <a:cubicBezTo>
                      <a:pt x="4061" y="3450"/>
                      <a:pt x="4130" y="3481"/>
                      <a:pt x="4199" y="3481"/>
                    </a:cubicBezTo>
                    <a:cubicBezTo>
                      <a:pt x="4362" y="3481"/>
                      <a:pt x="4519" y="3306"/>
                      <a:pt x="4412" y="3118"/>
                    </a:cubicBezTo>
                    <a:cubicBezTo>
                      <a:pt x="3474" y="1654"/>
                      <a:pt x="2057" y="553"/>
                      <a:pt x="402" y="7"/>
                    </a:cubicBezTo>
                    <a:cubicBezTo>
                      <a:pt x="380" y="2"/>
                      <a:pt x="360" y="0"/>
                      <a:pt x="34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4963;p87">
                <a:extLst>
                  <a:ext uri="{FF2B5EF4-FFF2-40B4-BE49-F238E27FC236}">
                    <a16:creationId xmlns:a16="http://schemas.microsoft.com/office/drawing/2014/main" id="{83FD3E17-26F7-4610-83B3-DF980EBF196C}"/>
                  </a:ext>
                </a:extLst>
              </p:cNvPr>
              <p:cNvSpPr/>
              <p:nvPr/>
            </p:nvSpPr>
            <p:spPr>
              <a:xfrm>
                <a:off x="4903390" y="2892396"/>
                <a:ext cx="120139" cy="92278"/>
              </a:xfrm>
              <a:custGeom>
                <a:avLst/>
                <a:gdLst/>
                <a:ahLst/>
                <a:cxnLst/>
                <a:rect l="l" t="t" r="r" b="b"/>
                <a:pathLst>
                  <a:path w="4575" h="3514" extrusionOk="0">
                    <a:moveTo>
                      <a:pt x="4240" y="0"/>
                    </a:moveTo>
                    <a:cubicBezTo>
                      <a:pt x="4207" y="0"/>
                      <a:pt x="4172" y="7"/>
                      <a:pt x="4135" y="23"/>
                    </a:cubicBezTo>
                    <a:cubicBezTo>
                      <a:pt x="2461" y="559"/>
                      <a:pt x="1025" y="1659"/>
                      <a:pt x="68" y="3143"/>
                    </a:cubicBezTo>
                    <a:cubicBezTo>
                      <a:pt x="1" y="3258"/>
                      <a:pt x="30" y="3401"/>
                      <a:pt x="144" y="3478"/>
                    </a:cubicBezTo>
                    <a:cubicBezTo>
                      <a:pt x="185" y="3502"/>
                      <a:pt x="230" y="3513"/>
                      <a:pt x="273" y="3513"/>
                    </a:cubicBezTo>
                    <a:cubicBezTo>
                      <a:pt x="352" y="3513"/>
                      <a:pt x="427" y="3475"/>
                      <a:pt x="470" y="3401"/>
                    </a:cubicBezTo>
                    <a:cubicBezTo>
                      <a:pt x="1369" y="2014"/>
                      <a:pt x="2709" y="980"/>
                      <a:pt x="4279" y="473"/>
                    </a:cubicBezTo>
                    <a:cubicBezTo>
                      <a:pt x="4574" y="397"/>
                      <a:pt x="4482" y="0"/>
                      <a:pt x="424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4964;p87">
                <a:extLst>
                  <a:ext uri="{FF2B5EF4-FFF2-40B4-BE49-F238E27FC236}">
                    <a16:creationId xmlns:a16="http://schemas.microsoft.com/office/drawing/2014/main" id="{64866F9D-585C-42CE-8A58-BA9A9A0FFA04}"/>
                  </a:ext>
                </a:extLst>
              </p:cNvPr>
              <p:cNvSpPr/>
              <p:nvPr/>
            </p:nvSpPr>
            <p:spPr>
              <a:xfrm>
                <a:off x="4901735" y="3179155"/>
                <a:ext cx="100313" cy="84347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212" extrusionOk="0">
                    <a:moveTo>
                      <a:pt x="335" y="0"/>
                    </a:moveTo>
                    <a:cubicBezTo>
                      <a:pt x="166" y="0"/>
                      <a:pt x="1" y="193"/>
                      <a:pt x="140" y="386"/>
                    </a:cubicBezTo>
                    <a:cubicBezTo>
                      <a:pt x="916" y="1602"/>
                      <a:pt x="2035" y="2578"/>
                      <a:pt x="3356" y="3181"/>
                    </a:cubicBezTo>
                    <a:cubicBezTo>
                      <a:pt x="3398" y="3202"/>
                      <a:pt x="3438" y="3212"/>
                      <a:pt x="3475" y="3212"/>
                    </a:cubicBezTo>
                    <a:cubicBezTo>
                      <a:pt x="3701" y="3212"/>
                      <a:pt x="3819" y="2857"/>
                      <a:pt x="3548" y="2750"/>
                    </a:cubicBezTo>
                    <a:cubicBezTo>
                      <a:pt x="2313" y="2176"/>
                      <a:pt x="1270" y="1267"/>
                      <a:pt x="533" y="128"/>
                    </a:cubicBezTo>
                    <a:cubicBezTo>
                      <a:pt x="483" y="37"/>
                      <a:pt x="409" y="0"/>
                      <a:pt x="33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4965;p87">
                <a:extLst>
                  <a:ext uri="{FF2B5EF4-FFF2-40B4-BE49-F238E27FC236}">
                    <a16:creationId xmlns:a16="http://schemas.microsoft.com/office/drawing/2014/main" id="{18960796-0C48-4B2C-9489-46C57945A049}"/>
                  </a:ext>
                </a:extLst>
              </p:cNvPr>
              <p:cNvSpPr/>
              <p:nvPr/>
            </p:nvSpPr>
            <p:spPr>
              <a:xfrm>
                <a:off x="5145428" y="3179759"/>
                <a:ext cx="97346" cy="82929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3158" extrusionOk="0">
                    <a:moveTo>
                      <a:pt x="3386" y="0"/>
                    </a:moveTo>
                    <a:cubicBezTo>
                      <a:pt x="3317" y="0"/>
                      <a:pt x="3248" y="31"/>
                      <a:pt x="3197" y="105"/>
                    </a:cubicBezTo>
                    <a:cubicBezTo>
                      <a:pt x="2469" y="1234"/>
                      <a:pt x="1445" y="2134"/>
                      <a:pt x="230" y="2698"/>
                    </a:cubicBezTo>
                    <a:cubicBezTo>
                      <a:pt x="0" y="2813"/>
                      <a:pt x="77" y="3148"/>
                      <a:pt x="335" y="3158"/>
                    </a:cubicBezTo>
                    <a:cubicBezTo>
                      <a:pt x="373" y="3158"/>
                      <a:pt x="402" y="3148"/>
                      <a:pt x="440" y="3129"/>
                    </a:cubicBezTo>
                    <a:cubicBezTo>
                      <a:pt x="1732" y="2526"/>
                      <a:pt x="2823" y="1560"/>
                      <a:pt x="3599" y="363"/>
                    </a:cubicBezTo>
                    <a:cubicBezTo>
                      <a:pt x="3706" y="175"/>
                      <a:pt x="3549" y="0"/>
                      <a:pt x="3386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4966;p87">
                <a:extLst>
                  <a:ext uri="{FF2B5EF4-FFF2-40B4-BE49-F238E27FC236}">
                    <a16:creationId xmlns:a16="http://schemas.microsoft.com/office/drawing/2014/main" id="{60E10643-AF19-496D-A2C6-79A89E67EB7B}"/>
                  </a:ext>
                </a:extLst>
              </p:cNvPr>
              <p:cNvSpPr/>
              <p:nvPr/>
            </p:nvSpPr>
            <p:spPr>
              <a:xfrm>
                <a:off x="4878784" y="3101320"/>
                <a:ext cx="125680" cy="66438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2530" extrusionOk="0">
                    <a:moveTo>
                      <a:pt x="1818" y="1"/>
                    </a:moveTo>
                    <a:lnTo>
                      <a:pt x="727" y="441"/>
                    </a:lnTo>
                    <a:cubicBezTo>
                      <a:pt x="622" y="479"/>
                      <a:pt x="526" y="537"/>
                      <a:pt x="440" y="613"/>
                    </a:cubicBezTo>
                    <a:lnTo>
                      <a:pt x="412" y="632"/>
                    </a:lnTo>
                    <a:lnTo>
                      <a:pt x="392" y="642"/>
                    </a:lnTo>
                    <a:lnTo>
                      <a:pt x="383" y="661"/>
                    </a:lnTo>
                    <a:lnTo>
                      <a:pt x="354" y="680"/>
                    </a:lnTo>
                    <a:cubicBezTo>
                      <a:pt x="163" y="872"/>
                      <a:pt x="29" y="1130"/>
                      <a:pt x="0" y="1398"/>
                    </a:cubicBezTo>
                    <a:lnTo>
                      <a:pt x="0" y="1446"/>
                    </a:lnTo>
                    <a:lnTo>
                      <a:pt x="0" y="1465"/>
                    </a:lnTo>
                    <a:lnTo>
                      <a:pt x="0" y="1503"/>
                    </a:lnTo>
                    <a:lnTo>
                      <a:pt x="0" y="1532"/>
                    </a:lnTo>
                    <a:lnTo>
                      <a:pt x="0" y="1589"/>
                    </a:lnTo>
                    <a:lnTo>
                      <a:pt x="0" y="1771"/>
                    </a:lnTo>
                    <a:lnTo>
                      <a:pt x="0" y="2307"/>
                    </a:lnTo>
                    <a:cubicBezTo>
                      <a:pt x="0" y="2430"/>
                      <a:pt x="106" y="2529"/>
                      <a:pt x="227" y="2529"/>
                    </a:cubicBezTo>
                    <a:cubicBezTo>
                      <a:pt x="237" y="2529"/>
                      <a:pt x="248" y="2529"/>
                      <a:pt x="258" y="2527"/>
                    </a:cubicBezTo>
                    <a:lnTo>
                      <a:pt x="4517" y="2527"/>
                    </a:lnTo>
                    <a:cubicBezTo>
                      <a:pt x="4528" y="2529"/>
                      <a:pt x="4538" y="2529"/>
                      <a:pt x="4549" y="2529"/>
                    </a:cubicBezTo>
                    <a:cubicBezTo>
                      <a:pt x="4670" y="2529"/>
                      <a:pt x="4776" y="2430"/>
                      <a:pt x="4785" y="2307"/>
                    </a:cubicBezTo>
                    <a:lnTo>
                      <a:pt x="4785" y="1781"/>
                    </a:lnTo>
                    <a:lnTo>
                      <a:pt x="4756" y="1599"/>
                    </a:lnTo>
                    <a:lnTo>
                      <a:pt x="4756" y="1541"/>
                    </a:lnTo>
                    <a:lnTo>
                      <a:pt x="4756" y="1532"/>
                    </a:lnTo>
                    <a:lnTo>
                      <a:pt x="4756" y="1503"/>
                    </a:lnTo>
                    <a:lnTo>
                      <a:pt x="4756" y="1474"/>
                    </a:lnTo>
                    <a:lnTo>
                      <a:pt x="4756" y="1455"/>
                    </a:lnTo>
                    <a:lnTo>
                      <a:pt x="4756" y="1407"/>
                    </a:lnTo>
                    <a:cubicBezTo>
                      <a:pt x="4728" y="1140"/>
                      <a:pt x="4603" y="881"/>
                      <a:pt x="4402" y="690"/>
                    </a:cubicBezTo>
                    <a:lnTo>
                      <a:pt x="4374" y="671"/>
                    </a:lnTo>
                    <a:lnTo>
                      <a:pt x="4364" y="651"/>
                    </a:lnTo>
                    <a:lnTo>
                      <a:pt x="4345" y="642"/>
                    </a:lnTo>
                    <a:lnTo>
                      <a:pt x="4316" y="623"/>
                    </a:lnTo>
                    <a:cubicBezTo>
                      <a:pt x="4230" y="546"/>
                      <a:pt x="4134" y="489"/>
                      <a:pt x="4029" y="450"/>
                    </a:cubicBezTo>
                    <a:lnTo>
                      <a:pt x="2929" y="10"/>
                    </a:lnTo>
                    <a:lnTo>
                      <a:pt x="2651" y="288"/>
                    </a:lnTo>
                    <a:lnTo>
                      <a:pt x="2373" y="556"/>
                    </a:lnTo>
                    <a:lnTo>
                      <a:pt x="2096" y="288"/>
                    </a:lnTo>
                    <a:lnTo>
                      <a:pt x="1818" y="1"/>
                    </a:lnTo>
                    <a:close/>
                  </a:path>
                </a:pathLst>
              </a:custGeom>
              <a:solidFill>
                <a:srgbClr val="92D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4967;p87">
                <a:extLst>
                  <a:ext uri="{FF2B5EF4-FFF2-40B4-BE49-F238E27FC236}">
                    <a16:creationId xmlns:a16="http://schemas.microsoft.com/office/drawing/2014/main" id="{F0DF1F9B-8722-4E91-891F-39BEFD0949A1}"/>
                  </a:ext>
                </a:extLst>
              </p:cNvPr>
              <p:cNvSpPr/>
              <p:nvPr/>
            </p:nvSpPr>
            <p:spPr>
              <a:xfrm>
                <a:off x="4877760" y="3101819"/>
                <a:ext cx="51049" cy="65939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511" extrusionOk="0">
                    <a:moveTo>
                      <a:pt x="1848" y="1"/>
                    </a:moveTo>
                    <a:lnTo>
                      <a:pt x="766" y="422"/>
                    </a:lnTo>
                    <a:cubicBezTo>
                      <a:pt x="297" y="613"/>
                      <a:pt x="1" y="1073"/>
                      <a:pt x="20" y="1580"/>
                    </a:cubicBezTo>
                    <a:lnTo>
                      <a:pt x="20" y="2288"/>
                    </a:lnTo>
                    <a:cubicBezTo>
                      <a:pt x="20" y="2411"/>
                      <a:pt x="125" y="2510"/>
                      <a:pt x="247" y="2510"/>
                    </a:cubicBezTo>
                    <a:cubicBezTo>
                      <a:pt x="257" y="2510"/>
                      <a:pt x="268" y="2510"/>
                      <a:pt x="278" y="2508"/>
                    </a:cubicBezTo>
                    <a:lnTo>
                      <a:pt x="336" y="2508"/>
                    </a:lnTo>
                    <a:lnTo>
                      <a:pt x="336" y="1580"/>
                    </a:lnTo>
                    <a:cubicBezTo>
                      <a:pt x="317" y="1073"/>
                      <a:pt x="613" y="613"/>
                      <a:pt x="1082" y="422"/>
                    </a:cubicBezTo>
                    <a:lnTo>
                      <a:pt x="1944" y="87"/>
                    </a:lnTo>
                    <a:lnTo>
                      <a:pt x="1848" y="1"/>
                    </a:lnTo>
                    <a:close/>
                  </a:path>
                </a:pathLst>
              </a:custGeom>
              <a:solidFill>
                <a:srgbClr val="657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4968;p87">
                <a:extLst>
                  <a:ext uri="{FF2B5EF4-FFF2-40B4-BE49-F238E27FC236}">
                    <a16:creationId xmlns:a16="http://schemas.microsoft.com/office/drawing/2014/main" id="{94824633-7614-4CAB-BB41-DEAE6CBA6491}"/>
                  </a:ext>
                </a:extLst>
              </p:cNvPr>
              <p:cNvSpPr/>
              <p:nvPr/>
            </p:nvSpPr>
            <p:spPr>
              <a:xfrm>
                <a:off x="4901131" y="2997278"/>
                <a:ext cx="79463" cy="56328"/>
              </a:xfrm>
              <a:custGeom>
                <a:avLst/>
                <a:gdLst/>
                <a:ahLst/>
                <a:cxnLst/>
                <a:rect l="l" t="t" r="r" b="b"/>
                <a:pathLst>
                  <a:path w="3026" h="2145" extrusionOk="0">
                    <a:moveTo>
                      <a:pt x="2690" y="1828"/>
                    </a:moveTo>
                    <a:lnTo>
                      <a:pt x="2661" y="1848"/>
                    </a:lnTo>
                    <a:lnTo>
                      <a:pt x="2671" y="1838"/>
                    </a:lnTo>
                    <a:lnTo>
                      <a:pt x="2690" y="1828"/>
                    </a:lnTo>
                    <a:close/>
                    <a:moveTo>
                      <a:pt x="2661" y="1838"/>
                    </a:moveTo>
                    <a:lnTo>
                      <a:pt x="2652" y="1848"/>
                    </a:lnTo>
                    <a:lnTo>
                      <a:pt x="2623" y="1867"/>
                    </a:lnTo>
                    <a:lnTo>
                      <a:pt x="2661" y="1838"/>
                    </a:lnTo>
                    <a:close/>
                    <a:moveTo>
                      <a:pt x="1455" y="1"/>
                    </a:moveTo>
                    <a:cubicBezTo>
                      <a:pt x="652" y="1"/>
                      <a:pt x="1" y="651"/>
                      <a:pt x="1" y="1455"/>
                    </a:cubicBezTo>
                    <a:lnTo>
                      <a:pt x="1" y="2144"/>
                    </a:lnTo>
                    <a:cubicBezTo>
                      <a:pt x="1" y="2144"/>
                      <a:pt x="326" y="2106"/>
                      <a:pt x="364" y="1943"/>
                    </a:cubicBezTo>
                    <a:cubicBezTo>
                      <a:pt x="384" y="1934"/>
                      <a:pt x="393" y="1915"/>
                      <a:pt x="403" y="1895"/>
                    </a:cubicBezTo>
                    <a:cubicBezTo>
                      <a:pt x="594" y="1895"/>
                      <a:pt x="1465" y="1886"/>
                      <a:pt x="1972" y="1273"/>
                    </a:cubicBezTo>
                    <a:cubicBezTo>
                      <a:pt x="2078" y="1570"/>
                      <a:pt x="2317" y="1800"/>
                      <a:pt x="2623" y="1886"/>
                    </a:cubicBezTo>
                    <a:cubicBezTo>
                      <a:pt x="2633" y="1905"/>
                      <a:pt x="2642" y="1924"/>
                      <a:pt x="2661" y="1943"/>
                    </a:cubicBezTo>
                    <a:cubicBezTo>
                      <a:pt x="2700" y="2106"/>
                      <a:pt x="3025" y="2135"/>
                      <a:pt x="3025" y="2135"/>
                    </a:cubicBezTo>
                    <a:lnTo>
                      <a:pt x="3025" y="1455"/>
                    </a:lnTo>
                    <a:cubicBezTo>
                      <a:pt x="3025" y="651"/>
                      <a:pt x="2374" y="1"/>
                      <a:pt x="1570" y="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4969;p87">
                <a:extLst>
                  <a:ext uri="{FF2B5EF4-FFF2-40B4-BE49-F238E27FC236}">
                    <a16:creationId xmlns:a16="http://schemas.microsoft.com/office/drawing/2014/main" id="{E7FC5B80-3F3B-44FF-9FFB-CA6A64771A64}"/>
                  </a:ext>
                </a:extLst>
              </p:cNvPr>
              <p:cNvSpPr/>
              <p:nvPr/>
            </p:nvSpPr>
            <p:spPr>
              <a:xfrm>
                <a:off x="4901131" y="2997541"/>
                <a:ext cx="43250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2135" extrusionOk="0">
                    <a:moveTo>
                      <a:pt x="1455" y="0"/>
                    </a:moveTo>
                    <a:cubicBezTo>
                      <a:pt x="652" y="0"/>
                      <a:pt x="1" y="651"/>
                      <a:pt x="1" y="1455"/>
                    </a:cubicBezTo>
                    <a:lnTo>
                      <a:pt x="1" y="2134"/>
                    </a:lnTo>
                    <a:cubicBezTo>
                      <a:pt x="87" y="2125"/>
                      <a:pt x="173" y="2106"/>
                      <a:pt x="259" y="2067"/>
                    </a:cubicBezTo>
                    <a:lnTo>
                      <a:pt x="259" y="1828"/>
                    </a:lnTo>
                    <a:lnTo>
                      <a:pt x="259" y="1455"/>
                    </a:lnTo>
                    <a:cubicBezTo>
                      <a:pt x="259" y="680"/>
                      <a:pt x="872" y="38"/>
                      <a:pt x="164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4970;p87">
                <a:extLst>
                  <a:ext uri="{FF2B5EF4-FFF2-40B4-BE49-F238E27FC236}">
                    <a16:creationId xmlns:a16="http://schemas.microsoft.com/office/drawing/2014/main" id="{20F5E0A9-275A-41CB-A231-9CCE4EB2F4DC}"/>
                  </a:ext>
                </a:extLst>
              </p:cNvPr>
              <p:cNvSpPr/>
              <p:nvPr/>
            </p:nvSpPr>
            <p:spPr>
              <a:xfrm>
                <a:off x="4969749" y="3047802"/>
                <a:ext cx="17620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671" h="890" extrusionOk="0">
                    <a:moveTo>
                      <a:pt x="240" y="0"/>
                    </a:moveTo>
                    <a:lnTo>
                      <a:pt x="240" y="10"/>
                    </a:lnTo>
                    <a:cubicBezTo>
                      <a:pt x="221" y="4"/>
                      <a:pt x="202" y="1"/>
                      <a:pt x="183" y="1"/>
                    </a:cubicBezTo>
                    <a:cubicBezTo>
                      <a:pt x="88" y="1"/>
                      <a:pt x="0" y="78"/>
                      <a:pt x="0" y="182"/>
                    </a:cubicBezTo>
                    <a:lnTo>
                      <a:pt x="0" y="699"/>
                    </a:lnTo>
                    <a:cubicBezTo>
                      <a:pt x="0" y="804"/>
                      <a:pt x="90" y="889"/>
                      <a:pt x="187" y="889"/>
                    </a:cubicBezTo>
                    <a:cubicBezTo>
                      <a:pt x="205" y="889"/>
                      <a:pt x="222" y="886"/>
                      <a:pt x="240" y="881"/>
                    </a:cubicBezTo>
                    <a:cubicBezTo>
                      <a:pt x="278" y="862"/>
                      <a:pt x="316" y="852"/>
                      <a:pt x="345" y="833"/>
                    </a:cubicBezTo>
                    <a:cubicBezTo>
                      <a:pt x="374" y="795"/>
                      <a:pt x="412" y="766"/>
                      <a:pt x="450" y="747"/>
                    </a:cubicBezTo>
                    <a:cubicBezTo>
                      <a:pt x="670" y="498"/>
                      <a:pt x="556" y="105"/>
                      <a:pt x="240" y="0"/>
                    </a:cubicBezTo>
                    <a:close/>
                  </a:path>
                </a:pathLst>
              </a:custGeom>
              <a:solidFill>
                <a:srgbClr val="E5A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4971;p87">
                <a:extLst>
                  <a:ext uri="{FF2B5EF4-FFF2-40B4-BE49-F238E27FC236}">
                    <a16:creationId xmlns:a16="http://schemas.microsoft.com/office/drawing/2014/main" id="{5F16D386-CC86-4DA8-B9F5-A81C65BF7F0F}"/>
                  </a:ext>
                </a:extLst>
              </p:cNvPr>
              <p:cNvSpPr/>
              <p:nvPr/>
            </p:nvSpPr>
            <p:spPr>
              <a:xfrm>
                <a:off x="4894592" y="3047802"/>
                <a:ext cx="17620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671" h="890" extrusionOk="0">
                    <a:moveTo>
                      <a:pt x="489" y="0"/>
                    </a:moveTo>
                    <a:cubicBezTo>
                      <a:pt x="470" y="0"/>
                      <a:pt x="451" y="3"/>
                      <a:pt x="432" y="10"/>
                    </a:cubicBezTo>
                    <a:cubicBezTo>
                      <a:pt x="1" y="144"/>
                      <a:pt x="1" y="747"/>
                      <a:pt x="432" y="881"/>
                    </a:cubicBezTo>
                    <a:cubicBezTo>
                      <a:pt x="449" y="887"/>
                      <a:pt x="467" y="889"/>
                      <a:pt x="485" y="889"/>
                    </a:cubicBezTo>
                    <a:cubicBezTo>
                      <a:pt x="582" y="889"/>
                      <a:pt x="671" y="806"/>
                      <a:pt x="671" y="708"/>
                    </a:cubicBezTo>
                    <a:lnTo>
                      <a:pt x="671" y="182"/>
                    </a:lnTo>
                    <a:cubicBezTo>
                      <a:pt x="671" y="125"/>
                      <a:pt x="642" y="67"/>
                      <a:pt x="594" y="38"/>
                    </a:cubicBezTo>
                    <a:cubicBezTo>
                      <a:pt x="562" y="13"/>
                      <a:pt x="526" y="0"/>
                      <a:pt x="489" y="0"/>
                    </a:cubicBezTo>
                    <a:close/>
                  </a:path>
                </a:pathLst>
              </a:custGeom>
              <a:solidFill>
                <a:srgbClr val="E5A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4972;p87">
                <a:extLst>
                  <a:ext uri="{FF2B5EF4-FFF2-40B4-BE49-F238E27FC236}">
                    <a16:creationId xmlns:a16="http://schemas.microsoft.com/office/drawing/2014/main" id="{8C92A61F-0647-4F86-9C49-C4645ED50FD3}"/>
                  </a:ext>
                </a:extLst>
              </p:cNvPr>
              <p:cNvSpPr/>
              <p:nvPr/>
            </p:nvSpPr>
            <p:spPr>
              <a:xfrm>
                <a:off x="4926262" y="3088610"/>
                <a:ext cx="29437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1270" extrusionOk="0">
                    <a:moveTo>
                      <a:pt x="186" y="1"/>
                    </a:moveTo>
                    <a:cubicBezTo>
                      <a:pt x="88" y="1"/>
                      <a:pt x="1" y="80"/>
                      <a:pt x="1" y="188"/>
                    </a:cubicBezTo>
                    <a:lnTo>
                      <a:pt x="1" y="724"/>
                    </a:lnTo>
                    <a:cubicBezTo>
                      <a:pt x="1" y="772"/>
                      <a:pt x="20" y="829"/>
                      <a:pt x="58" y="858"/>
                    </a:cubicBezTo>
                    <a:lnTo>
                      <a:pt x="431" y="1222"/>
                    </a:lnTo>
                    <a:cubicBezTo>
                      <a:pt x="460" y="1250"/>
                      <a:pt x="508" y="1269"/>
                      <a:pt x="556" y="1269"/>
                    </a:cubicBezTo>
                    <a:cubicBezTo>
                      <a:pt x="604" y="1269"/>
                      <a:pt x="652" y="1250"/>
                      <a:pt x="690" y="1212"/>
                    </a:cubicBezTo>
                    <a:lnTo>
                      <a:pt x="1063" y="820"/>
                    </a:lnTo>
                    <a:cubicBezTo>
                      <a:pt x="1101" y="791"/>
                      <a:pt x="1111" y="743"/>
                      <a:pt x="1121" y="695"/>
                    </a:cubicBezTo>
                    <a:lnTo>
                      <a:pt x="1121" y="188"/>
                    </a:lnTo>
                    <a:cubicBezTo>
                      <a:pt x="1111" y="140"/>
                      <a:pt x="1092" y="92"/>
                      <a:pt x="1063" y="64"/>
                    </a:cubicBezTo>
                    <a:cubicBezTo>
                      <a:pt x="1025" y="25"/>
                      <a:pt x="977" y="6"/>
                      <a:pt x="929" y="6"/>
                    </a:cubicBezTo>
                    <a:lnTo>
                      <a:pt x="891" y="6"/>
                    </a:lnTo>
                    <a:cubicBezTo>
                      <a:pt x="814" y="25"/>
                      <a:pt x="747" y="35"/>
                      <a:pt x="671" y="35"/>
                    </a:cubicBezTo>
                    <a:lnTo>
                      <a:pt x="451" y="35"/>
                    </a:lnTo>
                    <a:cubicBezTo>
                      <a:pt x="374" y="35"/>
                      <a:pt x="298" y="25"/>
                      <a:pt x="231" y="6"/>
                    </a:cubicBezTo>
                    <a:cubicBezTo>
                      <a:pt x="216" y="2"/>
                      <a:pt x="201" y="1"/>
                      <a:pt x="186" y="1"/>
                    </a:cubicBezTo>
                    <a:close/>
                  </a:path>
                </a:pathLst>
              </a:custGeom>
              <a:solidFill>
                <a:srgbClr val="F2C1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4973;p87">
                <a:extLst>
                  <a:ext uri="{FF2B5EF4-FFF2-40B4-BE49-F238E27FC236}">
                    <a16:creationId xmlns:a16="http://schemas.microsoft.com/office/drawing/2014/main" id="{B048A10E-E653-433B-833E-AF571FE2B197}"/>
                  </a:ext>
                </a:extLst>
              </p:cNvPr>
              <p:cNvSpPr/>
              <p:nvPr/>
            </p:nvSpPr>
            <p:spPr>
              <a:xfrm>
                <a:off x="4926262" y="3088952"/>
                <a:ext cx="17883" cy="33245"/>
              </a:xfrm>
              <a:custGeom>
                <a:avLst/>
                <a:gdLst/>
                <a:ahLst/>
                <a:cxnLst/>
                <a:rect l="l" t="t" r="r" b="b"/>
                <a:pathLst>
                  <a:path w="681" h="1266" extrusionOk="0">
                    <a:moveTo>
                      <a:pt x="189" y="0"/>
                    </a:moveTo>
                    <a:cubicBezTo>
                      <a:pt x="87" y="0"/>
                      <a:pt x="1" y="81"/>
                      <a:pt x="1" y="185"/>
                    </a:cubicBezTo>
                    <a:lnTo>
                      <a:pt x="1" y="720"/>
                    </a:lnTo>
                    <a:cubicBezTo>
                      <a:pt x="1" y="768"/>
                      <a:pt x="20" y="826"/>
                      <a:pt x="58" y="864"/>
                    </a:cubicBezTo>
                    <a:lnTo>
                      <a:pt x="431" y="1218"/>
                    </a:lnTo>
                    <a:cubicBezTo>
                      <a:pt x="460" y="1247"/>
                      <a:pt x="508" y="1266"/>
                      <a:pt x="556" y="1266"/>
                    </a:cubicBezTo>
                    <a:cubicBezTo>
                      <a:pt x="604" y="1266"/>
                      <a:pt x="652" y="1247"/>
                      <a:pt x="680" y="1209"/>
                    </a:cubicBezTo>
                    <a:cubicBezTo>
                      <a:pt x="652" y="1209"/>
                      <a:pt x="613" y="1189"/>
                      <a:pt x="594" y="1161"/>
                    </a:cubicBezTo>
                    <a:lnTo>
                      <a:pt x="221" y="797"/>
                    </a:lnTo>
                    <a:cubicBezTo>
                      <a:pt x="183" y="759"/>
                      <a:pt x="164" y="711"/>
                      <a:pt x="173" y="653"/>
                    </a:cubicBezTo>
                    <a:lnTo>
                      <a:pt x="173" y="127"/>
                    </a:lnTo>
                    <a:cubicBezTo>
                      <a:pt x="173" y="79"/>
                      <a:pt x="192" y="31"/>
                      <a:pt x="221" y="3"/>
                    </a:cubicBezTo>
                    <a:cubicBezTo>
                      <a:pt x="210" y="1"/>
                      <a:pt x="199" y="0"/>
                      <a:pt x="189" y="0"/>
                    </a:cubicBezTo>
                    <a:close/>
                  </a:path>
                </a:pathLst>
              </a:custGeom>
              <a:solidFill>
                <a:srgbClr val="B9C7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4974;p87">
                <a:extLst>
                  <a:ext uri="{FF2B5EF4-FFF2-40B4-BE49-F238E27FC236}">
                    <a16:creationId xmlns:a16="http://schemas.microsoft.com/office/drawing/2014/main" id="{EE56C458-F893-4A63-85A4-814622FD24CA}"/>
                  </a:ext>
                </a:extLst>
              </p:cNvPr>
              <p:cNvSpPr/>
              <p:nvPr/>
            </p:nvSpPr>
            <p:spPr>
              <a:xfrm>
                <a:off x="4909692" y="3030261"/>
                <a:ext cx="62341" cy="66805"/>
              </a:xfrm>
              <a:custGeom>
                <a:avLst/>
                <a:gdLst/>
                <a:ahLst/>
                <a:cxnLst/>
                <a:rect l="l" t="t" r="r" b="b"/>
                <a:pathLst>
                  <a:path w="2374" h="2544" extrusionOk="0">
                    <a:moveTo>
                      <a:pt x="1648" y="1"/>
                    </a:moveTo>
                    <a:cubicBezTo>
                      <a:pt x="1634" y="1"/>
                      <a:pt x="1619" y="6"/>
                      <a:pt x="1608" y="17"/>
                    </a:cubicBezTo>
                    <a:cubicBezTo>
                      <a:pt x="1350" y="209"/>
                      <a:pt x="1053" y="352"/>
                      <a:pt x="747" y="439"/>
                    </a:cubicBezTo>
                    <a:cubicBezTo>
                      <a:pt x="651" y="467"/>
                      <a:pt x="555" y="486"/>
                      <a:pt x="460" y="505"/>
                    </a:cubicBezTo>
                    <a:cubicBezTo>
                      <a:pt x="364" y="525"/>
                      <a:pt x="268" y="534"/>
                      <a:pt x="172" y="544"/>
                    </a:cubicBezTo>
                    <a:cubicBezTo>
                      <a:pt x="77" y="544"/>
                      <a:pt x="0" y="630"/>
                      <a:pt x="0" y="726"/>
                    </a:cubicBezTo>
                    <a:lnTo>
                      <a:pt x="0" y="1472"/>
                    </a:lnTo>
                    <a:cubicBezTo>
                      <a:pt x="0" y="2065"/>
                      <a:pt x="479" y="2544"/>
                      <a:pt x="1082" y="2544"/>
                    </a:cubicBezTo>
                    <a:lnTo>
                      <a:pt x="1302" y="2544"/>
                    </a:lnTo>
                    <a:cubicBezTo>
                      <a:pt x="1895" y="2544"/>
                      <a:pt x="2374" y="2065"/>
                      <a:pt x="2374" y="1472"/>
                    </a:cubicBezTo>
                    <a:lnTo>
                      <a:pt x="2374" y="697"/>
                    </a:lnTo>
                    <a:cubicBezTo>
                      <a:pt x="2374" y="620"/>
                      <a:pt x="2335" y="553"/>
                      <a:pt x="2259" y="525"/>
                    </a:cubicBezTo>
                    <a:cubicBezTo>
                      <a:pt x="2240" y="515"/>
                      <a:pt x="2221" y="505"/>
                      <a:pt x="2201" y="496"/>
                    </a:cubicBezTo>
                    <a:cubicBezTo>
                      <a:pt x="1991" y="410"/>
                      <a:pt x="1819" y="257"/>
                      <a:pt x="1713" y="56"/>
                    </a:cubicBezTo>
                    <a:lnTo>
                      <a:pt x="1704" y="37"/>
                    </a:lnTo>
                    <a:cubicBezTo>
                      <a:pt x="1692" y="13"/>
                      <a:pt x="1670" y="1"/>
                      <a:pt x="1648" y="1"/>
                    </a:cubicBezTo>
                    <a:close/>
                  </a:path>
                </a:pathLst>
              </a:custGeom>
              <a:solidFill>
                <a:srgbClr val="F2C1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4975;p87">
                <a:extLst>
                  <a:ext uri="{FF2B5EF4-FFF2-40B4-BE49-F238E27FC236}">
                    <a16:creationId xmlns:a16="http://schemas.microsoft.com/office/drawing/2014/main" id="{15AF57F0-B3B8-4226-B0F1-BA4B540FF9BF}"/>
                  </a:ext>
                </a:extLst>
              </p:cNvPr>
              <p:cNvSpPr/>
              <p:nvPr/>
            </p:nvSpPr>
            <p:spPr>
              <a:xfrm>
                <a:off x="4909692" y="3030261"/>
                <a:ext cx="45509" cy="67068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554" extrusionOk="0">
                    <a:moveTo>
                      <a:pt x="1648" y="1"/>
                    </a:moveTo>
                    <a:cubicBezTo>
                      <a:pt x="1634" y="1"/>
                      <a:pt x="1619" y="6"/>
                      <a:pt x="1608" y="17"/>
                    </a:cubicBezTo>
                    <a:cubicBezTo>
                      <a:pt x="1350" y="209"/>
                      <a:pt x="1053" y="352"/>
                      <a:pt x="747" y="439"/>
                    </a:cubicBezTo>
                    <a:cubicBezTo>
                      <a:pt x="651" y="467"/>
                      <a:pt x="555" y="486"/>
                      <a:pt x="460" y="505"/>
                    </a:cubicBezTo>
                    <a:cubicBezTo>
                      <a:pt x="364" y="525"/>
                      <a:pt x="268" y="534"/>
                      <a:pt x="172" y="544"/>
                    </a:cubicBezTo>
                    <a:cubicBezTo>
                      <a:pt x="77" y="553"/>
                      <a:pt x="0" y="630"/>
                      <a:pt x="0" y="726"/>
                    </a:cubicBezTo>
                    <a:lnTo>
                      <a:pt x="0" y="1472"/>
                    </a:lnTo>
                    <a:cubicBezTo>
                      <a:pt x="0" y="2065"/>
                      <a:pt x="479" y="2554"/>
                      <a:pt x="1082" y="2554"/>
                    </a:cubicBezTo>
                    <a:lnTo>
                      <a:pt x="1302" y="2554"/>
                    </a:lnTo>
                    <a:cubicBezTo>
                      <a:pt x="699" y="2554"/>
                      <a:pt x="220" y="2065"/>
                      <a:pt x="220" y="1472"/>
                    </a:cubicBezTo>
                    <a:lnTo>
                      <a:pt x="220" y="726"/>
                    </a:lnTo>
                    <a:cubicBezTo>
                      <a:pt x="220" y="630"/>
                      <a:pt x="297" y="553"/>
                      <a:pt x="393" y="544"/>
                    </a:cubicBezTo>
                    <a:cubicBezTo>
                      <a:pt x="488" y="534"/>
                      <a:pt x="584" y="525"/>
                      <a:pt x="680" y="505"/>
                    </a:cubicBezTo>
                    <a:cubicBezTo>
                      <a:pt x="775" y="486"/>
                      <a:pt x="871" y="467"/>
                      <a:pt x="967" y="439"/>
                    </a:cubicBezTo>
                    <a:cubicBezTo>
                      <a:pt x="1235" y="362"/>
                      <a:pt x="1493" y="247"/>
                      <a:pt x="1732" y="84"/>
                    </a:cubicBezTo>
                    <a:lnTo>
                      <a:pt x="1713" y="56"/>
                    </a:lnTo>
                    <a:lnTo>
                      <a:pt x="1704" y="37"/>
                    </a:lnTo>
                    <a:cubicBezTo>
                      <a:pt x="1692" y="13"/>
                      <a:pt x="1670" y="1"/>
                      <a:pt x="1648" y="1"/>
                    </a:cubicBezTo>
                    <a:close/>
                  </a:path>
                </a:pathLst>
              </a:custGeom>
              <a:solidFill>
                <a:srgbClr val="B9C7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4976;p87">
                <a:extLst>
                  <a:ext uri="{FF2B5EF4-FFF2-40B4-BE49-F238E27FC236}">
                    <a16:creationId xmlns:a16="http://schemas.microsoft.com/office/drawing/2014/main" id="{FAED777F-9449-4772-9FCC-F70A97653290}"/>
                  </a:ext>
                </a:extLst>
              </p:cNvPr>
              <p:cNvSpPr/>
              <p:nvPr/>
            </p:nvSpPr>
            <p:spPr>
              <a:xfrm>
                <a:off x="5142408" y="3101583"/>
                <a:ext cx="124919" cy="66175"/>
              </a:xfrm>
              <a:custGeom>
                <a:avLst/>
                <a:gdLst/>
                <a:ahLst/>
                <a:cxnLst/>
                <a:rect l="l" t="t" r="r" b="b"/>
                <a:pathLst>
                  <a:path w="4757" h="2520" extrusionOk="0">
                    <a:moveTo>
                      <a:pt x="1819" y="0"/>
                    </a:moveTo>
                    <a:lnTo>
                      <a:pt x="728" y="440"/>
                    </a:lnTo>
                    <a:cubicBezTo>
                      <a:pt x="622" y="479"/>
                      <a:pt x="527" y="536"/>
                      <a:pt x="441" y="613"/>
                    </a:cubicBezTo>
                    <a:lnTo>
                      <a:pt x="412" y="632"/>
                    </a:lnTo>
                    <a:lnTo>
                      <a:pt x="393" y="641"/>
                    </a:lnTo>
                    <a:lnTo>
                      <a:pt x="383" y="661"/>
                    </a:lnTo>
                    <a:lnTo>
                      <a:pt x="354" y="680"/>
                    </a:lnTo>
                    <a:cubicBezTo>
                      <a:pt x="163" y="871"/>
                      <a:pt x="29" y="1130"/>
                      <a:pt x="0" y="1397"/>
                    </a:cubicBezTo>
                    <a:lnTo>
                      <a:pt x="0" y="1445"/>
                    </a:lnTo>
                    <a:lnTo>
                      <a:pt x="0" y="1464"/>
                    </a:lnTo>
                    <a:lnTo>
                      <a:pt x="0" y="1493"/>
                    </a:lnTo>
                    <a:lnTo>
                      <a:pt x="0" y="1522"/>
                    </a:lnTo>
                    <a:lnTo>
                      <a:pt x="0" y="1531"/>
                    </a:lnTo>
                    <a:lnTo>
                      <a:pt x="0" y="1589"/>
                    </a:lnTo>
                    <a:lnTo>
                      <a:pt x="0" y="1771"/>
                    </a:lnTo>
                    <a:lnTo>
                      <a:pt x="0" y="2297"/>
                    </a:lnTo>
                    <a:cubicBezTo>
                      <a:pt x="0" y="2420"/>
                      <a:pt x="106" y="2519"/>
                      <a:pt x="227" y="2519"/>
                    </a:cubicBezTo>
                    <a:cubicBezTo>
                      <a:pt x="237" y="2519"/>
                      <a:pt x="248" y="2519"/>
                      <a:pt x="259" y="2517"/>
                    </a:cubicBezTo>
                    <a:lnTo>
                      <a:pt x="4489" y="2517"/>
                    </a:lnTo>
                    <a:cubicBezTo>
                      <a:pt x="4499" y="2519"/>
                      <a:pt x="4510" y="2519"/>
                      <a:pt x="4520" y="2519"/>
                    </a:cubicBezTo>
                    <a:cubicBezTo>
                      <a:pt x="4642" y="2519"/>
                      <a:pt x="4748" y="2420"/>
                      <a:pt x="4757" y="2297"/>
                    </a:cubicBezTo>
                    <a:lnTo>
                      <a:pt x="4757" y="1771"/>
                    </a:lnTo>
                    <a:lnTo>
                      <a:pt x="4757" y="1589"/>
                    </a:lnTo>
                    <a:lnTo>
                      <a:pt x="4747" y="1589"/>
                    </a:lnTo>
                    <a:lnTo>
                      <a:pt x="4747" y="1531"/>
                    </a:lnTo>
                    <a:lnTo>
                      <a:pt x="4747" y="1522"/>
                    </a:lnTo>
                    <a:lnTo>
                      <a:pt x="4747" y="1493"/>
                    </a:lnTo>
                    <a:lnTo>
                      <a:pt x="4747" y="1464"/>
                    </a:lnTo>
                    <a:lnTo>
                      <a:pt x="4747" y="1445"/>
                    </a:lnTo>
                    <a:lnTo>
                      <a:pt x="4747" y="1397"/>
                    </a:lnTo>
                    <a:cubicBezTo>
                      <a:pt x="4709" y="1130"/>
                      <a:pt x="4584" y="871"/>
                      <a:pt x="4393" y="680"/>
                    </a:cubicBezTo>
                    <a:lnTo>
                      <a:pt x="4364" y="661"/>
                    </a:lnTo>
                    <a:lnTo>
                      <a:pt x="4345" y="641"/>
                    </a:lnTo>
                    <a:lnTo>
                      <a:pt x="4336" y="632"/>
                    </a:lnTo>
                    <a:lnTo>
                      <a:pt x="4307" y="613"/>
                    </a:lnTo>
                    <a:cubicBezTo>
                      <a:pt x="4221" y="536"/>
                      <a:pt x="4125" y="479"/>
                      <a:pt x="4010" y="440"/>
                    </a:cubicBezTo>
                    <a:lnTo>
                      <a:pt x="2929" y="0"/>
                    </a:lnTo>
                    <a:lnTo>
                      <a:pt x="2651" y="287"/>
                    </a:lnTo>
                    <a:lnTo>
                      <a:pt x="2374" y="555"/>
                    </a:lnTo>
                    <a:lnTo>
                      <a:pt x="2096" y="287"/>
                    </a:lnTo>
                    <a:lnTo>
                      <a:pt x="18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4977;p87">
                <a:extLst>
                  <a:ext uri="{FF2B5EF4-FFF2-40B4-BE49-F238E27FC236}">
                    <a16:creationId xmlns:a16="http://schemas.microsoft.com/office/drawing/2014/main" id="{5E34DE7C-B68D-49E1-AF1A-23ED5F7F5E33}"/>
                  </a:ext>
                </a:extLst>
              </p:cNvPr>
              <p:cNvSpPr/>
              <p:nvPr/>
            </p:nvSpPr>
            <p:spPr>
              <a:xfrm>
                <a:off x="5140885" y="3101819"/>
                <a:ext cx="51049" cy="65939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511" extrusionOk="0">
                    <a:moveTo>
                      <a:pt x="1858" y="1"/>
                    </a:moveTo>
                    <a:lnTo>
                      <a:pt x="776" y="422"/>
                    </a:lnTo>
                    <a:cubicBezTo>
                      <a:pt x="298" y="613"/>
                      <a:pt x="1" y="1073"/>
                      <a:pt x="20" y="1580"/>
                    </a:cubicBezTo>
                    <a:lnTo>
                      <a:pt x="20" y="2288"/>
                    </a:lnTo>
                    <a:cubicBezTo>
                      <a:pt x="29" y="2411"/>
                      <a:pt x="135" y="2510"/>
                      <a:pt x="256" y="2510"/>
                    </a:cubicBezTo>
                    <a:cubicBezTo>
                      <a:pt x="267" y="2510"/>
                      <a:pt x="277" y="2510"/>
                      <a:pt x="288" y="2508"/>
                    </a:cubicBezTo>
                    <a:lnTo>
                      <a:pt x="345" y="2508"/>
                    </a:lnTo>
                    <a:lnTo>
                      <a:pt x="345" y="1580"/>
                    </a:lnTo>
                    <a:cubicBezTo>
                      <a:pt x="317" y="1073"/>
                      <a:pt x="623" y="613"/>
                      <a:pt x="1092" y="422"/>
                    </a:cubicBezTo>
                    <a:lnTo>
                      <a:pt x="1944" y="87"/>
                    </a:lnTo>
                    <a:lnTo>
                      <a:pt x="1858" y="1"/>
                    </a:lnTo>
                    <a:close/>
                  </a:path>
                </a:pathLst>
              </a:custGeom>
              <a:solidFill>
                <a:srgbClr val="657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4978;p87">
                <a:extLst>
                  <a:ext uri="{FF2B5EF4-FFF2-40B4-BE49-F238E27FC236}">
                    <a16:creationId xmlns:a16="http://schemas.microsoft.com/office/drawing/2014/main" id="{5D354889-C67C-4C95-8932-C64E1594A98A}"/>
                  </a:ext>
                </a:extLst>
              </p:cNvPr>
              <p:cNvSpPr/>
              <p:nvPr/>
            </p:nvSpPr>
            <p:spPr>
              <a:xfrm>
                <a:off x="5164256" y="2997278"/>
                <a:ext cx="79699" cy="56328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2145" extrusionOk="0">
                    <a:moveTo>
                      <a:pt x="2671" y="1838"/>
                    </a:moveTo>
                    <a:lnTo>
                      <a:pt x="2661" y="1848"/>
                    </a:lnTo>
                    <a:lnTo>
                      <a:pt x="2633" y="1867"/>
                    </a:lnTo>
                    <a:lnTo>
                      <a:pt x="2671" y="1838"/>
                    </a:lnTo>
                    <a:close/>
                    <a:moveTo>
                      <a:pt x="1456" y="1"/>
                    </a:moveTo>
                    <a:cubicBezTo>
                      <a:pt x="652" y="1"/>
                      <a:pt x="1" y="651"/>
                      <a:pt x="1" y="1455"/>
                    </a:cubicBezTo>
                    <a:lnTo>
                      <a:pt x="1" y="2144"/>
                    </a:lnTo>
                    <a:cubicBezTo>
                      <a:pt x="1" y="2144"/>
                      <a:pt x="336" y="2106"/>
                      <a:pt x="374" y="1943"/>
                    </a:cubicBezTo>
                    <a:cubicBezTo>
                      <a:pt x="393" y="1934"/>
                      <a:pt x="403" y="1915"/>
                      <a:pt x="412" y="1895"/>
                    </a:cubicBezTo>
                    <a:cubicBezTo>
                      <a:pt x="594" y="1895"/>
                      <a:pt x="1475" y="1886"/>
                      <a:pt x="1972" y="1273"/>
                    </a:cubicBezTo>
                    <a:cubicBezTo>
                      <a:pt x="2087" y="1570"/>
                      <a:pt x="2326" y="1800"/>
                      <a:pt x="2633" y="1886"/>
                    </a:cubicBezTo>
                    <a:cubicBezTo>
                      <a:pt x="2633" y="1905"/>
                      <a:pt x="2652" y="1924"/>
                      <a:pt x="2661" y="1943"/>
                    </a:cubicBezTo>
                    <a:cubicBezTo>
                      <a:pt x="2700" y="2106"/>
                      <a:pt x="3035" y="2135"/>
                      <a:pt x="3035" y="2135"/>
                    </a:cubicBezTo>
                    <a:lnTo>
                      <a:pt x="3035" y="1455"/>
                    </a:lnTo>
                    <a:cubicBezTo>
                      <a:pt x="3035" y="651"/>
                      <a:pt x="2384" y="1"/>
                      <a:pt x="1580" y="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4979;p87">
                <a:extLst>
                  <a:ext uri="{FF2B5EF4-FFF2-40B4-BE49-F238E27FC236}">
                    <a16:creationId xmlns:a16="http://schemas.microsoft.com/office/drawing/2014/main" id="{0E8626AA-6B2E-447A-9F68-E7FBEC82C85B}"/>
                  </a:ext>
                </a:extLst>
              </p:cNvPr>
              <p:cNvSpPr/>
              <p:nvPr/>
            </p:nvSpPr>
            <p:spPr>
              <a:xfrm>
                <a:off x="5164256" y="2997541"/>
                <a:ext cx="43250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2135" extrusionOk="0">
                    <a:moveTo>
                      <a:pt x="1456" y="0"/>
                    </a:moveTo>
                    <a:cubicBezTo>
                      <a:pt x="652" y="0"/>
                      <a:pt x="1" y="651"/>
                      <a:pt x="1" y="1455"/>
                    </a:cubicBezTo>
                    <a:lnTo>
                      <a:pt x="1" y="2134"/>
                    </a:lnTo>
                    <a:cubicBezTo>
                      <a:pt x="97" y="2125"/>
                      <a:pt x="183" y="2106"/>
                      <a:pt x="259" y="2067"/>
                    </a:cubicBezTo>
                    <a:lnTo>
                      <a:pt x="259" y="1828"/>
                    </a:lnTo>
                    <a:lnTo>
                      <a:pt x="259" y="1455"/>
                    </a:lnTo>
                    <a:cubicBezTo>
                      <a:pt x="259" y="680"/>
                      <a:pt x="872" y="38"/>
                      <a:pt x="164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4980;p87">
                <a:extLst>
                  <a:ext uri="{FF2B5EF4-FFF2-40B4-BE49-F238E27FC236}">
                    <a16:creationId xmlns:a16="http://schemas.microsoft.com/office/drawing/2014/main" id="{DB4660EA-2168-4989-A1CB-4709A3C91565}"/>
                  </a:ext>
                </a:extLst>
              </p:cNvPr>
              <p:cNvSpPr/>
              <p:nvPr/>
            </p:nvSpPr>
            <p:spPr>
              <a:xfrm>
                <a:off x="5233136" y="3047802"/>
                <a:ext cx="17358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661" h="890" extrusionOk="0">
                    <a:moveTo>
                      <a:pt x="239" y="0"/>
                    </a:moveTo>
                    <a:lnTo>
                      <a:pt x="239" y="10"/>
                    </a:lnTo>
                    <a:cubicBezTo>
                      <a:pt x="219" y="4"/>
                      <a:pt x="199" y="1"/>
                      <a:pt x="180" y="1"/>
                    </a:cubicBezTo>
                    <a:cubicBezTo>
                      <a:pt x="81" y="1"/>
                      <a:pt x="0" y="78"/>
                      <a:pt x="0" y="182"/>
                    </a:cubicBezTo>
                    <a:lnTo>
                      <a:pt x="0" y="699"/>
                    </a:lnTo>
                    <a:cubicBezTo>
                      <a:pt x="0" y="804"/>
                      <a:pt x="83" y="889"/>
                      <a:pt x="184" y="889"/>
                    </a:cubicBezTo>
                    <a:cubicBezTo>
                      <a:pt x="202" y="889"/>
                      <a:pt x="221" y="886"/>
                      <a:pt x="239" y="881"/>
                    </a:cubicBezTo>
                    <a:cubicBezTo>
                      <a:pt x="268" y="862"/>
                      <a:pt x="306" y="852"/>
                      <a:pt x="335" y="833"/>
                    </a:cubicBezTo>
                    <a:cubicBezTo>
                      <a:pt x="373" y="795"/>
                      <a:pt x="402" y="766"/>
                      <a:pt x="440" y="747"/>
                    </a:cubicBezTo>
                    <a:cubicBezTo>
                      <a:pt x="661" y="498"/>
                      <a:pt x="555" y="105"/>
                      <a:pt x="239" y="0"/>
                    </a:cubicBezTo>
                    <a:close/>
                  </a:path>
                </a:pathLst>
              </a:custGeom>
              <a:solidFill>
                <a:srgbClr val="E5A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4981;p87">
                <a:extLst>
                  <a:ext uri="{FF2B5EF4-FFF2-40B4-BE49-F238E27FC236}">
                    <a16:creationId xmlns:a16="http://schemas.microsoft.com/office/drawing/2014/main" id="{713186CF-DFDD-46BF-B088-1F64C6CBDADB}"/>
                  </a:ext>
                </a:extLst>
              </p:cNvPr>
              <p:cNvSpPr/>
              <p:nvPr/>
            </p:nvSpPr>
            <p:spPr>
              <a:xfrm>
                <a:off x="5157980" y="3047802"/>
                <a:ext cx="17358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661" h="890" extrusionOk="0">
                    <a:moveTo>
                      <a:pt x="479" y="0"/>
                    </a:moveTo>
                    <a:cubicBezTo>
                      <a:pt x="460" y="0"/>
                      <a:pt x="441" y="3"/>
                      <a:pt x="422" y="10"/>
                    </a:cubicBezTo>
                    <a:cubicBezTo>
                      <a:pt x="1" y="144"/>
                      <a:pt x="1" y="747"/>
                      <a:pt x="422" y="881"/>
                    </a:cubicBezTo>
                    <a:cubicBezTo>
                      <a:pt x="441" y="887"/>
                      <a:pt x="460" y="889"/>
                      <a:pt x="478" y="889"/>
                    </a:cubicBezTo>
                    <a:cubicBezTo>
                      <a:pt x="579" y="889"/>
                      <a:pt x="661" y="806"/>
                      <a:pt x="661" y="708"/>
                    </a:cubicBezTo>
                    <a:lnTo>
                      <a:pt x="661" y="182"/>
                    </a:lnTo>
                    <a:cubicBezTo>
                      <a:pt x="661" y="125"/>
                      <a:pt x="632" y="67"/>
                      <a:pt x="584" y="38"/>
                    </a:cubicBezTo>
                    <a:cubicBezTo>
                      <a:pt x="553" y="13"/>
                      <a:pt x="516" y="0"/>
                      <a:pt x="479" y="0"/>
                    </a:cubicBezTo>
                    <a:close/>
                  </a:path>
                </a:pathLst>
              </a:custGeom>
              <a:solidFill>
                <a:srgbClr val="E5A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4982;p87">
                <a:extLst>
                  <a:ext uri="{FF2B5EF4-FFF2-40B4-BE49-F238E27FC236}">
                    <a16:creationId xmlns:a16="http://schemas.microsoft.com/office/drawing/2014/main" id="{2772149E-74AE-445E-A175-B8FB2685C4A5}"/>
                  </a:ext>
                </a:extLst>
              </p:cNvPr>
              <p:cNvSpPr/>
              <p:nvPr/>
            </p:nvSpPr>
            <p:spPr>
              <a:xfrm>
                <a:off x="5189387" y="3088610"/>
                <a:ext cx="29700" cy="33587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1279" extrusionOk="0">
                    <a:moveTo>
                      <a:pt x="186" y="1"/>
                    </a:moveTo>
                    <a:cubicBezTo>
                      <a:pt x="90" y="1"/>
                      <a:pt x="11" y="80"/>
                      <a:pt x="11" y="188"/>
                    </a:cubicBezTo>
                    <a:lnTo>
                      <a:pt x="11" y="724"/>
                    </a:lnTo>
                    <a:cubicBezTo>
                      <a:pt x="1" y="781"/>
                      <a:pt x="30" y="829"/>
                      <a:pt x="68" y="877"/>
                    </a:cubicBezTo>
                    <a:lnTo>
                      <a:pt x="441" y="1231"/>
                    </a:lnTo>
                    <a:cubicBezTo>
                      <a:pt x="470" y="1260"/>
                      <a:pt x="518" y="1279"/>
                      <a:pt x="566" y="1279"/>
                    </a:cubicBezTo>
                    <a:cubicBezTo>
                      <a:pt x="613" y="1279"/>
                      <a:pt x="661" y="1260"/>
                      <a:pt x="690" y="1222"/>
                    </a:cubicBezTo>
                    <a:lnTo>
                      <a:pt x="1073" y="829"/>
                    </a:lnTo>
                    <a:cubicBezTo>
                      <a:pt x="1102" y="800"/>
                      <a:pt x="1121" y="753"/>
                      <a:pt x="1121" y="705"/>
                    </a:cubicBezTo>
                    <a:lnTo>
                      <a:pt x="1121" y="198"/>
                    </a:lnTo>
                    <a:cubicBezTo>
                      <a:pt x="1130" y="150"/>
                      <a:pt x="1102" y="92"/>
                      <a:pt x="1063" y="64"/>
                    </a:cubicBezTo>
                    <a:cubicBezTo>
                      <a:pt x="1025" y="25"/>
                      <a:pt x="977" y="6"/>
                      <a:pt x="929" y="6"/>
                    </a:cubicBezTo>
                    <a:lnTo>
                      <a:pt x="891" y="6"/>
                    </a:lnTo>
                    <a:cubicBezTo>
                      <a:pt x="824" y="25"/>
                      <a:pt x="747" y="35"/>
                      <a:pt x="680" y="35"/>
                    </a:cubicBezTo>
                    <a:lnTo>
                      <a:pt x="451" y="35"/>
                    </a:lnTo>
                    <a:cubicBezTo>
                      <a:pt x="384" y="35"/>
                      <a:pt x="307" y="25"/>
                      <a:pt x="231" y="6"/>
                    </a:cubicBezTo>
                    <a:cubicBezTo>
                      <a:pt x="216" y="2"/>
                      <a:pt x="201" y="1"/>
                      <a:pt x="186" y="1"/>
                    </a:cubicBezTo>
                    <a:close/>
                  </a:path>
                </a:pathLst>
              </a:custGeom>
              <a:solidFill>
                <a:srgbClr val="F2C1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4983;p87">
                <a:extLst>
                  <a:ext uri="{FF2B5EF4-FFF2-40B4-BE49-F238E27FC236}">
                    <a16:creationId xmlns:a16="http://schemas.microsoft.com/office/drawing/2014/main" id="{081C3ECD-87CA-47DD-A910-AA79F4605D13}"/>
                  </a:ext>
                </a:extLst>
              </p:cNvPr>
              <p:cNvSpPr/>
              <p:nvPr/>
            </p:nvSpPr>
            <p:spPr>
              <a:xfrm>
                <a:off x="5189650" y="3088952"/>
                <a:ext cx="17857" cy="3324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266" extrusionOk="0">
                    <a:moveTo>
                      <a:pt x="181" y="0"/>
                    </a:moveTo>
                    <a:cubicBezTo>
                      <a:pt x="87" y="0"/>
                      <a:pt x="1" y="81"/>
                      <a:pt x="1" y="185"/>
                    </a:cubicBezTo>
                    <a:lnTo>
                      <a:pt x="1" y="720"/>
                    </a:lnTo>
                    <a:cubicBezTo>
                      <a:pt x="1" y="768"/>
                      <a:pt x="20" y="826"/>
                      <a:pt x="58" y="864"/>
                    </a:cubicBezTo>
                    <a:lnTo>
                      <a:pt x="431" y="1218"/>
                    </a:lnTo>
                    <a:cubicBezTo>
                      <a:pt x="460" y="1247"/>
                      <a:pt x="508" y="1266"/>
                      <a:pt x="556" y="1266"/>
                    </a:cubicBezTo>
                    <a:cubicBezTo>
                      <a:pt x="603" y="1266"/>
                      <a:pt x="651" y="1247"/>
                      <a:pt x="680" y="1209"/>
                    </a:cubicBezTo>
                    <a:cubicBezTo>
                      <a:pt x="642" y="1209"/>
                      <a:pt x="613" y="1189"/>
                      <a:pt x="584" y="1161"/>
                    </a:cubicBezTo>
                    <a:lnTo>
                      <a:pt x="221" y="797"/>
                    </a:lnTo>
                    <a:cubicBezTo>
                      <a:pt x="182" y="759"/>
                      <a:pt x="163" y="711"/>
                      <a:pt x="163" y="653"/>
                    </a:cubicBezTo>
                    <a:lnTo>
                      <a:pt x="163" y="127"/>
                    </a:lnTo>
                    <a:cubicBezTo>
                      <a:pt x="163" y="79"/>
                      <a:pt x="182" y="31"/>
                      <a:pt x="211" y="3"/>
                    </a:cubicBezTo>
                    <a:cubicBezTo>
                      <a:pt x="201" y="1"/>
                      <a:pt x="191" y="0"/>
                      <a:pt x="181" y="0"/>
                    </a:cubicBezTo>
                    <a:close/>
                  </a:path>
                </a:pathLst>
              </a:custGeom>
              <a:solidFill>
                <a:srgbClr val="B9C7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4984;p87">
                <a:extLst>
                  <a:ext uri="{FF2B5EF4-FFF2-40B4-BE49-F238E27FC236}">
                    <a16:creationId xmlns:a16="http://schemas.microsoft.com/office/drawing/2014/main" id="{253615AB-6F13-429C-ADA9-DE36720DA920}"/>
                  </a:ext>
                </a:extLst>
              </p:cNvPr>
              <p:cNvSpPr/>
              <p:nvPr/>
            </p:nvSpPr>
            <p:spPr>
              <a:xfrm>
                <a:off x="5173054" y="3030261"/>
                <a:ext cx="62368" cy="66805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2544" extrusionOk="0">
                    <a:moveTo>
                      <a:pt x="1649" y="1"/>
                    </a:moveTo>
                    <a:cubicBezTo>
                      <a:pt x="1634" y="1"/>
                      <a:pt x="1620" y="6"/>
                      <a:pt x="1609" y="17"/>
                    </a:cubicBezTo>
                    <a:cubicBezTo>
                      <a:pt x="1350" y="209"/>
                      <a:pt x="1054" y="352"/>
                      <a:pt x="747" y="439"/>
                    </a:cubicBezTo>
                    <a:cubicBezTo>
                      <a:pt x="652" y="467"/>
                      <a:pt x="556" y="486"/>
                      <a:pt x="460" y="505"/>
                    </a:cubicBezTo>
                    <a:cubicBezTo>
                      <a:pt x="365" y="525"/>
                      <a:pt x="269" y="534"/>
                      <a:pt x="173" y="544"/>
                    </a:cubicBezTo>
                    <a:cubicBezTo>
                      <a:pt x="68" y="544"/>
                      <a:pt x="1" y="630"/>
                      <a:pt x="1" y="726"/>
                    </a:cubicBezTo>
                    <a:lnTo>
                      <a:pt x="1" y="1472"/>
                    </a:lnTo>
                    <a:cubicBezTo>
                      <a:pt x="1" y="2065"/>
                      <a:pt x="479" y="2544"/>
                      <a:pt x="1073" y="2544"/>
                    </a:cubicBezTo>
                    <a:lnTo>
                      <a:pt x="1302" y="2544"/>
                    </a:lnTo>
                    <a:cubicBezTo>
                      <a:pt x="1896" y="2544"/>
                      <a:pt x="2374" y="2065"/>
                      <a:pt x="2374" y="1472"/>
                    </a:cubicBezTo>
                    <a:lnTo>
                      <a:pt x="2374" y="697"/>
                    </a:lnTo>
                    <a:cubicBezTo>
                      <a:pt x="2374" y="620"/>
                      <a:pt x="2326" y="553"/>
                      <a:pt x="2259" y="525"/>
                    </a:cubicBezTo>
                    <a:cubicBezTo>
                      <a:pt x="2240" y="515"/>
                      <a:pt x="2221" y="505"/>
                      <a:pt x="2192" y="496"/>
                    </a:cubicBezTo>
                    <a:cubicBezTo>
                      <a:pt x="1982" y="410"/>
                      <a:pt x="1810" y="257"/>
                      <a:pt x="1714" y="56"/>
                    </a:cubicBezTo>
                    <a:lnTo>
                      <a:pt x="1704" y="37"/>
                    </a:lnTo>
                    <a:cubicBezTo>
                      <a:pt x="1693" y="13"/>
                      <a:pt x="1671" y="1"/>
                      <a:pt x="1649" y="1"/>
                    </a:cubicBezTo>
                    <a:close/>
                  </a:path>
                </a:pathLst>
              </a:custGeom>
              <a:solidFill>
                <a:srgbClr val="F2C1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4985;p87">
                <a:extLst>
                  <a:ext uri="{FF2B5EF4-FFF2-40B4-BE49-F238E27FC236}">
                    <a16:creationId xmlns:a16="http://schemas.microsoft.com/office/drawing/2014/main" id="{AEE30359-9CC5-41DB-9539-04C6C2E6EEE6}"/>
                  </a:ext>
                </a:extLst>
              </p:cNvPr>
              <p:cNvSpPr/>
              <p:nvPr/>
            </p:nvSpPr>
            <p:spPr>
              <a:xfrm>
                <a:off x="5172817" y="3030261"/>
                <a:ext cx="45509" cy="67068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554" extrusionOk="0">
                    <a:moveTo>
                      <a:pt x="1648" y="1"/>
                    </a:moveTo>
                    <a:cubicBezTo>
                      <a:pt x="1634" y="1"/>
                      <a:pt x="1619" y="6"/>
                      <a:pt x="1608" y="17"/>
                    </a:cubicBezTo>
                    <a:cubicBezTo>
                      <a:pt x="1350" y="209"/>
                      <a:pt x="1053" y="352"/>
                      <a:pt x="747" y="439"/>
                    </a:cubicBezTo>
                    <a:cubicBezTo>
                      <a:pt x="651" y="467"/>
                      <a:pt x="555" y="486"/>
                      <a:pt x="460" y="505"/>
                    </a:cubicBezTo>
                    <a:cubicBezTo>
                      <a:pt x="364" y="525"/>
                      <a:pt x="268" y="534"/>
                      <a:pt x="173" y="544"/>
                    </a:cubicBezTo>
                    <a:cubicBezTo>
                      <a:pt x="77" y="553"/>
                      <a:pt x="0" y="630"/>
                      <a:pt x="0" y="726"/>
                    </a:cubicBezTo>
                    <a:lnTo>
                      <a:pt x="0" y="1472"/>
                    </a:lnTo>
                    <a:cubicBezTo>
                      <a:pt x="0" y="2065"/>
                      <a:pt x="479" y="2554"/>
                      <a:pt x="1082" y="2554"/>
                    </a:cubicBezTo>
                    <a:lnTo>
                      <a:pt x="1302" y="2554"/>
                    </a:lnTo>
                    <a:cubicBezTo>
                      <a:pt x="699" y="2554"/>
                      <a:pt x="220" y="2065"/>
                      <a:pt x="220" y="1472"/>
                    </a:cubicBezTo>
                    <a:lnTo>
                      <a:pt x="220" y="726"/>
                    </a:lnTo>
                    <a:cubicBezTo>
                      <a:pt x="220" y="630"/>
                      <a:pt x="297" y="553"/>
                      <a:pt x="393" y="544"/>
                    </a:cubicBezTo>
                    <a:cubicBezTo>
                      <a:pt x="488" y="534"/>
                      <a:pt x="584" y="525"/>
                      <a:pt x="680" y="505"/>
                    </a:cubicBezTo>
                    <a:cubicBezTo>
                      <a:pt x="775" y="486"/>
                      <a:pt x="871" y="467"/>
                      <a:pt x="967" y="439"/>
                    </a:cubicBezTo>
                    <a:cubicBezTo>
                      <a:pt x="1235" y="362"/>
                      <a:pt x="1493" y="247"/>
                      <a:pt x="1733" y="84"/>
                    </a:cubicBezTo>
                    <a:lnTo>
                      <a:pt x="1713" y="56"/>
                    </a:lnTo>
                    <a:lnTo>
                      <a:pt x="1704" y="37"/>
                    </a:lnTo>
                    <a:cubicBezTo>
                      <a:pt x="1692" y="13"/>
                      <a:pt x="1670" y="1"/>
                      <a:pt x="1648" y="1"/>
                    </a:cubicBezTo>
                    <a:close/>
                  </a:path>
                </a:pathLst>
              </a:custGeom>
              <a:solidFill>
                <a:srgbClr val="B9C7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4986;p87">
                <a:extLst>
                  <a:ext uri="{FF2B5EF4-FFF2-40B4-BE49-F238E27FC236}">
                    <a16:creationId xmlns:a16="http://schemas.microsoft.com/office/drawing/2014/main" id="{2F231847-B858-4393-91BC-A5E401F9215D}"/>
                  </a:ext>
                </a:extLst>
              </p:cNvPr>
              <p:cNvSpPr/>
              <p:nvPr/>
            </p:nvSpPr>
            <p:spPr>
              <a:xfrm>
                <a:off x="5009953" y="2992000"/>
                <a:ext cx="125680" cy="66149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2519" extrusionOk="0">
                    <a:moveTo>
                      <a:pt x="1848" y="1"/>
                    </a:moveTo>
                    <a:lnTo>
                      <a:pt x="766" y="431"/>
                    </a:lnTo>
                    <a:cubicBezTo>
                      <a:pt x="642" y="470"/>
                      <a:pt x="537" y="527"/>
                      <a:pt x="441" y="604"/>
                    </a:cubicBezTo>
                    <a:lnTo>
                      <a:pt x="412" y="623"/>
                    </a:lnTo>
                    <a:lnTo>
                      <a:pt x="403" y="642"/>
                    </a:lnTo>
                    <a:lnTo>
                      <a:pt x="384" y="651"/>
                    </a:lnTo>
                    <a:lnTo>
                      <a:pt x="364" y="671"/>
                    </a:lnTo>
                    <a:cubicBezTo>
                      <a:pt x="163" y="862"/>
                      <a:pt x="39" y="1120"/>
                      <a:pt x="1" y="1388"/>
                    </a:cubicBezTo>
                    <a:lnTo>
                      <a:pt x="1" y="1436"/>
                    </a:lnTo>
                    <a:lnTo>
                      <a:pt x="1" y="1455"/>
                    </a:lnTo>
                    <a:lnTo>
                      <a:pt x="1" y="1494"/>
                    </a:lnTo>
                    <a:lnTo>
                      <a:pt x="1" y="1522"/>
                    </a:lnTo>
                    <a:lnTo>
                      <a:pt x="1" y="1532"/>
                    </a:lnTo>
                    <a:lnTo>
                      <a:pt x="1" y="1589"/>
                    </a:lnTo>
                    <a:lnTo>
                      <a:pt x="1" y="1762"/>
                    </a:lnTo>
                    <a:lnTo>
                      <a:pt x="1" y="2288"/>
                    </a:lnTo>
                    <a:cubicBezTo>
                      <a:pt x="10" y="2416"/>
                      <a:pt x="116" y="2518"/>
                      <a:pt x="251" y="2518"/>
                    </a:cubicBezTo>
                    <a:cubicBezTo>
                      <a:pt x="257" y="2518"/>
                      <a:pt x="263" y="2518"/>
                      <a:pt x="269" y="2518"/>
                    </a:cubicBezTo>
                    <a:lnTo>
                      <a:pt x="4527" y="2518"/>
                    </a:lnTo>
                    <a:cubicBezTo>
                      <a:pt x="4533" y="2518"/>
                      <a:pt x="4539" y="2518"/>
                      <a:pt x="4544" y="2518"/>
                    </a:cubicBezTo>
                    <a:cubicBezTo>
                      <a:pt x="4671" y="2518"/>
                      <a:pt x="4777" y="2416"/>
                      <a:pt x="4786" y="2288"/>
                    </a:cubicBezTo>
                    <a:lnTo>
                      <a:pt x="4786" y="1762"/>
                    </a:lnTo>
                    <a:lnTo>
                      <a:pt x="4786" y="1589"/>
                    </a:lnTo>
                    <a:lnTo>
                      <a:pt x="4776" y="1589"/>
                    </a:lnTo>
                    <a:lnTo>
                      <a:pt x="4776" y="1532"/>
                    </a:lnTo>
                    <a:lnTo>
                      <a:pt x="4776" y="1522"/>
                    </a:lnTo>
                    <a:lnTo>
                      <a:pt x="4776" y="1494"/>
                    </a:lnTo>
                    <a:lnTo>
                      <a:pt x="4776" y="1455"/>
                    </a:lnTo>
                    <a:lnTo>
                      <a:pt x="4776" y="1446"/>
                    </a:lnTo>
                    <a:lnTo>
                      <a:pt x="4776" y="1398"/>
                    </a:lnTo>
                    <a:cubicBezTo>
                      <a:pt x="4748" y="1120"/>
                      <a:pt x="4614" y="862"/>
                      <a:pt x="4422" y="680"/>
                    </a:cubicBezTo>
                    <a:lnTo>
                      <a:pt x="4394" y="651"/>
                    </a:lnTo>
                    <a:lnTo>
                      <a:pt x="4384" y="642"/>
                    </a:lnTo>
                    <a:lnTo>
                      <a:pt x="4365" y="623"/>
                    </a:lnTo>
                    <a:lnTo>
                      <a:pt x="4336" y="604"/>
                    </a:lnTo>
                    <a:cubicBezTo>
                      <a:pt x="4250" y="537"/>
                      <a:pt x="4154" y="479"/>
                      <a:pt x="4049" y="431"/>
                    </a:cubicBezTo>
                    <a:lnTo>
                      <a:pt x="2958" y="1"/>
                    </a:lnTo>
                    <a:lnTo>
                      <a:pt x="2680" y="278"/>
                    </a:lnTo>
                    <a:lnTo>
                      <a:pt x="2403" y="556"/>
                    </a:lnTo>
                    <a:lnTo>
                      <a:pt x="2125" y="278"/>
                    </a:lnTo>
                    <a:lnTo>
                      <a:pt x="1848" y="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4987;p87">
                <a:extLst>
                  <a:ext uri="{FF2B5EF4-FFF2-40B4-BE49-F238E27FC236}">
                    <a16:creationId xmlns:a16="http://schemas.microsoft.com/office/drawing/2014/main" id="{343B0EE0-D10E-4BA3-ACFF-7432E06EF301}"/>
                  </a:ext>
                </a:extLst>
              </p:cNvPr>
              <p:cNvSpPr/>
              <p:nvPr/>
            </p:nvSpPr>
            <p:spPr>
              <a:xfrm>
                <a:off x="5009217" y="2992262"/>
                <a:ext cx="51286" cy="65913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2510" extrusionOk="0">
                    <a:moveTo>
                      <a:pt x="1857" y="0"/>
                    </a:moveTo>
                    <a:lnTo>
                      <a:pt x="775" y="421"/>
                    </a:lnTo>
                    <a:cubicBezTo>
                      <a:pt x="306" y="613"/>
                      <a:pt x="0" y="1072"/>
                      <a:pt x="29" y="1579"/>
                    </a:cubicBezTo>
                    <a:lnTo>
                      <a:pt x="29" y="2278"/>
                    </a:lnTo>
                    <a:cubicBezTo>
                      <a:pt x="29" y="2410"/>
                      <a:pt x="134" y="2510"/>
                      <a:pt x="256" y="2510"/>
                    </a:cubicBezTo>
                    <a:cubicBezTo>
                      <a:pt x="266" y="2510"/>
                      <a:pt x="277" y="2509"/>
                      <a:pt x="287" y="2508"/>
                    </a:cubicBezTo>
                    <a:lnTo>
                      <a:pt x="345" y="2508"/>
                    </a:lnTo>
                    <a:lnTo>
                      <a:pt x="345" y="1579"/>
                    </a:lnTo>
                    <a:cubicBezTo>
                      <a:pt x="325" y="1072"/>
                      <a:pt x="622" y="613"/>
                      <a:pt x="1091" y="421"/>
                    </a:cubicBezTo>
                    <a:lnTo>
                      <a:pt x="1952" y="86"/>
                    </a:lnTo>
                    <a:lnTo>
                      <a:pt x="1857" y="0"/>
                    </a:lnTo>
                    <a:close/>
                  </a:path>
                </a:pathLst>
              </a:custGeom>
              <a:solidFill>
                <a:srgbClr val="657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4988;p87">
                <a:extLst>
                  <a:ext uri="{FF2B5EF4-FFF2-40B4-BE49-F238E27FC236}">
                    <a16:creationId xmlns:a16="http://schemas.microsoft.com/office/drawing/2014/main" id="{6ABEDF1C-35A7-4464-86FC-C2CCDDDF3E1B}"/>
                  </a:ext>
                </a:extLst>
              </p:cNvPr>
              <p:cNvSpPr/>
              <p:nvPr/>
            </p:nvSpPr>
            <p:spPr>
              <a:xfrm>
                <a:off x="5032825" y="2887695"/>
                <a:ext cx="79436" cy="56091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2136" extrusionOk="0">
                    <a:moveTo>
                      <a:pt x="1455" y="1"/>
                    </a:moveTo>
                    <a:cubicBezTo>
                      <a:pt x="651" y="1"/>
                      <a:pt x="1" y="652"/>
                      <a:pt x="1" y="1456"/>
                    </a:cubicBezTo>
                    <a:lnTo>
                      <a:pt x="1" y="2135"/>
                    </a:lnTo>
                    <a:cubicBezTo>
                      <a:pt x="1" y="2135"/>
                      <a:pt x="326" y="2106"/>
                      <a:pt x="364" y="1944"/>
                    </a:cubicBezTo>
                    <a:cubicBezTo>
                      <a:pt x="383" y="1925"/>
                      <a:pt x="393" y="1915"/>
                      <a:pt x="403" y="1896"/>
                    </a:cubicBezTo>
                    <a:cubicBezTo>
                      <a:pt x="584" y="1896"/>
                      <a:pt x="1465" y="1877"/>
                      <a:pt x="1972" y="1274"/>
                    </a:cubicBezTo>
                    <a:cubicBezTo>
                      <a:pt x="2077" y="1570"/>
                      <a:pt x="2317" y="1800"/>
                      <a:pt x="2623" y="1886"/>
                    </a:cubicBezTo>
                    <a:cubicBezTo>
                      <a:pt x="2632" y="1905"/>
                      <a:pt x="2642" y="1925"/>
                      <a:pt x="2652" y="1944"/>
                    </a:cubicBezTo>
                    <a:cubicBezTo>
                      <a:pt x="2699" y="2106"/>
                      <a:pt x="3025" y="2135"/>
                      <a:pt x="3025" y="2135"/>
                    </a:cubicBezTo>
                    <a:lnTo>
                      <a:pt x="3025" y="1456"/>
                    </a:lnTo>
                    <a:cubicBezTo>
                      <a:pt x="3025" y="652"/>
                      <a:pt x="2374" y="1"/>
                      <a:pt x="1570" y="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4" name="Google Shape;14989;p87">
                <a:extLst>
                  <a:ext uri="{FF2B5EF4-FFF2-40B4-BE49-F238E27FC236}">
                    <a16:creationId xmlns:a16="http://schemas.microsoft.com/office/drawing/2014/main" id="{5161C974-A068-494B-BEDF-469F8F28D5B6}"/>
                  </a:ext>
                </a:extLst>
              </p:cNvPr>
              <p:cNvSpPr/>
              <p:nvPr/>
            </p:nvSpPr>
            <p:spPr>
              <a:xfrm>
                <a:off x="5032825" y="2887459"/>
                <a:ext cx="43014" cy="56328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2145" extrusionOk="0">
                    <a:moveTo>
                      <a:pt x="1455" y="0"/>
                    </a:moveTo>
                    <a:cubicBezTo>
                      <a:pt x="651" y="0"/>
                      <a:pt x="1" y="651"/>
                      <a:pt x="1" y="1455"/>
                    </a:cubicBezTo>
                    <a:lnTo>
                      <a:pt x="1" y="2144"/>
                    </a:lnTo>
                    <a:cubicBezTo>
                      <a:pt x="87" y="2135"/>
                      <a:pt x="173" y="2106"/>
                      <a:pt x="249" y="2068"/>
                    </a:cubicBezTo>
                    <a:lnTo>
                      <a:pt x="259" y="1838"/>
                    </a:lnTo>
                    <a:lnTo>
                      <a:pt x="259" y="1455"/>
                    </a:lnTo>
                    <a:cubicBezTo>
                      <a:pt x="259" y="680"/>
                      <a:pt x="862" y="39"/>
                      <a:pt x="163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4990;p87">
                <a:extLst>
                  <a:ext uri="{FF2B5EF4-FFF2-40B4-BE49-F238E27FC236}">
                    <a16:creationId xmlns:a16="http://schemas.microsoft.com/office/drawing/2014/main" id="{896DD20D-8C90-477B-A9E8-256456A54AC5}"/>
                  </a:ext>
                </a:extLst>
              </p:cNvPr>
              <p:cNvSpPr/>
              <p:nvPr/>
            </p:nvSpPr>
            <p:spPr>
              <a:xfrm>
                <a:off x="5101442" y="2937983"/>
                <a:ext cx="17358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661" h="890" extrusionOk="0">
                    <a:moveTo>
                      <a:pt x="183" y="0"/>
                    </a:moveTo>
                    <a:cubicBezTo>
                      <a:pt x="87" y="0"/>
                      <a:pt x="0" y="78"/>
                      <a:pt x="0" y="182"/>
                    </a:cubicBezTo>
                    <a:lnTo>
                      <a:pt x="0" y="708"/>
                    </a:lnTo>
                    <a:cubicBezTo>
                      <a:pt x="0" y="812"/>
                      <a:pt x="87" y="890"/>
                      <a:pt x="183" y="890"/>
                    </a:cubicBezTo>
                    <a:cubicBezTo>
                      <a:pt x="202" y="890"/>
                      <a:pt x="221" y="887"/>
                      <a:pt x="240" y="880"/>
                    </a:cubicBezTo>
                    <a:cubicBezTo>
                      <a:pt x="278" y="871"/>
                      <a:pt x="307" y="852"/>
                      <a:pt x="345" y="833"/>
                    </a:cubicBezTo>
                    <a:cubicBezTo>
                      <a:pt x="374" y="804"/>
                      <a:pt x="412" y="775"/>
                      <a:pt x="450" y="746"/>
                    </a:cubicBezTo>
                    <a:cubicBezTo>
                      <a:pt x="661" y="498"/>
                      <a:pt x="555" y="105"/>
                      <a:pt x="240" y="10"/>
                    </a:cubicBezTo>
                    <a:cubicBezTo>
                      <a:pt x="221" y="3"/>
                      <a:pt x="202" y="0"/>
                      <a:pt x="183" y="0"/>
                    </a:cubicBezTo>
                    <a:close/>
                  </a:path>
                </a:pathLst>
              </a:custGeom>
              <a:solidFill>
                <a:srgbClr val="E5A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4991;p87">
                <a:extLst>
                  <a:ext uri="{FF2B5EF4-FFF2-40B4-BE49-F238E27FC236}">
                    <a16:creationId xmlns:a16="http://schemas.microsoft.com/office/drawing/2014/main" id="{51D24E7D-68DA-40F0-B998-D4B268A1404D}"/>
                  </a:ext>
                </a:extLst>
              </p:cNvPr>
              <p:cNvSpPr/>
              <p:nvPr/>
            </p:nvSpPr>
            <p:spPr>
              <a:xfrm>
                <a:off x="5026286" y="2937957"/>
                <a:ext cx="17620" cy="23398"/>
              </a:xfrm>
              <a:custGeom>
                <a:avLst/>
                <a:gdLst/>
                <a:ahLst/>
                <a:cxnLst/>
                <a:rect l="l" t="t" r="r" b="b"/>
                <a:pathLst>
                  <a:path w="671" h="891" extrusionOk="0">
                    <a:moveTo>
                      <a:pt x="484" y="1"/>
                    </a:moveTo>
                    <a:cubicBezTo>
                      <a:pt x="466" y="1"/>
                      <a:pt x="447" y="4"/>
                      <a:pt x="431" y="11"/>
                    </a:cubicBezTo>
                    <a:cubicBezTo>
                      <a:pt x="1" y="145"/>
                      <a:pt x="1" y="747"/>
                      <a:pt x="431" y="881"/>
                    </a:cubicBezTo>
                    <a:cubicBezTo>
                      <a:pt x="450" y="888"/>
                      <a:pt x="469" y="891"/>
                      <a:pt x="488" y="891"/>
                    </a:cubicBezTo>
                    <a:cubicBezTo>
                      <a:pt x="584" y="891"/>
                      <a:pt x="671" y="813"/>
                      <a:pt x="671" y="709"/>
                    </a:cubicBezTo>
                    <a:lnTo>
                      <a:pt x="671" y="183"/>
                    </a:lnTo>
                    <a:cubicBezTo>
                      <a:pt x="661" y="125"/>
                      <a:pt x="632" y="78"/>
                      <a:pt x="594" y="39"/>
                    </a:cubicBezTo>
                    <a:cubicBezTo>
                      <a:pt x="562" y="14"/>
                      <a:pt x="522" y="1"/>
                      <a:pt x="484" y="1"/>
                    </a:cubicBezTo>
                    <a:close/>
                  </a:path>
                </a:pathLst>
              </a:custGeom>
              <a:solidFill>
                <a:srgbClr val="E5A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4992;p87">
                <a:extLst>
                  <a:ext uri="{FF2B5EF4-FFF2-40B4-BE49-F238E27FC236}">
                    <a16:creationId xmlns:a16="http://schemas.microsoft.com/office/drawing/2014/main" id="{A5EE2D97-BCAC-47EF-BDFB-7A842755BD0C}"/>
                  </a:ext>
                </a:extLst>
              </p:cNvPr>
              <p:cNvSpPr/>
              <p:nvPr/>
            </p:nvSpPr>
            <p:spPr>
              <a:xfrm>
                <a:off x="5057956" y="2979027"/>
                <a:ext cx="291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270" extrusionOk="0">
                    <a:moveTo>
                      <a:pt x="185" y="1"/>
                    </a:moveTo>
                    <a:cubicBezTo>
                      <a:pt x="87" y="1"/>
                      <a:pt x="1" y="79"/>
                      <a:pt x="1" y="179"/>
                    </a:cubicBezTo>
                    <a:lnTo>
                      <a:pt x="1" y="715"/>
                    </a:lnTo>
                    <a:cubicBezTo>
                      <a:pt x="1" y="772"/>
                      <a:pt x="20" y="820"/>
                      <a:pt x="58" y="858"/>
                    </a:cubicBezTo>
                    <a:lnTo>
                      <a:pt x="422" y="1222"/>
                    </a:lnTo>
                    <a:cubicBezTo>
                      <a:pt x="460" y="1251"/>
                      <a:pt x="508" y="1270"/>
                      <a:pt x="556" y="1270"/>
                    </a:cubicBezTo>
                    <a:cubicBezTo>
                      <a:pt x="604" y="1270"/>
                      <a:pt x="651" y="1251"/>
                      <a:pt x="680" y="1212"/>
                    </a:cubicBezTo>
                    <a:lnTo>
                      <a:pt x="1063" y="820"/>
                    </a:lnTo>
                    <a:cubicBezTo>
                      <a:pt x="1092" y="782"/>
                      <a:pt x="1111" y="743"/>
                      <a:pt x="1111" y="696"/>
                    </a:cubicBezTo>
                    <a:lnTo>
                      <a:pt x="1111" y="188"/>
                    </a:lnTo>
                    <a:cubicBezTo>
                      <a:pt x="1111" y="140"/>
                      <a:pt x="1092" y="93"/>
                      <a:pt x="1063" y="54"/>
                    </a:cubicBezTo>
                    <a:cubicBezTo>
                      <a:pt x="1025" y="26"/>
                      <a:pt x="977" y="7"/>
                      <a:pt x="919" y="7"/>
                    </a:cubicBezTo>
                    <a:lnTo>
                      <a:pt x="881" y="7"/>
                    </a:lnTo>
                    <a:cubicBezTo>
                      <a:pt x="814" y="26"/>
                      <a:pt x="738" y="26"/>
                      <a:pt x="671" y="26"/>
                    </a:cubicBezTo>
                    <a:lnTo>
                      <a:pt x="450" y="26"/>
                    </a:lnTo>
                    <a:cubicBezTo>
                      <a:pt x="374" y="26"/>
                      <a:pt x="297" y="16"/>
                      <a:pt x="230" y="7"/>
                    </a:cubicBezTo>
                    <a:cubicBezTo>
                      <a:pt x="215" y="3"/>
                      <a:pt x="200" y="1"/>
                      <a:pt x="185" y="1"/>
                    </a:cubicBezTo>
                    <a:close/>
                  </a:path>
                </a:pathLst>
              </a:custGeom>
              <a:solidFill>
                <a:srgbClr val="F2C1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4993;p87">
                <a:extLst>
                  <a:ext uri="{FF2B5EF4-FFF2-40B4-BE49-F238E27FC236}">
                    <a16:creationId xmlns:a16="http://schemas.microsoft.com/office/drawing/2014/main" id="{4FF97991-A567-486E-B5B5-14DA17AC120C}"/>
                  </a:ext>
                </a:extLst>
              </p:cNvPr>
              <p:cNvSpPr/>
              <p:nvPr/>
            </p:nvSpPr>
            <p:spPr>
              <a:xfrm>
                <a:off x="5057956" y="2979369"/>
                <a:ext cx="17883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681" h="1267" extrusionOk="0">
                    <a:moveTo>
                      <a:pt x="189" y="0"/>
                    </a:moveTo>
                    <a:cubicBezTo>
                      <a:pt x="87" y="0"/>
                      <a:pt x="1" y="80"/>
                      <a:pt x="1" y="175"/>
                    </a:cubicBezTo>
                    <a:lnTo>
                      <a:pt x="1" y="711"/>
                    </a:lnTo>
                    <a:cubicBezTo>
                      <a:pt x="1" y="769"/>
                      <a:pt x="20" y="817"/>
                      <a:pt x="58" y="855"/>
                    </a:cubicBezTo>
                    <a:lnTo>
                      <a:pt x="422" y="1219"/>
                    </a:lnTo>
                    <a:cubicBezTo>
                      <a:pt x="460" y="1247"/>
                      <a:pt x="508" y="1266"/>
                      <a:pt x="556" y="1266"/>
                    </a:cubicBezTo>
                    <a:cubicBezTo>
                      <a:pt x="604" y="1266"/>
                      <a:pt x="651" y="1247"/>
                      <a:pt x="680" y="1209"/>
                    </a:cubicBezTo>
                    <a:cubicBezTo>
                      <a:pt x="642" y="1199"/>
                      <a:pt x="613" y="1180"/>
                      <a:pt x="594" y="1152"/>
                    </a:cubicBezTo>
                    <a:lnTo>
                      <a:pt x="221" y="797"/>
                    </a:lnTo>
                    <a:cubicBezTo>
                      <a:pt x="183" y="759"/>
                      <a:pt x="163" y="711"/>
                      <a:pt x="163" y="654"/>
                    </a:cubicBezTo>
                    <a:lnTo>
                      <a:pt x="163" y="118"/>
                    </a:lnTo>
                    <a:cubicBezTo>
                      <a:pt x="163" y="70"/>
                      <a:pt x="183" y="32"/>
                      <a:pt x="221" y="3"/>
                    </a:cubicBezTo>
                    <a:cubicBezTo>
                      <a:pt x="210" y="1"/>
                      <a:pt x="199" y="0"/>
                      <a:pt x="189" y="0"/>
                    </a:cubicBezTo>
                    <a:close/>
                  </a:path>
                </a:pathLst>
              </a:custGeom>
              <a:solidFill>
                <a:srgbClr val="B9C7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4994;p87">
                <a:extLst>
                  <a:ext uri="{FF2B5EF4-FFF2-40B4-BE49-F238E27FC236}">
                    <a16:creationId xmlns:a16="http://schemas.microsoft.com/office/drawing/2014/main" id="{7C4ACCED-9017-4CC4-850D-F8D8D1145582}"/>
                  </a:ext>
                </a:extLst>
              </p:cNvPr>
              <p:cNvSpPr/>
              <p:nvPr/>
            </p:nvSpPr>
            <p:spPr>
              <a:xfrm>
                <a:off x="5041386" y="2920520"/>
                <a:ext cx="62341" cy="66989"/>
              </a:xfrm>
              <a:custGeom>
                <a:avLst/>
                <a:gdLst/>
                <a:ahLst/>
                <a:cxnLst/>
                <a:rect l="l" t="t" r="r" b="b"/>
                <a:pathLst>
                  <a:path w="2374" h="2551" extrusionOk="0">
                    <a:moveTo>
                      <a:pt x="1641" y="0"/>
                    </a:moveTo>
                    <a:cubicBezTo>
                      <a:pt x="1629" y="0"/>
                      <a:pt x="1617" y="5"/>
                      <a:pt x="1608" y="14"/>
                    </a:cubicBezTo>
                    <a:cubicBezTo>
                      <a:pt x="1349" y="206"/>
                      <a:pt x="1053" y="349"/>
                      <a:pt x="747" y="445"/>
                    </a:cubicBezTo>
                    <a:cubicBezTo>
                      <a:pt x="651" y="464"/>
                      <a:pt x="555" y="493"/>
                      <a:pt x="459" y="512"/>
                    </a:cubicBezTo>
                    <a:cubicBezTo>
                      <a:pt x="364" y="521"/>
                      <a:pt x="268" y="541"/>
                      <a:pt x="172" y="541"/>
                    </a:cubicBezTo>
                    <a:cubicBezTo>
                      <a:pt x="77" y="550"/>
                      <a:pt x="0" y="627"/>
                      <a:pt x="0" y="722"/>
                    </a:cubicBezTo>
                    <a:lnTo>
                      <a:pt x="0" y="1478"/>
                    </a:lnTo>
                    <a:cubicBezTo>
                      <a:pt x="0" y="2072"/>
                      <a:pt x="479" y="2550"/>
                      <a:pt x="1072" y="2550"/>
                    </a:cubicBezTo>
                    <a:lnTo>
                      <a:pt x="1302" y="2550"/>
                    </a:lnTo>
                    <a:cubicBezTo>
                      <a:pt x="1895" y="2550"/>
                      <a:pt x="2373" y="2072"/>
                      <a:pt x="2373" y="1478"/>
                    </a:cubicBezTo>
                    <a:lnTo>
                      <a:pt x="2373" y="694"/>
                    </a:lnTo>
                    <a:cubicBezTo>
                      <a:pt x="2373" y="617"/>
                      <a:pt x="2326" y="550"/>
                      <a:pt x="2259" y="531"/>
                    </a:cubicBezTo>
                    <a:cubicBezTo>
                      <a:pt x="2239" y="521"/>
                      <a:pt x="2220" y="512"/>
                      <a:pt x="2201" y="502"/>
                    </a:cubicBezTo>
                    <a:cubicBezTo>
                      <a:pt x="1991" y="416"/>
                      <a:pt x="1818" y="253"/>
                      <a:pt x="1713" y="52"/>
                    </a:cubicBezTo>
                    <a:lnTo>
                      <a:pt x="1704" y="43"/>
                    </a:lnTo>
                    <a:cubicBezTo>
                      <a:pt x="1691" y="17"/>
                      <a:pt x="1665" y="0"/>
                      <a:pt x="1641" y="0"/>
                    </a:cubicBezTo>
                    <a:close/>
                  </a:path>
                </a:pathLst>
              </a:custGeom>
              <a:solidFill>
                <a:srgbClr val="F2C1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4995;p87">
                <a:extLst>
                  <a:ext uri="{FF2B5EF4-FFF2-40B4-BE49-F238E27FC236}">
                    <a16:creationId xmlns:a16="http://schemas.microsoft.com/office/drawing/2014/main" id="{191DB9C6-1A01-4410-A441-48CA0D58CCB6}"/>
                  </a:ext>
                </a:extLst>
              </p:cNvPr>
              <p:cNvSpPr/>
              <p:nvPr/>
            </p:nvSpPr>
            <p:spPr>
              <a:xfrm>
                <a:off x="5041386" y="2920625"/>
                <a:ext cx="45246" cy="66884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2547" extrusionOk="0">
                    <a:moveTo>
                      <a:pt x="1641" y="1"/>
                    </a:moveTo>
                    <a:cubicBezTo>
                      <a:pt x="1629" y="1"/>
                      <a:pt x="1617" y="4"/>
                      <a:pt x="1608" y="10"/>
                    </a:cubicBezTo>
                    <a:cubicBezTo>
                      <a:pt x="1349" y="211"/>
                      <a:pt x="1053" y="355"/>
                      <a:pt x="747" y="441"/>
                    </a:cubicBezTo>
                    <a:cubicBezTo>
                      <a:pt x="651" y="470"/>
                      <a:pt x="555" y="489"/>
                      <a:pt x="459" y="508"/>
                    </a:cubicBezTo>
                    <a:cubicBezTo>
                      <a:pt x="364" y="527"/>
                      <a:pt x="268" y="537"/>
                      <a:pt x="172" y="546"/>
                    </a:cubicBezTo>
                    <a:cubicBezTo>
                      <a:pt x="67" y="546"/>
                      <a:pt x="0" y="632"/>
                      <a:pt x="0" y="728"/>
                    </a:cubicBezTo>
                    <a:lnTo>
                      <a:pt x="0" y="1474"/>
                    </a:lnTo>
                    <a:cubicBezTo>
                      <a:pt x="0" y="2068"/>
                      <a:pt x="479" y="2546"/>
                      <a:pt x="1072" y="2546"/>
                    </a:cubicBezTo>
                    <a:lnTo>
                      <a:pt x="1292" y="2546"/>
                    </a:lnTo>
                    <a:cubicBezTo>
                      <a:pt x="699" y="2546"/>
                      <a:pt x="220" y="2068"/>
                      <a:pt x="220" y="1474"/>
                    </a:cubicBezTo>
                    <a:lnTo>
                      <a:pt x="220" y="728"/>
                    </a:lnTo>
                    <a:cubicBezTo>
                      <a:pt x="220" y="632"/>
                      <a:pt x="287" y="546"/>
                      <a:pt x="392" y="546"/>
                    </a:cubicBezTo>
                    <a:cubicBezTo>
                      <a:pt x="488" y="537"/>
                      <a:pt x="584" y="527"/>
                      <a:pt x="680" y="508"/>
                    </a:cubicBezTo>
                    <a:cubicBezTo>
                      <a:pt x="775" y="489"/>
                      <a:pt x="871" y="470"/>
                      <a:pt x="967" y="441"/>
                    </a:cubicBezTo>
                    <a:cubicBezTo>
                      <a:pt x="1235" y="364"/>
                      <a:pt x="1493" y="240"/>
                      <a:pt x="1723" y="87"/>
                    </a:cubicBezTo>
                    <a:lnTo>
                      <a:pt x="1713" y="58"/>
                    </a:lnTo>
                    <a:lnTo>
                      <a:pt x="1704" y="39"/>
                    </a:lnTo>
                    <a:cubicBezTo>
                      <a:pt x="1691" y="13"/>
                      <a:pt x="1665" y="1"/>
                      <a:pt x="1641" y="1"/>
                    </a:cubicBezTo>
                    <a:close/>
                  </a:path>
                </a:pathLst>
              </a:custGeom>
              <a:solidFill>
                <a:srgbClr val="B9C7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4996;p87">
                <a:extLst>
                  <a:ext uri="{FF2B5EF4-FFF2-40B4-BE49-F238E27FC236}">
                    <a16:creationId xmlns:a16="http://schemas.microsoft.com/office/drawing/2014/main" id="{043E572E-8170-4641-825E-876F4E63A65D}"/>
                  </a:ext>
                </a:extLst>
              </p:cNvPr>
              <p:cNvSpPr/>
              <p:nvPr/>
            </p:nvSpPr>
            <p:spPr>
              <a:xfrm>
                <a:off x="5010714" y="3211139"/>
                <a:ext cx="125680" cy="66648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2538" extrusionOk="0">
                    <a:moveTo>
                      <a:pt x="1819" y="1"/>
                    </a:moveTo>
                    <a:lnTo>
                      <a:pt x="737" y="441"/>
                    </a:lnTo>
                    <a:cubicBezTo>
                      <a:pt x="623" y="479"/>
                      <a:pt x="527" y="537"/>
                      <a:pt x="441" y="604"/>
                    </a:cubicBezTo>
                    <a:lnTo>
                      <a:pt x="412" y="632"/>
                    </a:lnTo>
                    <a:lnTo>
                      <a:pt x="402" y="642"/>
                    </a:lnTo>
                    <a:lnTo>
                      <a:pt x="383" y="652"/>
                    </a:lnTo>
                    <a:lnTo>
                      <a:pt x="355" y="680"/>
                    </a:lnTo>
                    <a:cubicBezTo>
                      <a:pt x="163" y="872"/>
                      <a:pt x="29" y="1121"/>
                      <a:pt x="0" y="1398"/>
                    </a:cubicBezTo>
                    <a:lnTo>
                      <a:pt x="0" y="1446"/>
                    </a:lnTo>
                    <a:lnTo>
                      <a:pt x="0" y="1475"/>
                    </a:lnTo>
                    <a:lnTo>
                      <a:pt x="0" y="1503"/>
                    </a:lnTo>
                    <a:lnTo>
                      <a:pt x="0" y="1532"/>
                    </a:lnTo>
                    <a:lnTo>
                      <a:pt x="0" y="1542"/>
                    </a:lnTo>
                    <a:lnTo>
                      <a:pt x="0" y="1599"/>
                    </a:lnTo>
                    <a:lnTo>
                      <a:pt x="0" y="1771"/>
                    </a:lnTo>
                    <a:lnTo>
                      <a:pt x="0" y="2307"/>
                    </a:lnTo>
                    <a:cubicBezTo>
                      <a:pt x="0" y="2436"/>
                      <a:pt x="115" y="2538"/>
                      <a:pt x="242" y="2538"/>
                    </a:cubicBezTo>
                    <a:cubicBezTo>
                      <a:pt x="248" y="2538"/>
                      <a:pt x="253" y="2537"/>
                      <a:pt x="259" y="2537"/>
                    </a:cubicBezTo>
                    <a:lnTo>
                      <a:pt x="4518" y="2537"/>
                    </a:lnTo>
                    <a:cubicBezTo>
                      <a:pt x="4524" y="2537"/>
                      <a:pt x="4530" y="2538"/>
                      <a:pt x="4536" y="2538"/>
                    </a:cubicBezTo>
                    <a:cubicBezTo>
                      <a:pt x="4671" y="2538"/>
                      <a:pt x="4776" y="2436"/>
                      <a:pt x="4786" y="2307"/>
                    </a:cubicBezTo>
                    <a:lnTo>
                      <a:pt x="4786" y="1771"/>
                    </a:lnTo>
                    <a:lnTo>
                      <a:pt x="4786" y="1590"/>
                    </a:lnTo>
                    <a:lnTo>
                      <a:pt x="4747" y="1590"/>
                    </a:lnTo>
                    <a:lnTo>
                      <a:pt x="4747" y="1532"/>
                    </a:lnTo>
                    <a:lnTo>
                      <a:pt x="4747" y="1523"/>
                    </a:lnTo>
                    <a:lnTo>
                      <a:pt x="4747" y="1494"/>
                    </a:lnTo>
                    <a:lnTo>
                      <a:pt x="4747" y="1456"/>
                    </a:lnTo>
                    <a:lnTo>
                      <a:pt x="4747" y="1446"/>
                    </a:lnTo>
                    <a:lnTo>
                      <a:pt x="4747" y="1398"/>
                    </a:lnTo>
                    <a:cubicBezTo>
                      <a:pt x="4719" y="1121"/>
                      <a:pt x="4585" y="872"/>
                      <a:pt x="4393" y="680"/>
                    </a:cubicBezTo>
                    <a:lnTo>
                      <a:pt x="4365" y="652"/>
                    </a:lnTo>
                    <a:lnTo>
                      <a:pt x="4355" y="642"/>
                    </a:lnTo>
                    <a:lnTo>
                      <a:pt x="4336" y="632"/>
                    </a:lnTo>
                    <a:lnTo>
                      <a:pt x="4307" y="604"/>
                    </a:lnTo>
                    <a:cubicBezTo>
                      <a:pt x="4221" y="537"/>
                      <a:pt x="4125" y="479"/>
                      <a:pt x="4020" y="441"/>
                    </a:cubicBezTo>
                    <a:lnTo>
                      <a:pt x="2929" y="1"/>
                    </a:lnTo>
                    <a:lnTo>
                      <a:pt x="2651" y="288"/>
                    </a:lnTo>
                    <a:lnTo>
                      <a:pt x="2374" y="556"/>
                    </a:lnTo>
                    <a:lnTo>
                      <a:pt x="2096" y="288"/>
                    </a:lnTo>
                    <a:lnTo>
                      <a:pt x="181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4997;p87">
                <a:extLst>
                  <a:ext uri="{FF2B5EF4-FFF2-40B4-BE49-F238E27FC236}">
                    <a16:creationId xmlns:a16="http://schemas.microsoft.com/office/drawing/2014/main" id="{1B2BDC83-33CF-45D3-92F2-2BDB5E62167C}"/>
                  </a:ext>
                </a:extLst>
              </p:cNvPr>
              <p:cNvSpPr/>
              <p:nvPr/>
            </p:nvSpPr>
            <p:spPr>
              <a:xfrm>
                <a:off x="5009217" y="3211402"/>
                <a:ext cx="51286" cy="65939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2511" extrusionOk="0">
                    <a:moveTo>
                      <a:pt x="1857" y="0"/>
                    </a:moveTo>
                    <a:lnTo>
                      <a:pt x="775" y="422"/>
                    </a:lnTo>
                    <a:cubicBezTo>
                      <a:pt x="306" y="613"/>
                      <a:pt x="0" y="1072"/>
                      <a:pt x="29" y="1580"/>
                    </a:cubicBezTo>
                    <a:lnTo>
                      <a:pt x="29" y="2288"/>
                    </a:lnTo>
                    <a:cubicBezTo>
                      <a:pt x="29" y="2411"/>
                      <a:pt x="134" y="2510"/>
                      <a:pt x="255" y="2510"/>
                    </a:cubicBezTo>
                    <a:cubicBezTo>
                      <a:pt x="266" y="2510"/>
                      <a:pt x="277" y="2509"/>
                      <a:pt x="287" y="2508"/>
                    </a:cubicBezTo>
                    <a:lnTo>
                      <a:pt x="345" y="2508"/>
                    </a:lnTo>
                    <a:lnTo>
                      <a:pt x="345" y="1580"/>
                    </a:lnTo>
                    <a:cubicBezTo>
                      <a:pt x="325" y="1072"/>
                      <a:pt x="622" y="613"/>
                      <a:pt x="1091" y="422"/>
                    </a:cubicBezTo>
                    <a:lnTo>
                      <a:pt x="1952" y="87"/>
                    </a:lnTo>
                    <a:lnTo>
                      <a:pt x="1857" y="0"/>
                    </a:lnTo>
                    <a:close/>
                  </a:path>
                </a:pathLst>
              </a:custGeom>
              <a:solidFill>
                <a:srgbClr val="657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4998;p87">
                <a:extLst>
                  <a:ext uri="{FF2B5EF4-FFF2-40B4-BE49-F238E27FC236}">
                    <a16:creationId xmlns:a16="http://schemas.microsoft.com/office/drawing/2014/main" id="{A1A500E9-3DA8-44B9-9657-C0BE8C004173}"/>
                  </a:ext>
                </a:extLst>
              </p:cNvPr>
              <p:cNvSpPr/>
              <p:nvPr/>
            </p:nvSpPr>
            <p:spPr>
              <a:xfrm>
                <a:off x="5032825" y="3106861"/>
                <a:ext cx="79436" cy="56301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2144" extrusionOk="0">
                    <a:moveTo>
                      <a:pt x="2661" y="1847"/>
                    </a:moveTo>
                    <a:lnTo>
                      <a:pt x="2652" y="1857"/>
                    </a:lnTo>
                    <a:lnTo>
                      <a:pt x="2623" y="1876"/>
                    </a:lnTo>
                    <a:lnTo>
                      <a:pt x="2623" y="1876"/>
                    </a:lnTo>
                    <a:lnTo>
                      <a:pt x="2661" y="1847"/>
                    </a:lnTo>
                    <a:close/>
                    <a:moveTo>
                      <a:pt x="1455" y="0"/>
                    </a:moveTo>
                    <a:cubicBezTo>
                      <a:pt x="651" y="0"/>
                      <a:pt x="1" y="651"/>
                      <a:pt x="1" y="1455"/>
                    </a:cubicBezTo>
                    <a:lnTo>
                      <a:pt x="1" y="2144"/>
                    </a:lnTo>
                    <a:cubicBezTo>
                      <a:pt x="1" y="2144"/>
                      <a:pt x="326" y="2106"/>
                      <a:pt x="364" y="1943"/>
                    </a:cubicBezTo>
                    <a:cubicBezTo>
                      <a:pt x="383" y="1933"/>
                      <a:pt x="393" y="1914"/>
                      <a:pt x="403" y="1895"/>
                    </a:cubicBezTo>
                    <a:cubicBezTo>
                      <a:pt x="584" y="1895"/>
                      <a:pt x="1465" y="1886"/>
                      <a:pt x="1972" y="1273"/>
                    </a:cubicBezTo>
                    <a:cubicBezTo>
                      <a:pt x="2077" y="1570"/>
                      <a:pt x="2317" y="1799"/>
                      <a:pt x="2623" y="1886"/>
                    </a:cubicBezTo>
                    <a:cubicBezTo>
                      <a:pt x="2632" y="1905"/>
                      <a:pt x="2642" y="1924"/>
                      <a:pt x="2652" y="1943"/>
                    </a:cubicBezTo>
                    <a:cubicBezTo>
                      <a:pt x="2699" y="2106"/>
                      <a:pt x="3025" y="2134"/>
                      <a:pt x="3025" y="2134"/>
                    </a:cubicBezTo>
                    <a:lnTo>
                      <a:pt x="3025" y="1455"/>
                    </a:lnTo>
                    <a:cubicBezTo>
                      <a:pt x="3025" y="651"/>
                      <a:pt x="2374" y="0"/>
                      <a:pt x="157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4999;p87">
                <a:extLst>
                  <a:ext uri="{FF2B5EF4-FFF2-40B4-BE49-F238E27FC236}">
                    <a16:creationId xmlns:a16="http://schemas.microsoft.com/office/drawing/2014/main" id="{5482EFB6-32AD-4D6D-AE94-60C3BC095CEF}"/>
                  </a:ext>
                </a:extLst>
              </p:cNvPr>
              <p:cNvSpPr/>
              <p:nvPr/>
            </p:nvSpPr>
            <p:spPr>
              <a:xfrm>
                <a:off x="5032825" y="3106861"/>
                <a:ext cx="43014" cy="5630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2144" extrusionOk="0">
                    <a:moveTo>
                      <a:pt x="1455" y="0"/>
                    </a:moveTo>
                    <a:cubicBezTo>
                      <a:pt x="651" y="0"/>
                      <a:pt x="1" y="651"/>
                      <a:pt x="1" y="1455"/>
                    </a:cubicBezTo>
                    <a:lnTo>
                      <a:pt x="1" y="2144"/>
                    </a:lnTo>
                    <a:cubicBezTo>
                      <a:pt x="87" y="2134"/>
                      <a:pt x="173" y="2106"/>
                      <a:pt x="249" y="2067"/>
                    </a:cubicBezTo>
                    <a:lnTo>
                      <a:pt x="249" y="1828"/>
                    </a:lnTo>
                    <a:lnTo>
                      <a:pt x="259" y="1838"/>
                    </a:lnTo>
                    <a:lnTo>
                      <a:pt x="259" y="1455"/>
                    </a:lnTo>
                    <a:cubicBezTo>
                      <a:pt x="259" y="680"/>
                      <a:pt x="862" y="38"/>
                      <a:pt x="163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5000;p87">
                <a:extLst>
                  <a:ext uri="{FF2B5EF4-FFF2-40B4-BE49-F238E27FC236}">
                    <a16:creationId xmlns:a16="http://schemas.microsoft.com/office/drawing/2014/main" id="{DD4EA6D5-A370-4F31-ADB1-490CAB2406DC}"/>
                  </a:ext>
                </a:extLst>
              </p:cNvPr>
              <p:cNvSpPr/>
              <p:nvPr/>
            </p:nvSpPr>
            <p:spPr>
              <a:xfrm>
                <a:off x="5101442" y="3157385"/>
                <a:ext cx="17358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889" extrusionOk="0">
                    <a:moveTo>
                      <a:pt x="183" y="0"/>
                    </a:moveTo>
                    <a:cubicBezTo>
                      <a:pt x="87" y="0"/>
                      <a:pt x="0" y="78"/>
                      <a:pt x="0" y="182"/>
                    </a:cubicBezTo>
                    <a:lnTo>
                      <a:pt x="0" y="708"/>
                    </a:lnTo>
                    <a:cubicBezTo>
                      <a:pt x="0" y="805"/>
                      <a:pt x="90" y="889"/>
                      <a:pt x="187" y="889"/>
                    </a:cubicBezTo>
                    <a:cubicBezTo>
                      <a:pt x="204" y="889"/>
                      <a:pt x="222" y="886"/>
                      <a:pt x="240" y="880"/>
                    </a:cubicBezTo>
                    <a:cubicBezTo>
                      <a:pt x="278" y="871"/>
                      <a:pt x="307" y="852"/>
                      <a:pt x="345" y="832"/>
                    </a:cubicBezTo>
                    <a:cubicBezTo>
                      <a:pt x="374" y="804"/>
                      <a:pt x="412" y="775"/>
                      <a:pt x="450" y="746"/>
                    </a:cubicBezTo>
                    <a:cubicBezTo>
                      <a:pt x="661" y="497"/>
                      <a:pt x="555" y="105"/>
                      <a:pt x="240" y="9"/>
                    </a:cubicBezTo>
                    <a:cubicBezTo>
                      <a:pt x="221" y="3"/>
                      <a:pt x="202" y="0"/>
                      <a:pt x="183" y="0"/>
                    </a:cubicBezTo>
                    <a:close/>
                  </a:path>
                </a:pathLst>
              </a:custGeom>
              <a:solidFill>
                <a:srgbClr val="E5A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5001;p87">
                <a:extLst>
                  <a:ext uri="{FF2B5EF4-FFF2-40B4-BE49-F238E27FC236}">
                    <a16:creationId xmlns:a16="http://schemas.microsoft.com/office/drawing/2014/main" id="{5DD46715-2A90-49E8-9A1E-B4EE904CE73B}"/>
                  </a:ext>
                </a:extLst>
              </p:cNvPr>
              <p:cNvSpPr/>
              <p:nvPr/>
            </p:nvSpPr>
            <p:spPr>
              <a:xfrm>
                <a:off x="5026286" y="3157359"/>
                <a:ext cx="17620" cy="23371"/>
              </a:xfrm>
              <a:custGeom>
                <a:avLst/>
                <a:gdLst/>
                <a:ahLst/>
                <a:cxnLst/>
                <a:rect l="l" t="t" r="r" b="b"/>
                <a:pathLst>
                  <a:path w="671" h="890" extrusionOk="0">
                    <a:moveTo>
                      <a:pt x="484" y="1"/>
                    </a:moveTo>
                    <a:cubicBezTo>
                      <a:pt x="466" y="1"/>
                      <a:pt x="447" y="4"/>
                      <a:pt x="431" y="10"/>
                    </a:cubicBezTo>
                    <a:cubicBezTo>
                      <a:pt x="1" y="144"/>
                      <a:pt x="1" y="747"/>
                      <a:pt x="431" y="881"/>
                    </a:cubicBezTo>
                    <a:cubicBezTo>
                      <a:pt x="449" y="887"/>
                      <a:pt x="467" y="890"/>
                      <a:pt x="484" y="890"/>
                    </a:cubicBezTo>
                    <a:cubicBezTo>
                      <a:pt x="581" y="890"/>
                      <a:pt x="671" y="805"/>
                      <a:pt x="671" y="699"/>
                    </a:cubicBezTo>
                    <a:lnTo>
                      <a:pt x="671" y="183"/>
                    </a:lnTo>
                    <a:cubicBezTo>
                      <a:pt x="661" y="125"/>
                      <a:pt x="632" y="68"/>
                      <a:pt x="594" y="39"/>
                    </a:cubicBezTo>
                    <a:cubicBezTo>
                      <a:pt x="562" y="14"/>
                      <a:pt x="522" y="1"/>
                      <a:pt x="484" y="1"/>
                    </a:cubicBezTo>
                    <a:close/>
                  </a:path>
                </a:pathLst>
              </a:custGeom>
              <a:solidFill>
                <a:srgbClr val="E5A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5002;p87">
                <a:extLst>
                  <a:ext uri="{FF2B5EF4-FFF2-40B4-BE49-F238E27FC236}">
                    <a16:creationId xmlns:a16="http://schemas.microsoft.com/office/drawing/2014/main" id="{B80BBFE9-62E3-464A-AB31-2B87A96CEBFB}"/>
                  </a:ext>
                </a:extLst>
              </p:cNvPr>
              <p:cNvSpPr/>
              <p:nvPr/>
            </p:nvSpPr>
            <p:spPr>
              <a:xfrm>
                <a:off x="5057956" y="3198272"/>
                <a:ext cx="29175" cy="33271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267" extrusionOk="0">
                    <a:moveTo>
                      <a:pt x="198" y="0"/>
                    </a:moveTo>
                    <a:cubicBezTo>
                      <a:pt x="95" y="0"/>
                      <a:pt x="1" y="81"/>
                      <a:pt x="1" y="185"/>
                    </a:cubicBezTo>
                    <a:lnTo>
                      <a:pt x="1" y="721"/>
                    </a:lnTo>
                    <a:cubicBezTo>
                      <a:pt x="1" y="768"/>
                      <a:pt x="20" y="826"/>
                      <a:pt x="58" y="864"/>
                    </a:cubicBezTo>
                    <a:lnTo>
                      <a:pt x="422" y="1218"/>
                    </a:lnTo>
                    <a:cubicBezTo>
                      <a:pt x="460" y="1247"/>
                      <a:pt x="508" y="1266"/>
                      <a:pt x="556" y="1266"/>
                    </a:cubicBezTo>
                    <a:cubicBezTo>
                      <a:pt x="604" y="1266"/>
                      <a:pt x="651" y="1247"/>
                      <a:pt x="680" y="1218"/>
                    </a:cubicBezTo>
                    <a:lnTo>
                      <a:pt x="1063" y="816"/>
                    </a:lnTo>
                    <a:cubicBezTo>
                      <a:pt x="1092" y="788"/>
                      <a:pt x="1111" y="740"/>
                      <a:pt x="1111" y="692"/>
                    </a:cubicBezTo>
                    <a:lnTo>
                      <a:pt x="1111" y="194"/>
                    </a:lnTo>
                    <a:cubicBezTo>
                      <a:pt x="1111" y="137"/>
                      <a:pt x="1092" y="89"/>
                      <a:pt x="1063" y="60"/>
                    </a:cubicBezTo>
                    <a:cubicBezTo>
                      <a:pt x="1025" y="22"/>
                      <a:pt x="977" y="3"/>
                      <a:pt x="919" y="3"/>
                    </a:cubicBezTo>
                    <a:lnTo>
                      <a:pt x="881" y="3"/>
                    </a:lnTo>
                    <a:cubicBezTo>
                      <a:pt x="814" y="22"/>
                      <a:pt x="738" y="31"/>
                      <a:pt x="671" y="31"/>
                    </a:cubicBezTo>
                    <a:lnTo>
                      <a:pt x="450" y="31"/>
                    </a:lnTo>
                    <a:cubicBezTo>
                      <a:pt x="374" y="31"/>
                      <a:pt x="297" y="22"/>
                      <a:pt x="230" y="3"/>
                    </a:cubicBezTo>
                    <a:cubicBezTo>
                      <a:pt x="220" y="1"/>
                      <a:pt x="209" y="0"/>
                      <a:pt x="198" y="0"/>
                    </a:cubicBezTo>
                    <a:close/>
                  </a:path>
                </a:pathLst>
              </a:custGeom>
              <a:solidFill>
                <a:srgbClr val="F2C1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5003;p87">
                <a:extLst>
                  <a:ext uri="{FF2B5EF4-FFF2-40B4-BE49-F238E27FC236}">
                    <a16:creationId xmlns:a16="http://schemas.microsoft.com/office/drawing/2014/main" id="{5C8FBF02-C03B-4A8A-A7B3-B65C02E871A1}"/>
                  </a:ext>
                </a:extLst>
              </p:cNvPr>
              <p:cNvSpPr/>
              <p:nvPr/>
            </p:nvSpPr>
            <p:spPr>
              <a:xfrm>
                <a:off x="5057956" y="3198508"/>
                <a:ext cx="17883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681" h="1270" extrusionOk="0">
                    <a:moveTo>
                      <a:pt x="189" y="1"/>
                    </a:moveTo>
                    <a:cubicBezTo>
                      <a:pt x="87" y="1"/>
                      <a:pt x="1" y="81"/>
                      <a:pt x="1" y="185"/>
                    </a:cubicBezTo>
                    <a:lnTo>
                      <a:pt x="1" y="721"/>
                    </a:lnTo>
                    <a:cubicBezTo>
                      <a:pt x="1" y="769"/>
                      <a:pt x="20" y="826"/>
                      <a:pt x="58" y="865"/>
                    </a:cubicBezTo>
                    <a:lnTo>
                      <a:pt x="422" y="1219"/>
                    </a:lnTo>
                    <a:cubicBezTo>
                      <a:pt x="453" y="1250"/>
                      <a:pt x="492" y="1269"/>
                      <a:pt x="531" y="1269"/>
                    </a:cubicBezTo>
                    <a:cubicBezTo>
                      <a:pt x="539" y="1269"/>
                      <a:pt x="548" y="1268"/>
                      <a:pt x="556" y="1267"/>
                    </a:cubicBezTo>
                    <a:cubicBezTo>
                      <a:pt x="604" y="1267"/>
                      <a:pt x="651" y="1247"/>
                      <a:pt x="680" y="1219"/>
                    </a:cubicBezTo>
                    <a:cubicBezTo>
                      <a:pt x="642" y="1209"/>
                      <a:pt x="613" y="1190"/>
                      <a:pt x="594" y="1161"/>
                    </a:cubicBezTo>
                    <a:lnTo>
                      <a:pt x="221" y="798"/>
                    </a:lnTo>
                    <a:cubicBezTo>
                      <a:pt x="183" y="759"/>
                      <a:pt x="163" y="712"/>
                      <a:pt x="163" y="664"/>
                    </a:cubicBezTo>
                    <a:lnTo>
                      <a:pt x="163" y="128"/>
                    </a:lnTo>
                    <a:cubicBezTo>
                      <a:pt x="163" y="80"/>
                      <a:pt x="183" y="42"/>
                      <a:pt x="221" y="3"/>
                    </a:cubicBezTo>
                    <a:cubicBezTo>
                      <a:pt x="210" y="2"/>
                      <a:pt x="199" y="1"/>
                      <a:pt x="189" y="1"/>
                    </a:cubicBezTo>
                    <a:close/>
                  </a:path>
                </a:pathLst>
              </a:custGeom>
              <a:solidFill>
                <a:srgbClr val="B9C7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5004;p87">
                <a:extLst>
                  <a:ext uri="{FF2B5EF4-FFF2-40B4-BE49-F238E27FC236}">
                    <a16:creationId xmlns:a16="http://schemas.microsoft.com/office/drawing/2014/main" id="{804C0E28-7E7E-4140-9D29-FDA31608EE20}"/>
                  </a:ext>
                </a:extLst>
              </p:cNvPr>
              <p:cNvSpPr/>
              <p:nvPr/>
            </p:nvSpPr>
            <p:spPr>
              <a:xfrm>
                <a:off x="5041386" y="3139844"/>
                <a:ext cx="62341" cy="66805"/>
              </a:xfrm>
              <a:custGeom>
                <a:avLst/>
                <a:gdLst/>
                <a:ahLst/>
                <a:cxnLst/>
                <a:rect l="l" t="t" r="r" b="b"/>
                <a:pathLst>
                  <a:path w="2374" h="2544" extrusionOk="0">
                    <a:moveTo>
                      <a:pt x="1648" y="0"/>
                    </a:moveTo>
                    <a:cubicBezTo>
                      <a:pt x="1633" y="0"/>
                      <a:pt x="1619" y="6"/>
                      <a:pt x="1608" y="17"/>
                    </a:cubicBezTo>
                    <a:cubicBezTo>
                      <a:pt x="1349" y="208"/>
                      <a:pt x="1053" y="352"/>
                      <a:pt x="747" y="438"/>
                    </a:cubicBezTo>
                    <a:cubicBezTo>
                      <a:pt x="651" y="467"/>
                      <a:pt x="555" y="486"/>
                      <a:pt x="459" y="505"/>
                    </a:cubicBezTo>
                    <a:cubicBezTo>
                      <a:pt x="364" y="524"/>
                      <a:pt x="268" y="534"/>
                      <a:pt x="172" y="543"/>
                    </a:cubicBezTo>
                    <a:cubicBezTo>
                      <a:pt x="77" y="543"/>
                      <a:pt x="0" y="630"/>
                      <a:pt x="0" y="725"/>
                    </a:cubicBezTo>
                    <a:lnTo>
                      <a:pt x="0" y="1472"/>
                    </a:lnTo>
                    <a:cubicBezTo>
                      <a:pt x="0" y="2065"/>
                      <a:pt x="479" y="2544"/>
                      <a:pt x="1072" y="2544"/>
                    </a:cubicBezTo>
                    <a:lnTo>
                      <a:pt x="1302" y="2544"/>
                    </a:lnTo>
                    <a:cubicBezTo>
                      <a:pt x="1895" y="2544"/>
                      <a:pt x="2373" y="2065"/>
                      <a:pt x="2373" y="1472"/>
                    </a:cubicBezTo>
                    <a:lnTo>
                      <a:pt x="2373" y="697"/>
                    </a:lnTo>
                    <a:cubicBezTo>
                      <a:pt x="2373" y="620"/>
                      <a:pt x="2326" y="553"/>
                      <a:pt x="2259" y="524"/>
                    </a:cubicBezTo>
                    <a:cubicBezTo>
                      <a:pt x="2239" y="515"/>
                      <a:pt x="2220" y="505"/>
                      <a:pt x="2201" y="496"/>
                    </a:cubicBezTo>
                    <a:cubicBezTo>
                      <a:pt x="1991" y="409"/>
                      <a:pt x="1818" y="256"/>
                      <a:pt x="1713" y="55"/>
                    </a:cubicBezTo>
                    <a:lnTo>
                      <a:pt x="1704" y="36"/>
                    </a:lnTo>
                    <a:cubicBezTo>
                      <a:pt x="1692" y="13"/>
                      <a:pt x="1670" y="0"/>
                      <a:pt x="1648" y="0"/>
                    </a:cubicBezTo>
                    <a:close/>
                  </a:path>
                </a:pathLst>
              </a:custGeom>
              <a:solidFill>
                <a:srgbClr val="F2C1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5005;p87">
                <a:extLst>
                  <a:ext uri="{FF2B5EF4-FFF2-40B4-BE49-F238E27FC236}">
                    <a16:creationId xmlns:a16="http://schemas.microsoft.com/office/drawing/2014/main" id="{8118A5CE-6487-46AF-BB35-5709BBE39C10}"/>
                  </a:ext>
                </a:extLst>
              </p:cNvPr>
              <p:cNvSpPr/>
              <p:nvPr/>
            </p:nvSpPr>
            <p:spPr>
              <a:xfrm>
                <a:off x="5041386" y="3139844"/>
                <a:ext cx="45246" cy="67068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2554" extrusionOk="0">
                    <a:moveTo>
                      <a:pt x="1648" y="0"/>
                    </a:moveTo>
                    <a:cubicBezTo>
                      <a:pt x="1633" y="0"/>
                      <a:pt x="1619" y="6"/>
                      <a:pt x="1608" y="17"/>
                    </a:cubicBezTo>
                    <a:cubicBezTo>
                      <a:pt x="1349" y="208"/>
                      <a:pt x="1053" y="352"/>
                      <a:pt x="747" y="438"/>
                    </a:cubicBezTo>
                    <a:cubicBezTo>
                      <a:pt x="651" y="467"/>
                      <a:pt x="555" y="486"/>
                      <a:pt x="459" y="505"/>
                    </a:cubicBezTo>
                    <a:cubicBezTo>
                      <a:pt x="364" y="524"/>
                      <a:pt x="268" y="534"/>
                      <a:pt x="172" y="543"/>
                    </a:cubicBezTo>
                    <a:cubicBezTo>
                      <a:pt x="67" y="553"/>
                      <a:pt x="0" y="630"/>
                      <a:pt x="0" y="725"/>
                    </a:cubicBezTo>
                    <a:lnTo>
                      <a:pt x="0" y="1472"/>
                    </a:lnTo>
                    <a:cubicBezTo>
                      <a:pt x="0" y="2065"/>
                      <a:pt x="479" y="2553"/>
                      <a:pt x="1072" y="2553"/>
                    </a:cubicBezTo>
                    <a:lnTo>
                      <a:pt x="1292" y="2553"/>
                    </a:lnTo>
                    <a:cubicBezTo>
                      <a:pt x="699" y="2553"/>
                      <a:pt x="220" y="2065"/>
                      <a:pt x="220" y="1472"/>
                    </a:cubicBezTo>
                    <a:lnTo>
                      <a:pt x="220" y="725"/>
                    </a:lnTo>
                    <a:cubicBezTo>
                      <a:pt x="220" y="630"/>
                      <a:pt x="287" y="553"/>
                      <a:pt x="392" y="543"/>
                    </a:cubicBezTo>
                    <a:cubicBezTo>
                      <a:pt x="488" y="534"/>
                      <a:pt x="584" y="524"/>
                      <a:pt x="680" y="505"/>
                    </a:cubicBezTo>
                    <a:cubicBezTo>
                      <a:pt x="775" y="486"/>
                      <a:pt x="871" y="467"/>
                      <a:pt x="967" y="438"/>
                    </a:cubicBezTo>
                    <a:cubicBezTo>
                      <a:pt x="1235" y="362"/>
                      <a:pt x="1493" y="247"/>
                      <a:pt x="1723" y="84"/>
                    </a:cubicBezTo>
                    <a:lnTo>
                      <a:pt x="1713" y="55"/>
                    </a:lnTo>
                    <a:lnTo>
                      <a:pt x="1704" y="36"/>
                    </a:lnTo>
                    <a:cubicBezTo>
                      <a:pt x="1692" y="13"/>
                      <a:pt x="1670" y="0"/>
                      <a:pt x="1648" y="0"/>
                    </a:cubicBezTo>
                    <a:close/>
                  </a:path>
                </a:pathLst>
              </a:custGeom>
              <a:solidFill>
                <a:srgbClr val="B9C7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41" name="Picture 2">
            <a:extLst>
              <a:ext uri="{FF2B5EF4-FFF2-40B4-BE49-F238E27FC236}">
                <a16:creationId xmlns:a16="http://schemas.microsoft.com/office/drawing/2014/main" id="{944B528B-664E-4AE9-A14F-C4C33A80D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Date Placeholder 19">
            <a:extLst>
              <a:ext uri="{FF2B5EF4-FFF2-40B4-BE49-F238E27FC236}">
                <a16:creationId xmlns:a16="http://schemas.microsoft.com/office/drawing/2014/main" id="{EFB96F89-E14D-4F7D-BB6C-F4E2DCEE450B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144" name="Slide Number Placeholder 2">
            <a:extLst>
              <a:ext uri="{FF2B5EF4-FFF2-40B4-BE49-F238E27FC236}">
                <a16:creationId xmlns:a16="http://schemas.microsoft.com/office/drawing/2014/main" id="{813D23E1-573C-4EEA-A097-B9F3748C205D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10</a:t>
            </a:fld>
            <a:endParaRPr lang="en-US" sz="1050" kern="1200" dirty="0">
              <a:solidFill>
                <a:schemeClr val="tx1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2D14A6-3285-4C0D-AEDD-633E21A670E5}"/>
              </a:ext>
            </a:extLst>
          </p:cNvPr>
          <p:cNvSpPr/>
          <p:nvPr/>
        </p:nvSpPr>
        <p:spPr>
          <a:xfrm>
            <a:off x="4366260" y="4133784"/>
            <a:ext cx="147320" cy="1445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5ACD2D-8461-4D6D-9CD4-BB43CEB648F2}"/>
              </a:ext>
            </a:extLst>
          </p:cNvPr>
          <p:cNvGrpSpPr/>
          <p:nvPr/>
        </p:nvGrpSpPr>
        <p:grpSpPr>
          <a:xfrm>
            <a:off x="3778016" y="1211700"/>
            <a:ext cx="1585800" cy="3571750"/>
            <a:chOff x="3778016" y="1211700"/>
            <a:chExt cx="1585800" cy="357175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FE524B4-7A1F-42E6-9E4A-6C4805AF9BA0}"/>
                </a:ext>
              </a:extLst>
            </p:cNvPr>
            <p:cNvGrpSpPr/>
            <p:nvPr/>
          </p:nvGrpSpPr>
          <p:grpSpPr>
            <a:xfrm>
              <a:off x="3778016" y="1211700"/>
              <a:ext cx="1585800" cy="3571750"/>
              <a:chOff x="3779100" y="1211700"/>
              <a:chExt cx="1585800" cy="3571750"/>
            </a:xfrm>
          </p:grpSpPr>
          <p:grpSp>
            <p:nvGrpSpPr>
              <p:cNvPr id="390" name="Google Shape;390;p18"/>
              <p:cNvGrpSpPr/>
              <p:nvPr/>
            </p:nvGrpSpPr>
            <p:grpSpPr>
              <a:xfrm>
                <a:off x="3779100" y="1211700"/>
                <a:ext cx="1585800" cy="3571750"/>
                <a:chOff x="3779100" y="1211700"/>
                <a:chExt cx="1585800" cy="3571750"/>
              </a:xfrm>
              <a:solidFill>
                <a:schemeClr val="accent5"/>
              </a:solidFill>
            </p:grpSpPr>
            <p:sp>
              <p:nvSpPr>
                <p:cNvPr id="391" name="Google Shape;391;p18"/>
                <p:cNvSpPr/>
                <p:nvPr/>
              </p:nvSpPr>
              <p:spPr>
                <a:xfrm>
                  <a:off x="4028700" y="3696850"/>
                  <a:ext cx="1086600" cy="1086600"/>
                </a:xfrm>
                <a:prstGeom prst="roundRect">
                  <a:avLst>
                    <a:gd name="adj" fmla="val 16667"/>
                  </a:avLst>
                </a:pr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7" name="Google Shape;397;p18"/>
                <p:cNvSpPr/>
                <p:nvPr/>
              </p:nvSpPr>
              <p:spPr>
                <a:xfrm>
                  <a:off x="4099075" y="3767225"/>
                  <a:ext cx="945900" cy="9459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2" name="Google Shape;392;p18"/>
                <p:cNvSpPr/>
                <p:nvPr/>
              </p:nvSpPr>
              <p:spPr>
                <a:xfrm>
                  <a:off x="3779100" y="1211700"/>
                  <a:ext cx="1585800" cy="1567200"/>
                </a:xfrm>
                <a:prstGeom prst="roundRect">
                  <a:avLst>
                    <a:gd name="adj" fmla="val 16667"/>
                  </a:avLst>
                </a:pr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endParaRPr kumimoji="0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393" name="Google Shape;393;p18"/>
                <p:cNvGrpSpPr/>
                <p:nvPr/>
              </p:nvGrpSpPr>
              <p:grpSpPr>
                <a:xfrm>
                  <a:off x="3825407" y="1492733"/>
                  <a:ext cx="1493044" cy="1016091"/>
                  <a:chOff x="-2252259" y="1418025"/>
                  <a:chExt cx="2085257" cy="1016091"/>
                </a:xfrm>
                <a:grpFill/>
              </p:grpSpPr>
              <p:sp>
                <p:nvSpPr>
                  <p:cNvPr id="394" name="Google Shape;394;p18"/>
                  <p:cNvSpPr txBox="1"/>
                  <p:nvPr/>
                </p:nvSpPr>
                <p:spPr>
                  <a:xfrm>
                    <a:off x="-2199675" y="1418025"/>
                    <a:ext cx="1980300" cy="348600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  <a:tabLst/>
                      <a:defRPr/>
                    </a:pPr>
                    <a:r>
                      <a:rPr kumimoji="0" lang="en" sz="1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rPr>
                      <a:t>1990</a:t>
                    </a:r>
                    <a:endParaRPr kumimoji="0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endParaRPr>
                  </a:p>
                </p:txBody>
              </p:sp>
              <p:sp>
                <p:nvSpPr>
                  <p:cNvPr id="395" name="Google Shape;395;p18"/>
                  <p:cNvSpPr txBox="1"/>
                  <p:nvPr/>
                </p:nvSpPr>
                <p:spPr>
                  <a:xfrm>
                    <a:off x="-2252259" y="1707816"/>
                    <a:ext cx="2085257" cy="726300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no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Tx/>
                      <a:buFont typeface="Arial"/>
                      <a:buNone/>
                      <a:tabLst/>
                      <a:defRPr/>
                    </a:pPr>
                    <a:r>
                      <a:rPr kumimoji="0" lang="en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Roboto"/>
                        <a:ea typeface="Roboto"/>
                        <a:cs typeface="Roboto"/>
                        <a:sym typeface="Roboto"/>
                      </a:rPr>
                      <a:t>The first brainwave drawing game was created</a:t>
                    </a:r>
                    <a:endParaRPr kumimoji="0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</p:grpSp>
            <p:sp>
              <p:nvSpPr>
                <p:cNvPr id="396" name="Google Shape;396;p18"/>
                <p:cNvSpPr/>
                <p:nvPr/>
              </p:nvSpPr>
              <p:spPr>
                <a:xfrm>
                  <a:off x="4324075" y="2895900"/>
                  <a:ext cx="495900" cy="4959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kumimoji="0" lang="en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3</a:t>
                  </a:r>
                  <a:endParaRPr kumimoji="0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398" name="Google Shape;398;p18"/>
                <p:cNvCxnSpPr>
                  <a:stCxn id="396" idx="4"/>
                  <a:endCxn id="391" idx="0"/>
                </p:cNvCxnSpPr>
                <p:nvPr/>
              </p:nvCxnSpPr>
              <p:spPr>
                <a:xfrm>
                  <a:off x="4572025" y="3391800"/>
                  <a:ext cx="0" cy="305100"/>
                </a:xfrm>
                <a:prstGeom prst="straightConnector1">
                  <a:avLst/>
                </a:prstGeom>
                <a:grp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99" name="Google Shape;399;p18"/>
                <p:cNvCxnSpPr>
                  <a:stCxn id="396" idx="0"/>
                  <a:endCxn id="392" idx="2"/>
                </p:cNvCxnSpPr>
                <p:nvPr/>
              </p:nvCxnSpPr>
              <p:spPr>
                <a:xfrm rot="10800000">
                  <a:off x="4572025" y="2778900"/>
                  <a:ext cx="0" cy="117000"/>
                </a:xfrm>
                <a:prstGeom prst="straightConnector1">
                  <a:avLst/>
                </a:prstGeom>
                <a:grp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4" name="Graphic 2" descr="Game controller">
                <a:extLst>
                  <a:ext uri="{FF2B5EF4-FFF2-40B4-BE49-F238E27FC236}">
                    <a16:creationId xmlns:a16="http://schemas.microsoft.com/office/drawing/2014/main" id="{CC507EC6-E016-4E61-94DC-E5955A74EF71}"/>
                  </a:ext>
                </a:extLst>
              </p:cNvPr>
              <p:cNvSpPr/>
              <p:nvPr/>
            </p:nvSpPr>
            <p:spPr>
              <a:xfrm>
                <a:off x="4260115" y="4018273"/>
                <a:ext cx="649180" cy="431628"/>
              </a:xfrm>
              <a:custGeom>
                <a:avLst/>
                <a:gdLst>
                  <a:gd name="connsiteX0" fmla="*/ 517282 w 649180"/>
                  <a:gd name="connsiteY0" fmla="*/ 208107 h 431628"/>
                  <a:gd name="connsiteX1" fmla="*/ 494159 w 649180"/>
                  <a:gd name="connsiteY1" fmla="*/ 184984 h 431628"/>
                  <a:gd name="connsiteX2" fmla="*/ 517282 w 649180"/>
                  <a:gd name="connsiteY2" fmla="*/ 161861 h 431628"/>
                  <a:gd name="connsiteX3" fmla="*/ 540405 w 649180"/>
                  <a:gd name="connsiteY3" fmla="*/ 184984 h 431628"/>
                  <a:gd name="connsiteX4" fmla="*/ 517282 w 649180"/>
                  <a:gd name="connsiteY4" fmla="*/ 208107 h 431628"/>
                  <a:gd name="connsiteX5" fmla="*/ 471036 w 649180"/>
                  <a:gd name="connsiteY5" fmla="*/ 254353 h 431628"/>
                  <a:gd name="connsiteX6" fmla="*/ 447913 w 649180"/>
                  <a:gd name="connsiteY6" fmla="*/ 231230 h 431628"/>
                  <a:gd name="connsiteX7" fmla="*/ 471036 w 649180"/>
                  <a:gd name="connsiteY7" fmla="*/ 208107 h 431628"/>
                  <a:gd name="connsiteX8" fmla="*/ 494159 w 649180"/>
                  <a:gd name="connsiteY8" fmla="*/ 231230 h 431628"/>
                  <a:gd name="connsiteX9" fmla="*/ 471036 w 649180"/>
                  <a:gd name="connsiteY9" fmla="*/ 254353 h 431628"/>
                  <a:gd name="connsiteX10" fmla="*/ 424790 w 649180"/>
                  <a:gd name="connsiteY10" fmla="*/ 208107 h 431628"/>
                  <a:gd name="connsiteX11" fmla="*/ 401667 w 649180"/>
                  <a:gd name="connsiteY11" fmla="*/ 184984 h 431628"/>
                  <a:gd name="connsiteX12" fmla="*/ 424790 w 649180"/>
                  <a:gd name="connsiteY12" fmla="*/ 161861 h 431628"/>
                  <a:gd name="connsiteX13" fmla="*/ 447913 w 649180"/>
                  <a:gd name="connsiteY13" fmla="*/ 184984 h 431628"/>
                  <a:gd name="connsiteX14" fmla="*/ 424790 w 649180"/>
                  <a:gd name="connsiteY14" fmla="*/ 208107 h 431628"/>
                  <a:gd name="connsiteX15" fmla="*/ 471036 w 649180"/>
                  <a:gd name="connsiteY15" fmla="*/ 115615 h 431628"/>
                  <a:gd name="connsiteX16" fmla="*/ 494159 w 649180"/>
                  <a:gd name="connsiteY16" fmla="*/ 138738 h 431628"/>
                  <a:gd name="connsiteX17" fmla="*/ 471036 w 649180"/>
                  <a:gd name="connsiteY17" fmla="*/ 161861 h 431628"/>
                  <a:gd name="connsiteX18" fmla="*/ 447913 w 649180"/>
                  <a:gd name="connsiteY18" fmla="*/ 138738 h 431628"/>
                  <a:gd name="connsiteX19" fmla="*/ 471036 w 649180"/>
                  <a:gd name="connsiteY19" fmla="*/ 115615 h 431628"/>
                  <a:gd name="connsiteX20" fmla="*/ 224391 w 649180"/>
                  <a:gd name="connsiteY20" fmla="*/ 200399 h 431628"/>
                  <a:gd name="connsiteX21" fmla="*/ 193560 w 649180"/>
                  <a:gd name="connsiteY21" fmla="*/ 200399 h 431628"/>
                  <a:gd name="connsiteX22" fmla="*/ 193560 w 649180"/>
                  <a:gd name="connsiteY22" fmla="*/ 231230 h 431628"/>
                  <a:gd name="connsiteX23" fmla="*/ 178145 w 649180"/>
                  <a:gd name="connsiteY23" fmla="*/ 246645 h 431628"/>
                  <a:gd name="connsiteX24" fmla="*/ 162729 w 649180"/>
                  <a:gd name="connsiteY24" fmla="*/ 231230 h 431628"/>
                  <a:gd name="connsiteX25" fmla="*/ 162729 w 649180"/>
                  <a:gd name="connsiteY25" fmla="*/ 200399 h 431628"/>
                  <a:gd name="connsiteX26" fmla="*/ 131899 w 649180"/>
                  <a:gd name="connsiteY26" fmla="*/ 200399 h 431628"/>
                  <a:gd name="connsiteX27" fmla="*/ 116484 w 649180"/>
                  <a:gd name="connsiteY27" fmla="*/ 184984 h 431628"/>
                  <a:gd name="connsiteX28" fmla="*/ 131899 w 649180"/>
                  <a:gd name="connsiteY28" fmla="*/ 169568 h 431628"/>
                  <a:gd name="connsiteX29" fmla="*/ 162729 w 649180"/>
                  <a:gd name="connsiteY29" fmla="*/ 169568 h 431628"/>
                  <a:gd name="connsiteX30" fmla="*/ 162729 w 649180"/>
                  <a:gd name="connsiteY30" fmla="*/ 138738 h 431628"/>
                  <a:gd name="connsiteX31" fmla="*/ 178145 w 649180"/>
                  <a:gd name="connsiteY31" fmla="*/ 123323 h 431628"/>
                  <a:gd name="connsiteX32" fmla="*/ 193560 w 649180"/>
                  <a:gd name="connsiteY32" fmla="*/ 138738 h 431628"/>
                  <a:gd name="connsiteX33" fmla="*/ 193560 w 649180"/>
                  <a:gd name="connsiteY33" fmla="*/ 169568 h 431628"/>
                  <a:gd name="connsiteX34" fmla="*/ 224391 w 649180"/>
                  <a:gd name="connsiteY34" fmla="*/ 169568 h 431628"/>
                  <a:gd name="connsiteX35" fmla="*/ 239806 w 649180"/>
                  <a:gd name="connsiteY35" fmla="*/ 184984 h 431628"/>
                  <a:gd name="connsiteX36" fmla="*/ 224391 w 649180"/>
                  <a:gd name="connsiteY36" fmla="*/ 200399 h 431628"/>
                  <a:gd name="connsiteX37" fmla="*/ 501866 w 649180"/>
                  <a:gd name="connsiteY37" fmla="*/ 0 h 431628"/>
                  <a:gd name="connsiteX38" fmla="*/ 324590 w 649180"/>
                  <a:gd name="connsiteY38" fmla="*/ 46246 h 431628"/>
                  <a:gd name="connsiteX39" fmla="*/ 147314 w 649180"/>
                  <a:gd name="connsiteY39" fmla="*/ 0 h 431628"/>
                  <a:gd name="connsiteX40" fmla="*/ 54822 w 649180"/>
                  <a:gd name="connsiteY40" fmla="*/ 431629 h 431628"/>
                  <a:gd name="connsiteX41" fmla="*/ 324590 w 649180"/>
                  <a:gd name="connsiteY41" fmla="*/ 323722 h 431628"/>
                  <a:gd name="connsiteX42" fmla="*/ 594358 w 649180"/>
                  <a:gd name="connsiteY42" fmla="*/ 431629 h 431628"/>
                  <a:gd name="connsiteX43" fmla="*/ 501866 w 649180"/>
                  <a:gd name="connsiteY43" fmla="*/ 0 h 431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649180" h="431628">
                    <a:moveTo>
                      <a:pt x="517282" y="208107"/>
                    </a:moveTo>
                    <a:cubicBezTo>
                      <a:pt x="504179" y="208107"/>
                      <a:pt x="494159" y="198087"/>
                      <a:pt x="494159" y="184984"/>
                    </a:cubicBezTo>
                    <a:cubicBezTo>
                      <a:pt x="494159" y="171881"/>
                      <a:pt x="504179" y="161861"/>
                      <a:pt x="517282" y="161861"/>
                    </a:cubicBezTo>
                    <a:cubicBezTo>
                      <a:pt x="530385" y="161861"/>
                      <a:pt x="540405" y="171881"/>
                      <a:pt x="540405" y="184984"/>
                    </a:cubicBezTo>
                    <a:cubicBezTo>
                      <a:pt x="540405" y="198087"/>
                      <a:pt x="530385" y="208107"/>
                      <a:pt x="517282" y="208107"/>
                    </a:cubicBezTo>
                    <a:close/>
                    <a:moveTo>
                      <a:pt x="471036" y="254353"/>
                    </a:moveTo>
                    <a:cubicBezTo>
                      <a:pt x="457933" y="254353"/>
                      <a:pt x="447913" y="244333"/>
                      <a:pt x="447913" y="231230"/>
                    </a:cubicBezTo>
                    <a:cubicBezTo>
                      <a:pt x="447913" y="218127"/>
                      <a:pt x="457933" y="208107"/>
                      <a:pt x="471036" y="208107"/>
                    </a:cubicBezTo>
                    <a:cubicBezTo>
                      <a:pt x="484139" y="208107"/>
                      <a:pt x="494159" y="218127"/>
                      <a:pt x="494159" y="231230"/>
                    </a:cubicBezTo>
                    <a:cubicBezTo>
                      <a:pt x="494159" y="244333"/>
                      <a:pt x="484139" y="254353"/>
                      <a:pt x="471036" y="254353"/>
                    </a:cubicBezTo>
                    <a:close/>
                    <a:moveTo>
                      <a:pt x="424790" y="208107"/>
                    </a:moveTo>
                    <a:cubicBezTo>
                      <a:pt x="411687" y="208107"/>
                      <a:pt x="401667" y="198087"/>
                      <a:pt x="401667" y="184984"/>
                    </a:cubicBezTo>
                    <a:cubicBezTo>
                      <a:pt x="401667" y="171881"/>
                      <a:pt x="411687" y="161861"/>
                      <a:pt x="424790" y="161861"/>
                    </a:cubicBezTo>
                    <a:cubicBezTo>
                      <a:pt x="437893" y="161861"/>
                      <a:pt x="447913" y="171881"/>
                      <a:pt x="447913" y="184984"/>
                    </a:cubicBezTo>
                    <a:cubicBezTo>
                      <a:pt x="447913" y="198087"/>
                      <a:pt x="437893" y="208107"/>
                      <a:pt x="424790" y="208107"/>
                    </a:cubicBezTo>
                    <a:close/>
                    <a:moveTo>
                      <a:pt x="471036" y="115615"/>
                    </a:moveTo>
                    <a:cubicBezTo>
                      <a:pt x="484139" y="115615"/>
                      <a:pt x="494159" y="125635"/>
                      <a:pt x="494159" y="138738"/>
                    </a:cubicBezTo>
                    <a:cubicBezTo>
                      <a:pt x="494159" y="151841"/>
                      <a:pt x="484139" y="161861"/>
                      <a:pt x="471036" y="161861"/>
                    </a:cubicBezTo>
                    <a:cubicBezTo>
                      <a:pt x="457933" y="161861"/>
                      <a:pt x="447913" y="151841"/>
                      <a:pt x="447913" y="138738"/>
                    </a:cubicBezTo>
                    <a:cubicBezTo>
                      <a:pt x="447913" y="125635"/>
                      <a:pt x="457933" y="115615"/>
                      <a:pt x="471036" y="115615"/>
                    </a:cubicBezTo>
                    <a:close/>
                    <a:moveTo>
                      <a:pt x="224391" y="200399"/>
                    </a:moveTo>
                    <a:lnTo>
                      <a:pt x="193560" y="200399"/>
                    </a:lnTo>
                    <a:lnTo>
                      <a:pt x="193560" y="231230"/>
                    </a:lnTo>
                    <a:cubicBezTo>
                      <a:pt x="193560" y="239708"/>
                      <a:pt x="186623" y="246645"/>
                      <a:pt x="178145" y="246645"/>
                    </a:cubicBezTo>
                    <a:cubicBezTo>
                      <a:pt x="169666" y="246645"/>
                      <a:pt x="162729" y="239708"/>
                      <a:pt x="162729" y="231230"/>
                    </a:cubicBezTo>
                    <a:lnTo>
                      <a:pt x="162729" y="200399"/>
                    </a:lnTo>
                    <a:lnTo>
                      <a:pt x="131899" y="200399"/>
                    </a:lnTo>
                    <a:cubicBezTo>
                      <a:pt x="123420" y="200399"/>
                      <a:pt x="116484" y="193462"/>
                      <a:pt x="116484" y="184984"/>
                    </a:cubicBezTo>
                    <a:cubicBezTo>
                      <a:pt x="116484" y="176505"/>
                      <a:pt x="123420" y="169568"/>
                      <a:pt x="131899" y="169568"/>
                    </a:cubicBezTo>
                    <a:lnTo>
                      <a:pt x="162729" y="169568"/>
                    </a:lnTo>
                    <a:lnTo>
                      <a:pt x="162729" y="138738"/>
                    </a:lnTo>
                    <a:cubicBezTo>
                      <a:pt x="162729" y="130259"/>
                      <a:pt x="169666" y="123323"/>
                      <a:pt x="178145" y="123323"/>
                    </a:cubicBezTo>
                    <a:cubicBezTo>
                      <a:pt x="186623" y="123323"/>
                      <a:pt x="193560" y="130259"/>
                      <a:pt x="193560" y="138738"/>
                    </a:cubicBezTo>
                    <a:lnTo>
                      <a:pt x="193560" y="169568"/>
                    </a:lnTo>
                    <a:lnTo>
                      <a:pt x="224391" y="169568"/>
                    </a:lnTo>
                    <a:cubicBezTo>
                      <a:pt x="232869" y="169568"/>
                      <a:pt x="239806" y="176505"/>
                      <a:pt x="239806" y="184984"/>
                    </a:cubicBezTo>
                    <a:cubicBezTo>
                      <a:pt x="239806" y="193462"/>
                      <a:pt x="232869" y="200399"/>
                      <a:pt x="224391" y="200399"/>
                    </a:cubicBezTo>
                    <a:close/>
                    <a:moveTo>
                      <a:pt x="501866" y="0"/>
                    </a:moveTo>
                    <a:cubicBezTo>
                      <a:pt x="410916" y="0"/>
                      <a:pt x="457162" y="46246"/>
                      <a:pt x="324590" y="46246"/>
                    </a:cubicBezTo>
                    <a:cubicBezTo>
                      <a:pt x="192019" y="46246"/>
                      <a:pt x="238265" y="0"/>
                      <a:pt x="147314" y="0"/>
                    </a:cubicBezTo>
                    <a:cubicBezTo>
                      <a:pt x="50198" y="0"/>
                      <a:pt x="-73125" y="431629"/>
                      <a:pt x="54822" y="431629"/>
                    </a:cubicBezTo>
                    <a:cubicBezTo>
                      <a:pt x="172749" y="431629"/>
                      <a:pt x="128045" y="323722"/>
                      <a:pt x="324590" y="323722"/>
                    </a:cubicBezTo>
                    <a:cubicBezTo>
                      <a:pt x="521136" y="323722"/>
                      <a:pt x="476431" y="431629"/>
                      <a:pt x="594358" y="431629"/>
                    </a:cubicBezTo>
                    <a:cubicBezTo>
                      <a:pt x="722305" y="431629"/>
                      <a:pt x="598983" y="0"/>
                      <a:pt x="501866" y="0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76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3F8925A-2AEC-4E66-8FEB-4ED4E95A032B}"/>
                </a:ext>
              </a:extLst>
            </p:cNvPr>
            <p:cNvGrpSpPr/>
            <p:nvPr/>
          </p:nvGrpSpPr>
          <p:grpSpPr>
            <a:xfrm>
              <a:off x="4651680" y="4117414"/>
              <a:ext cx="157297" cy="169802"/>
              <a:chOff x="4651680" y="4117414"/>
              <a:chExt cx="157297" cy="169802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7EED21A7-5F9B-4630-961B-047013F384E5}"/>
                  </a:ext>
                </a:extLst>
              </p:cNvPr>
              <p:cNvSpPr/>
              <p:nvPr/>
            </p:nvSpPr>
            <p:spPr>
              <a:xfrm>
                <a:off x="4702905" y="4117414"/>
                <a:ext cx="60960" cy="68435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EEB7E664-A801-41A3-A6C0-034730AFBBFB}"/>
                  </a:ext>
                </a:extLst>
              </p:cNvPr>
              <p:cNvSpPr/>
              <p:nvPr/>
            </p:nvSpPr>
            <p:spPr>
              <a:xfrm>
                <a:off x="4748017" y="4171715"/>
                <a:ext cx="60960" cy="68435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35265F48-5D65-4AB6-BA22-5BD52E67898F}"/>
                  </a:ext>
                </a:extLst>
              </p:cNvPr>
              <p:cNvSpPr/>
              <p:nvPr/>
            </p:nvSpPr>
            <p:spPr>
              <a:xfrm>
                <a:off x="4651680" y="4166877"/>
                <a:ext cx="60960" cy="68435"/>
              </a:xfrm>
              <a:prstGeom prst="ellipse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D4E464DF-D6F2-40D8-9D33-BE9E963E93B2}"/>
                  </a:ext>
                </a:extLst>
              </p:cNvPr>
              <p:cNvSpPr/>
              <p:nvPr/>
            </p:nvSpPr>
            <p:spPr>
              <a:xfrm>
                <a:off x="4696541" y="4218781"/>
                <a:ext cx="60960" cy="68435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505">
        <p15:prstTrans prst="pageCurlDouble"/>
      </p:transition>
    </mc:Choice>
    <mc:Fallback xmlns="">
      <p:transition spd="slow" advTm="8505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3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3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8" fill="hold">
                          <p:stCondLst>
                            <p:cond delay="indefinite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3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3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8" fill="hold">
                          <p:stCondLst>
                            <p:cond delay="indefinite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53" presetClass="entr" presetSubtype="1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5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42"/>
          <p:cNvSpPr/>
          <p:nvPr/>
        </p:nvSpPr>
        <p:spPr>
          <a:xfrm>
            <a:off x="1728400" y="1929341"/>
            <a:ext cx="1066569" cy="101076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977" name="Google Shape;3977;p42"/>
          <p:cNvSpPr txBox="1">
            <a:spLocks noGrp="1"/>
          </p:cNvSpPr>
          <p:nvPr>
            <p:ph type="title"/>
          </p:nvPr>
        </p:nvSpPr>
        <p:spPr>
          <a:xfrm>
            <a:off x="2887135" y="2007961"/>
            <a:ext cx="4269733" cy="7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</a:t>
            </a:r>
            <a:endParaRPr dirty="0"/>
          </a:p>
        </p:txBody>
      </p:sp>
      <p:sp>
        <p:nvSpPr>
          <p:cNvPr id="3978" name="Google Shape;3978;p42"/>
          <p:cNvSpPr txBox="1">
            <a:spLocks noGrp="1"/>
          </p:cNvSpPr>
          <p:nvPr>
            <p:ph type="title" idx="2"/>
          </p:nvPr>
        </p:nvSpPr>
        <p:spPr>
          <a:xfrm>
            <a:off x="1891540" y="1990155"/>
            <a:ext cx="814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2.</a:t>
            </a:r>
            <a:endParaRPr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979" name="Google Shape;3979;p42"/>
          <p:cNvSpPr txBox="1">
            <a:spLocks noGrp="1"/>
          </p:cNvSpPr>
          <p:nvPr>
            <p:ph type="subTitle" idx="1"/>
          </p:nvPr>
        </p:nvSpPr>
        <p:spPr>
          <a:xfrm>
            <a:off x="2883613" y="2757623"/>
            <a:ext cx="4449236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General working of a BCI application</a:t>
            </a:r>
            <a:endParaRPr dirty="0"/>
          </a:p>
        </p:txBody>
      </p:sp>
      <p:sp>
        <p:nvSpPr>
          <p:cNvPr id="4023" name="Google Shape;4023;p42"/>
          <p:cNvSpPr/>
          <p:nvPr/>
        </p:nvSpPr>
        <p:spPr>
          <a:xfrm rot="-9639676">
            <a:off x="-1534980" y="-1789796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4" name="Google Shape;4024;p42"/>
          <p:cNvSpPr/>
          <p:nvPr/>
        </p:nvSpPr>
        <p:spPr>
          <a:xfrm rot="8279199">
            <a:off x="-677850" y="2487639"/>
            <a:ext cx="1552975" cy="1621309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5" name="Google Shape;4025;p42"/>
          <p:cNvGrpSpPr/>
          <p:nvPr/>
        </p:nvGrpSpPr>
        <p:grpSpPr>
          <a:xfrm rot="-6203082">
            <a:off x="7784161" y="3339191"/>
            <a:ext cx="2201237" cy="1283353"/>
            <a:chOff x="3864475" y="2225200"/>
            <a:chExt cx="862200" cy="502675"/>
          </a:xfrm>
        </p:grpSpPr>
        <p:sp>
          <p:nvSpPr>
            <p:cNvPr id="4026" name="Google Shape;4026;p42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2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2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2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2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2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2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2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42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42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6" name="Google Shape;4036;p42"/>
          <p:cNvSpPr/>
          <p:nvPr/>
        </p:nvSpPr>
        <p:spPr>
          <a:xfrm rot="8279188">
            <a:off x="8147523" y="-594578"/>
            <a:ext cx="1965109" cy="2080761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7" name="Google Shape;4037;p42"/>
          <p:cNvSpPr/>
          <p:nvPr/>
        </p:nvSpPr>
        <p:spPr>
          <a:xfrm rot="18550383">
            <a:off x="326984" y="1015636"/>
            <a:ext cx="740134" cy="90801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8" name="Google Shape;4038;p42"/>
          <p:cNvGrpSpPr/>
          <p:nvPr/>
        </p:nvGrpSpPr>
        <p:grpSpPr>
          <a:xfrm rot="1171994">
            <a:off x="1141307" y="1007256"/>
            <a:ext cx="484818" cy="677751"/>
            <a:chOff x="3378250" y="2315400"/>
            <a:chExt cx="621384" cy="868760"/>
          </a:xfrm>
        </p:grpSpPr>
        <p:sp>
          <p:nvSpPr>
            <p:cNvPr id="4039" name="Google Shape;4039;p42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2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2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42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42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2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2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2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2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2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2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Date Placeholder 19">
            <a:extLst>
              <a:ext uri="{FF2B5EF4-FFF2-40B4-BE49-F238E27FC236}">
                <a16:creationId xmlns:a16="http://schemas.microsoft.com/office/drawing/2014/main" id="{A5459227-7520-4289-BA87-34594BD8FAAB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85" name="Google Shape;4252;p45">
            <a:extLst>
              <a:ext uri="{FF2B5EF4-FFF2-40B4-BE49-F238E27FC236}">
                <a16:creationId xmlns:a16="http://schemas.microsoft.com/office/drawing/2014/main" id="{93FC4309-CE89-45AC-AECF-93C271B0F049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Slide Number Placeholder 2">
            <a:extLst>
              <a:ext uri="{FF2B5EF4-FFF2-40B4-BE49-F238E27FC236}">
                <a16:creationId xmlns:a16="http://schemas.microsoft.com/office/drawing/2014/main" id="{583C57DB-570C-4535-9E6E-F84315181C24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11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93C038B9-2510-402D-88DD-19458EA36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86964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38">
        <p15:prstTrans prst="peelOff"/>
      </p:transition>
    </mc:Choice>
    <mc:Fallback xmlns="">
      <p:transition spd="slow" advTm="1038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2" name="Google Shape;5252;p67"/>
          <p:cNvSpPr txBox="1">
            <a:spLocks noGrp="1"/>
          </p:cNvSpPr>
          <p:nvPr>
            <p:ph type="title"/>
          </p:nvPr>
        </p:nvSpPr>
        <p:spPr>
          <a:xfrm>
            <a:off x="720000" y="38159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Fundamental Design</a:t>
            </a:r>
            <a:endParaRPr dirty="0"/>
          </a:p>
        </p:txBody>
      </p:sp>
      <p:sp>
        <p:nvSpPr>
          <p:cNvPr id="5253" name="Google Shape;5253;p67"/>
          <p:cNvSpPr txBox="1"/>
          <p:nvPr/>
        </p:nvSpPr>
        <p:spPr>
          <a:xfrm>
            <a:off x="884014" y="2250688"/>
            <a:ext cx="1545450" cy="429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Signal Acquisition</a:t>
            </a:r>
            <a:endParaRPr sz="1800" b="1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54" name="Google Shape;5254;p67"/>
          <p:cNvSpPr txBox="1"/>
          <p:nvPr/>
        </p:nvSpPr>
        <p:spPr>
          <a:xfrm>
            <a:off x="2824814" y="2972858"/>
            <a:ext cx="1550048" cy="57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Feature Extraction</a:t>
            </a:r>
            <a:endParaRPr sz="1800" b="1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55" name="Google Shape;5255;p67"/>
          <p:cNvSpPr txBox="1"/>
          <p:nvPr/>
        </p:nvSpPr>
        <p:spPr>
          <a:xfrm>
            <a:off x="4581318" y="2185402"/>
            <a:ext cx="1924800" cy="57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Feature Classification</a:t>
            </a:r>
            <a:endParaRPr sz="1800" b="1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56" name="Google Shape;5256;p67"/>
          <p:cNvSpPr txBox="1"/>
          <p:nvPr/>
        </p:nvSpPr>
        <p:spPr>
          <a:xfrm>
            <a:off x="6696084" y="2999630"/>
            <a:ext cx="1566714" cy="549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Result Declaration</a:t>
            </a:r>
            <a:endParaRPr sz="1800" b="1"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57" name="Google Shape;5257;p67"/>
          <p:cNvSpPr txBox="1">
            <a:spLocks noGrp="1"/>
          </p:cNvSpPr>
          <p:nvPr>
            <p:ph type="subTitle" idx="4294967295"/>
          </p:nvPr>
        </p:nvSpPr>
        <p:spPr>
          <a:xfrm>
            <a:off x="847011" y="2972609"/>
            <a:ext cx="1610173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Collection of data and digitalizing it</a:t>
            </a:r>
            <a:endParaRPr dirty="0"/>
          </a:p>
        </p:txBody>
      </p:sp>
      <p:sp>
        <p:nvSpPr>
          <p:cNvPr id="5258" name="Google Shape;5258;p67"/>
          <p:cNvSpPr txBox="1">
            <a:spLocks noGrp="1"/>
          </p:cNvSpPr>
          <p:nvPr>
            <p:ph type="subTitle" idx="4294967295"/>
          </p:nvPr>
        </p:nvSpPr>
        <p:spPr>
          <a:xfrm>
            <a:off x="2652093" y="1731040"/>
            <a:ext cx="1885938" cy="676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Describe the recorded and preprocessed signals</a:t>
            </a:r>
            <a:endParaRPr dirty="0"/>
          </a:p>
        </p:txBody>
      </p:sp>
      <p:sp>
        <p:nvSpPr>
          <p:cNvPr id="5259" name="Google Shape;5259;p67"/>
          <p:cNvSpPr txBox="1">
            <a:spLocks noGrp="1"/>
          </p:cNvSpPr>
          <p:nvPr>
            <p:ph type="subTitle" idx="4294967295"/>
          </p:nvPr>
        </p:nvSpPr>
        <p:spPr>
          <a:xfrm>
            <a:off x="6524250" y="2098817"/>
            <a:ext cx="1924800" cy="5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Consists of device commands</a:t>
            </a:r>
            <a:endParaRPr dirty="0"/>
          </a:p>
        </p:txBody>
      </p:sp>
      <p:sp>
        <p:nvSpPr>
          <p:cNvPr id="5260" name="Google Shape;5260;p67"/>
          <p:cNvSpPr txBox="1">
            <a:spLocks noGrp="1"/>
          </p:cNvSpPr>
          <p:nvPr>
            <p:ph type="subTitle" idx="4294967295"/>
          </p:nvPr>
        </p:nvSpPr>
        <p:spPr>
          <a:xfrm>
            <a:off x="4685589" y="3071904"/>
            <a:ext cx="1716258" cy="1039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Division into training and testing sets and machine dependent data</a:t>
            </a:r>
            <a:endParaRPr dirty="0"/>
          </a:p>
        </p:txBody>
      </p:sp>
      <p:sp>
        <p:nvSpPr>
          <p:cNvPr id="5262" name="Google Shape;5262;p67"/>
          <p:cNvSpPr/>
          <p:nvPr/>
        </p:nvSpPr>
        <p:spPr>
          <a:xfrm>
            <a:off x="1259462" y="1283059"/>
            <a:ext cx="800063" cy="758169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sz="32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270" name="Google Shape;5270;p67"/>
          <p:cNvSpPr/>
          <p:nvPr/>
        </p:nvSpPr>
        <p:spPr>
          <a:xfrm>
            <a:off x="5146114" y="1283059"/>
            <a:ext cx="800063" cy="758169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3</a:t>
            </a:r>
            <a:endParaRPr sz="32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5280" name="Google Shape;5280;p67"/>
          <p:cNvCxnSpPr/>
          <p:nvPr/>
        </p:nvCxnSpPr>
        <p:spPr>
          <a:xfrm>
            <a:off x="871398" y="2845483"/>
            <a:ext cx="73914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sp>
        <p:nvSpPr>
          <p:cNvPr id="5281" name="Google Shape;5281;p67"/>
          <p:cNvSpPr/>
          <p:nvPr/>
        </p:nvSpPr>
        <p:spPr>
          <a:xfrm>
            <a:off x="1583398" y="2774833"/>
            <a:ext cx="141300" cy="141300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82" name="Google Shape;5282;p67"/>
          <p:cNvSpPr/>
          <p:nvPr/>
        </p:nvSpPr>
        <p:spPr>
          <a:xfrm>
            <a:off x="3529448" y="2774833"/>
            <a:ext cx="141300" cy="141300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3" name="Google Shape;5283;p67"/>
          <p:cNvSpPr/>
          <p:nvPr/>
        </p:nvSpPr>
        <p:spPr>
          <a:xfrm>
            <a:off x="7421548" y="2774833"/>
            <a:ext cx="141300" cy="141300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4" name="Google Shape;5284;p67"/>
          <p:cNvSpPr/>
          <p:nvPr/>
        </p:nvSpPr>
        <p:spPr>
          <a:xfrm>
            <a:off x="5475498" y="2774833"/>
            <a:ext cx="141300" cy="141300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6" name="Google Shape;5286;p67"/>
          <p:cNvSpPr/>
          <p:nvPr/>
        </p:nvSpPr>
        <p:spPr>
          <a:xfrm>
            <a:off x="7181086" y="3632862"/>
            <a:ext cx="800063" cy="758169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50000"/>
                  </a:schemeClr>
                </a:solidFill>
              </a:rPr>
              <a:t>4</a:t>
            </a:r>
            <a:endParaRPr sz="32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303" name="Google Shape;5303;p67"/>
          <p:cNvSpPr/>
          <p:nvPr/>
        </p:nvSpPr>
        <p:spPr>
          <a:xfrm>
            <a:off x="3200068" y="3641479"/>
            <a:ext cx="800063" cy="758169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bg2">
                    <a:lumMod val="50000"/>
                  </a:schemeClr>
                </a:solidFill>
              </a:rPr>
              <a:t>2</a:t>
            </a:r>
            <a:endParaRPr sz="3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Date Placeholder 19">
            <a:extLst>
              <a:ext uri="{FF2B5EF4-FFF2-40B4-BE49-F238E27FC236}">
                <a16:creationId xmlns:a16="http://schemas.microsoft.com/office/drawing/2014/main" id="{D873C2AF-4C8A-4686-AC47-B4FC5C70A318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38" name="Google Shape;4252;p45">
            <a:extLst>
              <a:ext uri="{FF2B5EF4-FFF2-40B4-BE49-F238E27FC236}">
                <a16:creationId xmlns:a16="http://schemas.microsoft.com/office/drawing/2014/main" id="{AE3F1218-CD5C-4EEE-8F5F-996EEDF22C70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Slide Number Placeholder 2">
            <a:extLst>
              <a:ext uri="{FF2B5EF4-FFF2-40B4-BE49-F238E27FC236}">
                <a16:creationId xmlns:a16="http://schemas.microsoft.com/office/drawing/2014/main" id="{6F710B06-F1BC-4C8B-BD1C-D9D440AE200E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12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2">
            <a:extLst>
              <a:ext uri="{FF2B5EF4-FFF2-40B4-BE49-F238E27FC236}">
                <a16:creationId xmlns:a16="http://schemas.microsoft.com/office/drawing/2014/main" id="{C164F1AD-8BDF-42D9-98EC-2064376FD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809C18DC-FDF6-4F01-828B-E22C7FABD72F}"/>
              </a:ext>
            </a:extLst>
          </p:cNvPr>
          <p:cNvGrpSpPr/>
          <p:nvPr/>
        </p:nvGrpSpPr>
        <p:grpSpPr>
          <a:xfrm>
            <a:off x="2612548" y="1128713"/>
            <a:ext cx="3936857" cy="3760808"/>
            <a:chOff x="2612548" y="1128713"/>
            <a:chExt cx="3936857" cy="3760808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8DBF53BA-EB39-4CA9-811C-D52248C1981E}"/>
                </a:ext>
              </a:extLst>
            </p:cNvPr>
            <p:cNvSpPr/>
            <p:nvPr/>
          </p:nvSpPr>
          <p:spPr>
            <a:xfrm>
              <a:off x="2612548" y="1128713"/>
              <a:ext cx="3936857" cy="3569762"/>
            </a:xfrm>
            <a:prstGeom prst="roundRect">
              <a:avLst/>
            </a:prstGeom>
            <a:noFill/>
            <a:ln w="28575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" name="Flowchart: Terminator 2">
              <a:extLst>
                <a:ext uri="{FF2B5EF4-FFF2-40B4-BE49-F238E27FC236}">
                  <a16:creationId xmlns:a16="http://schemas.microsoft.com/office/drawing/2014/main" id="{CB4D9C57-0655-4964-BCFF-94F75816D592}"/>
                </a:ext>
              </a:extLst>
            </p:cNvPr>
            <p:cNvSpPr/>
            <p:nvPr/>
          </p:nvSpPr>
          <p:spPr>
            <a:xfrm>
              <a:off x="4572000" y="4456962"/>
              <a:ext cx="1716257" cy="432559"/>
            </a:xfrm>
            <a:prstGeom prst="flowChartTerminator">
              <a:avLst/>
            </a:prstGeom>
            <a:solidFill>
              <a:srgbClr val="FFFFFF"/>
            </a:solidFill>
            <a:ln w="28575">
              <a:solidFill>
                <a:schemeClr val="tx2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2"/>
                  </a:solidFill>
                </a:rPr>
                <a:t>Signal Processing</a:t>
              </a:r>
              <a:endParaRPr lang="en-IN" sz="1200" b="1" dirty="0">
                <a:solidFill>
                  <a:schemeClr val="tx2"/>
                </a:solidFill>
              </a:endParaRPr>
            </a:p>
          </p:txBody>
        </p:sp>
      </p:grp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7A088517-1289-48CC-8FF3-59FD6D1A94F0}"/>
              </a:ext>
            </a:extLst>
          </p:cNvPr>
          <p:cNvSpPr/>
          <p:nvPr/>
        </p:nvSpPr>
        <p:spPr>
          <a:xfrm rot="5400000">
            <a:off x="2370326" y="2794475"/>
            <a:ext cx="164243" cy="108892"/>
          </a:xfrm>
          <a:prstGeom prst="triangle">
            <a:avLst/>
          </a:prstGeom>
          <a:solidFill>
            <a:srgbClr val="EACFDB"/>
          </a:solidFill>
          <a:ln>
            <a:solidFill>
              <a:srgbClr val="D771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1798DD2C-8B85-4ED4-A854-D6A8A6E6A118}"/>
              </a:ext>
            </a:extLst>
          </p:cNvPr>
          <p:cNvCxnSpPr>
            <a:cxnSpLocks/>
            <a:stCxn id="4" idx="5"/>
          </p:cNvCxnSpPr>
          <p:nvPr/>
        </p:nvCxnSpPr>
        <p:spPr>
          <a:xfrm rot="5400000">
            <a:off x="1500739" y="3362303"/>
            <a:ext cx="1424031" cy="479388"/>
          </a:xfrm>
          <a:prstGeom prst="bentConnector3">
            <a:avLst>
              <a:gd name="adj1" fmla="val 100072"/>
            </a:avLst>
          </a:prstGeom>
          <a:ln w="25400">
            <a:solidFill>
              <a:srgbClr val="D77134"/>
            </a:solidFill>
            <a:headEnd type="none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2" name="Google Shape;5253;p67">
            <a:extLst>
              <a:ext uri="{FF2B5EF4-FFF2-40B4-BE49-F238E27FC236}">
                <a16:creationId xmlns:a16="http://schemas.microsoft.com/office/drawing/2014/main" id="{9C839A9C-0E8D-4A48-A875-57ADF2501EF7}"/>
              </a:ext>
            </a:extLst>
          </p:cNvPr>
          <p:cNvSpPr txBox="1"/>
          <p:nvPr/>
        </p:nvSpPr>
        <p:spPr>
          <a:xfrm>
            <a:off x="477003" y="4099096"/>
            <a:ext cx="1545450" cy="429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Preprocessing</a:t>
            </a:r>
            <a:endParaRPr dirty="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08"/>
    </mc:Choice>
    <mc:Fallback xmlns="">
      <p:transition spd="slow" advTm="14608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52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52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2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2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2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52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2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2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5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52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2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52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2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2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52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1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1" dur="2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2" fill="hold">
                          <p:stCondLst>
                            <p:cond delay="indefinite"/>
                          </p:stCondLst>
                          <p:childTnLst>
                            <p:par>
                              <p:cTn id="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525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525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525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52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52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52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52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52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52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53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53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53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4" fill="hold">
                          <p:stCondLst>
                            <p:cond delay="indefinite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52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52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52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52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52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52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52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52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5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6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526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526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526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6" fill="hold">
                          <p:stCondLst>
                            <p:cond delay="indefinite"/>
                          </p:stCondLst>
                          <p:childTnLst>
                            <p:par>
                              <p:cTn id="9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8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525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525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525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500" fill="hold"/>
                                            <p:tgtEl>
                                              <p:spTgt spid="52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52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500"/>
                                            <p:tgtEl>
                                              <p:spTgt spid="52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52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52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5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52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52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52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52" grpId="0"/>
          <p:bldP spid="5253" grpId="0"/>
          <p:bldP spid="5254" grpId="0"/>
          <p:bldP spid="5255" grpId="0"/>
          <p:bldP spid="5256" grpId="0"/>
          <p:bldP spid="5257" grpId="0" build="p"/>
          <p:bldP spid="5258" grpId="0" build="p"/>
          <p:bldP spid="5259" grpId="0" build="p"/>
          <p:bldP spid="5260" grpId="0" build="p"/>
          <p:bldP spid="5262" grpId="0" animBg="1"/>
          <p:bldP spid="5270" grpId="0" animBg="1"/>
          <p:bldP spid="5281" grpId="0" animBg="1"/>
          <p:bldP spid="5282" grpId="0" animBg="1"/>
          <p:bldP spid="5283" grpId="0" animBg="1"/>
          <p:bldP spid="5284" grpId="0" animBg="1"/>
          <p:bldP spid="5286" grpId="0" animBg="1"/>
          <p:bldP spid="5303" grpId="0" animBg="1"/>
          <p:bldP spid="4" grpId="0" animBg="1"/>
          <p:bldP spid="4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52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52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2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2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2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52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2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2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5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52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2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52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2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2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52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1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1" dur="2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2" fill="hold">
                          <p:stCondLst>
                            <p:cond delay="indefinite"/>
                          </p:stCondLst>
                          <p:childTnLst>
                            <p:par>
                              <p:cTn id="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525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525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525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52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52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52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52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52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52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53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53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53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4" fill="hold">
                          <p:stCondLst>
                            <p:cond delay="indefinite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52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52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52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52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52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52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52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52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5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6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526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526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526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6" fill="hold">
                          <p:stCondLst>
                            <p:cond delay="indefinite"/>
                          </p:stCondLst>
                          <p:childTnLst>
                            <p:par>
                              <p:cTn id="9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8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525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525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525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500" fill="hold"/>
                                            <p:tgtEl>
                                              <p:spTgt spid="52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52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500"/>
                                            <p:tgtEl>
                                              <p:spTgt spid="52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52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52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5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52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52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52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52" grpId="0"/>
          <p:bldP spid="5253" grpId="0"/>
          <p:bldP spid="5254" grpId="0"/>
          <p:bldP spid="5255" grpId="0"/>
          <p:bldP spid="5256" grpId="0"/>
          <p:bldP spid="5257" grpId="0" build="p"/>
          <p:bldP spid="5258" grpId="0" build="p"/>
          <p:bldP spid="5259" grpId="0" build="p"/>
          <p:bldP spid="5260" grpId="0" build="p"/>
          <p:bldP spid="5262" grpId="0" animBg="1"/>
          <p:bldP spid="5270" grpId="0" animBg="1"/>
          <p:bldP spid="5281" grpId="0" animBg="1"/>
          <p:bldP spid="5282" grpId="0" animBg="1"/>
          <p:bldP spid="5283" grpId="0" animBg="1"/>
          <p:bldP spid="5284" grpId="0" animBg="1"/>
          <p:bldP spid="5286" grpId="0" animBg="1"/>
          <p:bldP spid="5303" grpId="0" animBg="1"/>
          <p:bldP spid="4" grpId="0" animBg="1"/>
          <p:bldP spid="42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7"/>
          <p:cNvSpPr/>
          <p:nvPr/>
        </p:nvSpPr>
        <p:spPr>
          <a:xfrm flipH="1">
            <a:off x="5421810" y="1273813"/>
            <a:ext cx="353406" cy="437490"/>
          </a:xfrm>
          <a:custGeom>
            <a:avLst/>
            <a:gdLst/>
            <a:ahLst/>
            <a:cxnLst/>
            <a:rect l="l" t="t" r="r" b="b"/>
            <a:pathLst>
              <a:path w="9129" h="11301" extrusionOk="0">
                <a:moveTo>
                  <a:pt x="28" y="4317"/>
                </a:moveTo>
                <a:lnTo>
                  <a:pt x="28" y="6847"/>
                </a:lnTo>
                <a:cubicBezTo>
                  <a:pt x="28" y="7809"/>
                  <a:pt x="28" y="8771"/>
                  <a:pt x="468" y="9624"/>
                </a:cubicBezTo>
                <a:cubicBezTo>
                  <a:pt x="1045" y="10668"/>
                  <a:pt x="2200" y="11301"/>
                  <a:pt x="3409" y="11218"/>
                </a:cubicBezTo>
                <a:cubicBezTo>
                  <a:pt x="4344" y="11136"/>
                  <a:pt x="5169" y="10586"/>
                  <a:pt x="5939" y="10009"/>
                </a:cubicBezTo>
                <a:cubicBezTo>
                  <a:pt x="6984" y="9239"/>
                  <a:pt x="7836" y="8221"/>
                  <a:pt x="8441" y="7039"/>
                </a:cubicBezTo>
                <a:cubicBezTo>
                  <a:pt x="9046" y="5857"/>
                  <a:pt x="9128" y="4482"/>
                  <a:pt x="8661" y="3245"/>
                </a:cubicBezTo>
                <a:cubicBezTo>
                  <a:pt x="8276" y="2365"/>
                  <a:pt x="7616" y="1595"/>
                  <a:pt x="6791" y="1100"/>
                </a:cubicBezTo>
                <a:cubicBezTo>
                  <a:pt x="5691" y="303"/>
                  <a:pt x="4344" y="1"/>
                  <a:pt x="3024" y="193"/>
                </a:cubicBezTo>
                <a:cubicBezTo>
                  <a:pt x="1677" y="413"/>
                  <a:pt x="577" y="1375"/>
                  <a:pt x="165" y="2695"/>
                </a:cubicBezTo>
                <a:cubicBezTo>
                  <a:pt x="28" y="3218"/>
                  <a:pt x="0" y="3767"/>
                  <a:pt x="28" y="431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Baloo Tammudu 2"/>
                <a:ea typeface="Baloo Tammudu 2"/>
                <a:cs typeface="Baloo Tammudu 2"/>
                <a:sym typeface="Baloo Tammudu 2"/>
              </a:rPr>
              <a:t>1</a:t>
            </a:r>
            <a:endParaRPr sz="2000" b="1" dirty="0">
              <a:latin typeface="Baloo Tammudu 2"/>
              <a:ea typeface="Baloo Tammudu 2"/>
              <a:cs typeface="Baloo Tammudu 2"/>
              <a:sym typeface="Baloo Tammudu 2"/>
            </a:endParaRPr>
          </a:p>
        </p:txBody>
      </p:sp>
      <p:sp>
        <p:nvSpPr>
          <p:cNvPr id="497" name="Google Shape;497;p47"/>
          <p:cNvSpPr/>
          <p:nvPr/>
        </p:nvSpPr>
        <p:spPr>
          <a:xfrm>
            <a:off x="3683532" y="1499428"/>
            <a:ext cx="606900" cy="6069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47"/>
          <p:cNvSpPr/>
          <p:nvPr/>
        </p:nvSpPr>
        <p:spPr>
          <a:xfrm>
            <a:off x="3683532" y="3204078"/>
            <a:ext cx="606900" cy="6069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47"/>
          <p:cNvSpPr txBox="1"/>
          <p:nvPr/>
        </p:nvSpPr>
        <p:spPr>
          <a:xfrm>
            <a:off x="3028259" y="2315042"/>
            <a:ext cx="193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(No surgery is required)</a:t>
            </a:r>
            <a:endParaRPr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502" name="Google Shape;502;p47"/>
          <p:cNvSpPr txBox="1"/>
          <p:nvPr/>
        </p:nvSpPr>
        <p:spPr>
          <a:xfrm>
            <a:off x="3021432" y="2030120"/>
            <a:ext cx="1931100" cy="5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N</a:t>
            </a:r>
            <a:r>
              <a:rPr lang="en-IN" sz="2000" b="1" dirty="0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o</a:t>
            </a:r>
            <a:r>
              <a:rPr lang="en" sz="2000" b="1" dirty="0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n-Invasive</a:t>
            </a:r>
            <a:endParaRPr sz="2000" b="1" dirty="0">
              <a:solidFill>
                <a:schemeClr val="dk1"/>
              </a:solidFill>
              <a:latin typeface="Baloo Tammudu 2"/>
              <a:ea typeface="Baloo Tammudu 2"/>
              <a:cs typeface="Baloo Tammudu 2"/>
              <a:sym typeface="Baloo Tammudu 2"/>
            </a:endParaRPr>
          </a:p>
        </p:txBody>
      </p:sp>
      <p:sp>
        <p:nvSpPr>
          <p:cNvPr id="503" name="Google Shape;503;p47"/>
          <p:cNvSpPr txBox="1"/>
          <p:nvPr/>
        </p:nvSpPr>
        <p:spPr>
          <a:xfrm>
            <a:off x="3021229" y="4194563"/>
            <a:ext cx="193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(Surgery is required)</a:t>
            </a:r>
            <a:endParaRPr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504" name="Google Shape;504;p47"/>
          <p:cNvSpPr txBox="1"/>
          <p:nvPr/>
        </p:nvSpPr>
        <p:spPr>
          <a:xfrm>
            <a:off x="3115563" y="3598114"/>
            <a:ext cx="1793400" cy="5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Partially &amp; Fully Invasive</a:t>
            </a:r>
            <a:endParaRPr sz="2000" b="1" dirty="0">
              <a:solidFill>
                <a:schemeClr val="dk1"/>
              </a:solidFill>
              <a:latin typeface="Baloo Tammudu 2"/>
              <a:ea typeface="Baloo Tammudu 2"/>
              <a:cs typeface="Baloo Tammudu 2"/>
              <a:sym typeface="Baloo Tammudu 2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EB74087-AC8C-4977-9672-AB5CD695CE27}"/>
              </a:ext>
            </a:extLst>
          </p:cNvPr>
          <p:cNvGrpSpPr/>
          <p:nvPr/>
        </p:nvGrpSpPr>
        <p:grpSpPr>
          <a:xfrm>
            <a:off x="1890132" y="1802878"/>
            <a:ext cx="1793400" cy="1704650"/>
            <a:chOff x="1890132" y="1802878"/>
            <a:chExt cx="1793400" cy="1704650"/>
          </a:xfrm>
        </p:grpSpPr>
        <p:cxnSp>
          <p:nvCxnSpPr>
            <p:cNvPr id="505" name="Google Shape;505;p47"/>
            <p:cNvCxnSpPr>
              <a:endCxn id="497" idx="2"/>
            </p:cNvCxnSpPr>
            <p:nvPr/>
          </p:nvCxnSpPr>
          <p:spPr>
            <a:xfrm rot="10800000" flipH="1">
              <a:off x="1890132" y="1802878"/>
              <a:ext cx="1793400" cy="8523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6" name="Google Shape;506;p47"/>
            <p:cNvCxnSpPr>
              <a:endCxn id="498" idx="2"/>
            </p:cNvCxnSpPr>
            <p:nvPr/>
          </p:nvCxnSpPr>
          <p:spPr>
            <a:xfrm>
              <a:off x="1890132" y="2655228"/>
              <a:ext cx="1793400" cy="8523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507" name="Google Shape;507;p47"/>
          <p:cNvCxnSpPr/>
          <p:nvPr/>
        </p:nvCxnSpPr>
        <p:spPr>
          <a:xfrm rot="10800000" flipH="1">
            <a:off x="4290563" y="1492554"/>
            <a:ext cx="1132200" cy="310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8" name="Google Shape;508;p47"/>
          <p:cNvCxnSpPr/>
          <p:nvPr/>
        </p:nvCxnSpPr>
        <p:spPr>
          <a:xfrm>
            <a:off x="4290563" y="1803004"/>
            <a:ext cx="1132200" cy="310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9" name="Google Shape;509;p47"/>
          <p:cNvCxnSpPr/>
          <p:nvPr/>
        </p:nvCxnSpPr>
        <p:spPr>
          <a:xfrm rot="10800000" flipH="1">
            <a:off x="4290563" y="3204079"/>
            <a:ext cx="1132200" cy="310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" name="Google Shape;510;p47"/>
          <p:cNvCxnSpPr/>
          <p:nvPr/>
        </p:nvCxnSpPr>
        <p:spPr>
          <a:xfrm>
            <a:off x="4290563" y="3514529"/>
            <a:ext cx="1132200" cy="310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1" name="Google Shape;511;p47"/>
          <p:cNvSpPr/>
          <p:nvPr/>
        </p:nvSpPr>
        <p:spPr>
          <a:xfrm flipH="1">
            <a:off x="5421810" y="1896779"/>
            <a:ext cx="353406" cy="437490"/>
          </a:xfrm>
          <a:custGeom>
            <a:avLst/>
            <a:gdLst/>
            <a:ahLst/>
            <a:cxnLst/>
            <a:rect l="l" t="t" r="r" b="b"/>
            <a:pathLst>
              <a:path w="9129" h="11301" extrusionOk="0">
                <a:moveTo>
                  <a:pt x="28" y="4317"/>
                </a:moveTo>
                <a:lnTo>
                  <a:pt x="28" y="6847"/>
                </a:lnTo>
                <a:cubicBezTo>
                  <a:pt x="28" y="7809"/>
                  <a:pt x="28" y="8771"/>
                  <a:pt x="468" y="9624"/>
                </a:cubicBezTo>
                <a:cubicBezTo>
                  <a:pt x="1045" y="10668"/>
                  <a:pt x="2200" y="11301"/>
                  <a:pt x="3409" y="11218"/>
                </a:cubicBezTo>
                <a:cubicBezTo>
                  <a:pt x="4344" y="11136"/>
                  <a:pt x="5169" y="10586"/>
                  <a:pt x="5939" y="10009"/>
                </a:cubicBezTo>
                <a:cubicBezTo>
                  <a:pt x="6984" y="9239"/>
                  <a:pt x="7836" y="8221"/>
                  <a:pt x="8441" y="7039"/>
                </a:cubicBezTo>
                <a:cubicBezTo>
                  <a:pt x="9046" y="5857"/>
                  <a:pt x="9128" y="4482"/>
                  <a:pt x="8661" y="3245"/>
                </a:cubicBezTo>
                <a:cubicBezTo>
                  <a:pt x="8276" y="2365"/>
                  <a:pt x="7616" y="1595"/>
                  <a:pt x="6791" y="1100"/>
                </a:cubicBezTo>
                <a:cubicBezTo>
                  <a:pt x="5691" y="303"/>
                  <a:pt x="4344" y="1"/>
                  <a:pt x="3024" y="193"/>
                </a:cubicBezTo>
                <a:cubicBezTo>
                  <a:pt x="1677" y="413"/>
                  <a:pt x="577" y="1375"/>
                  <a:pt x="165" y="2695"/>
                </a:cubicBezTo>
                <a:cubicBezTo>
                  <a:pt x="28" y="3218"/>
                  <a:pt x="0" y="3767"/>
                  <a:pt x="28" y="431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2</a:t>
            </a:r>
            <a:endParaRPr/>
          </a:p>
        </p:txBody>
      </p:sp>
      <p:sp>
        <p:nvSpPr>
          <p:cNvPr id="512" name="Google Shape;512;p47"/>
          <p:cNvSpPr/>
          <p:nvPr/>
        </p:nvSpPr>
        <p:spPr>
          <a:xfrm flipH="1">
            <a:off x="5421810" y="2977301"/>
            <a:ext cx="353406" cy="437490"/>
          </a:xfrm>
          <a:custGeom>
            <a:avLst/>
            <a:gdLst/>
            <a:ahLst/>
            <a:cxnLst/>
            <a:rect l="l" t="t" r="r" b="b"/>
            <a:pathLst>
              <a:path w="9129" h="11301" extrusionOk="0">
                <a:moveTo>
                  <a:pt x="28" y="4317"/>
                </a:moveTo>
                <a:lnTo>
                  <a:pt x="28" y="6847"/>
                </a:lnTo>
                <a:cubicBezTo>
                  <a:pt x="28" y="7809"/>
                  <a:pt x="28" y="8771"/>
                  <a:pt x="468" y="9624"/>
                </a:cubicBezTo>
                <a:cubicBezTo>
                  <a:pt x="1045" y="10668"/>
                  <a:pt x="2200" y="11301"/>
                  <a:pt x="3409" y="11218"/>
                </a:cubicBezTo>
                <a:cubicBezTo>
                  <a:pt x="4344" y="11136"/>
                  <a:pt x="5169" y="10586"/>
                  <a:pt x="5939" y="10009"/>
                </a:cubicBezTo>
                <a:cubicBezTo>
                  <a:pt x="6984" y="9239"/>
                  <a:pt x="7836" y="8221"/>
                  <a:pt x="8441" y="7039"/>
                </a:cubicBezTo>
                <a:cubicBezTo>
                  <a:pt x="9046" y="5857"/>
                  <a:pt x="9128" y="4482"/>
                  <a:pt x="8661" y="3245"/>
                </a:cubicBezTo>
                <a:cubicBezTo>
                  <a:pt x="8276" y="2365"/>
                  <a:pt x="7616" y="1595"/>
                  <a:pt x="6791" y="1100"/>
                </a:cubicBezTo>
                <a:cubicBezTo>
                  <a:pt x="5691" y="303"/>
                  <a:pt x="4344" y="1"/>
                  <a:pt x="3024" y="193"/>
                </a:cubicBezTo>
                <a:cubicBezTo>
                  <a:pt x="1677" y="413"/>
                  <a:pt x="577" y="1375"/>
                  <a:pt x="165" y="2695"/>
                </a:cubicBezTo>
                <a:cubicBezTo>
                  <a:pt x="28" y="3218"/>
                  <a:pt x="0" y="3767"/>
                  <a:pt x="28" y="43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3</a:t>
            </a:r>
            <a:endParaRPr/>
          </a:p>
        </p:txBody>
      </p:sp>
      <p:sp>
        <p:nvSpPr>
          <p:cNvPr id="513" name="Google Shape;513;p47"/>
          <p:cNvSpPr/>
          <p:nvPr/>
        </p:nvSpPr>
        <p:spPr>
          <a:xfrm flipH="1">
            <a:off x="5421810" y="3600267"/>
            <a:ext cx="353406" cy="437490"/>
          </a:xfrm>
          <a:custGeom>
            <a:avLst/>
            <a:gdLst/>
            <a:ahLst/>
            <a:cxnLst/>
            <a:rect l="l" t="t" r="r" b="b"/>
            <a:pathLst>
              <a:path w="9129" h="11301" extrusionOk="0">
                <a:moveTo>
                  <a:pt x="28" y="4317"/>
                </a:moveTo>
                <a:lnTo>
                  <a:pt x="28" y="6847"/>
                </a:lnTo>
                <a:cubicBezTo>
                  <a:pt x="28" y="7809"/>
                  <a:pt x="28" y="8771"/>
                  <a:pt x="468" y="9624"/>
                </a:cubicBezTo>
                <a:cubicBezTo>
                  <a:pt x="1045" y="10668"/>
                  <a:pt x="2200" y="11301"/>
                  <a:pt x="3409" y="11218"/>
                </a:cubicBezTo>
                <a:cubicBezTo>
                  <a:pt x="4344" y="11136"/>
                  <a:pt x="5169" y="10586"/>
                  <a:pt x="5939" y="10009"/>
                </a:cubicBezTo>
                <a:cubicBezTo>
                  <a:pt x="6984" y="9239"/>
                  <a:pt x="7836" y="8221"/>
                  <a:pt x="8441" y="7039"/>
                </a:cubicBezTo>
                <a:cubicBezTo>
                  <a:pt x="9046" y="5857"/>
                  <a:pt x="9128" y="4482"/>
                  <a:pt x="8661" y="3245"/>
                </a:cubicBezTo>
                <a:cubicBezTo>
                  <a:pt x="8276" y="2365"/>
                  <a:pt x="7616" y="1595"/>
                  <a:pt x="6791" y="1100"/>
                </a:cubicBezTo>
                <a:cubicBezTo>
                  <a:pt x="5691" y="303"/>
                  <a:pt x="4344" y="1"/>
                  <a:pt x="3024" y="193"/>
                </a:cubicBezTo>
                <a:cubicBezTo>
                  <a:pt x="1677" y="413"/>
                  <a:pt x="577" y="1375"/>
                  <a:pt x="165" y="2695"/>
                </a:cubicBezTo>
                <a:cubicBezTo>
                  <a:pt x="28" y="3218"/>
                  <a:pt x="0" y="3767"/>
                  <a:pt x="28" y="43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5">
                    <a:lumMod val="50000"/>
                  </a:schemeClr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4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544" name="Google Shape;544;p47"/>
          <p:cNvGrpSpPr/>
          <p:nvPr/>
        </p:nvGrpSpPr>
        <p:grpSpPr>
          <a:xfrm>
            <a:off x="3868473" y="1624980"/>
            <a:ext cx="261852" cy="323691"/>
            <a:chOff x="1298519" y="2004625"/>
            <a:chExt cx="264338" cy="307019"/>
          </a:xfrm>
        </p:grpSpPr>
        <p:sp>
          <p:nvSpPr>
            <p:cNvPr id="549" name="Google Shape;549;p47"/>
            <p:cNvSpPr/>
            <p:nvPr/>
          </p:nvSpPr>
          <p:spPr>
            <a:xfrm>
              <a:off x="1345495" y="2004625"/>
              <a:ext cx="170150" cy="171119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1404935" y="2140760"/>
              <a:ext cx="51742" cy="93454"/>
            </a:xfrm>
            <a:custGeom>
              <a:avLst/>
              <a:gdLst/>
              <a:ahLst/>
              <a:cxnLst/>
              <a:rect l="l" t="t" r="r" b="b"/>
              <a:pathLst>
                <a:path w="1976" h="3569" extrusionOk="0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1298519" y="2198708"/>
              <a:ext cx="264338" cy="112936"/>
            </a:xfrm>
            <a:custGeom>
              <a:avLst/>
              <a:gdLst/>
              <a:ahLst/>
              <a:cxnLst/>
              <a:rect l="l" t="t" r="r" b="b"/>
              <a:pathLst>
                <a:path w="10095" h="4313" extrusionOk="0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1488124" y="2208710"/>
              <a:ext cx="74732" cy="102933"/>
            </a:xfrm>
            <a:custGeom>
              <a:avLst/>
              <a:gdLst/>
              <a:ahLst/>
              <a:cxnLst/>
              <a:rect l="l" t="t" r="r" b="b"/>
              <a:pathLst>
                <a:path w="2854" h="3931" extrusionOk="0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7"/>
            <p:cNvSpPr/>
            <p:nvPr/>
          </p:nvSpPr>
          <p:spPr>
            <a:xfrm>
              <a:off x="1298519" y="2209941"/>
              <a:ext cx="71721" cy="101703"/>
            </a:xfrm>
            <a:custGeom>
              <a:avLst/>
              <a:gdLst/>
              <a:ahLst/>
              <a:cxnLst/>
              <a:rect l="l" t="t" r="r" b="b"/>
              <a:pathLst>
                <a:path w="2739" h="3884" extrusionOk="0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7"/>
            <p:cNvSpPr/>
            <p:nvPr/>
          </p:nvSpPr>
          <p:spPr>
            <a:xfrm>
              <a:off x="1425045" y="2243615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7"/>
            <p:cNvSpPr/>
            <p:nvPr/>
          </p:nvSpPr>
          <p:spPr>
            <a:xfrm>
              <a:off x="1425045" y="2262102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1404935" y="2198708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46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7" name="Google Shape;557;p47"/>
            <p:cNvSpPr/>
            <p:nvPr/>
          </p:nvSpPr>
          <p:spPr>
            <a:xfrm>
              <a:off x="1430674" y="2198708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346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7"/>
            <p:cNvSpPr/>
            <p:nvPr/>
          </p:nvSpPr>
          <p:spPr>
            <a:xfrm>
              <a:off x="1375712" y="2026358"/>
              <a:ext cx="109951" cy="150328"/>
            </a:xfrm>
            <a:custGeom>
              <a:avLst/>
              <a:gdLst/>
              <a:ahLst/>
              <a:cxnLst/>
              <a:rect l="l" t="t" r="r" b="b"/>
              <a:pathLst>
                <a:path w="4199" h="5741" extrusionOk="0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0" name="Google Shape;560;p47"/>
            <p:cNvSpPr/>
            <p:nvPr/>
          </p:nvSpPr>
          <p:spPr>
            <a:xfrm>
              <a:off x="1343478" y="2055782"/>
              <a:ext cx="21524" cy="46766"/>
            </a:xfrm>
            <a:custGeom>
              <a:avLst/>
              <a:gdLst/>
              <a:ahLst/>
              <a:cxnLst/>
              <a:rect l="l" t="t" r="r" b="b"/>
              <a:pathLst>
                <a:path w="822" h="1786" extrusionOk="0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D771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7"/>
            <p:cNvSpPr/>
            <p:nvPr/>
          </p:nvSpPr>
          <p:spPr>
            <a:xfrm>
              <a:off x="1419179" y="2091742"/>
              <a:ext cx="25111" cy="37575"/>
            </a:xfrm>
            <a:custGeom>
              <a:avLst/>
              <a:gdLst/>
              <a:ahLst/>
              <a:cxnLst/>
              <a:rect l="l" t="t" r="r" b="b"/>
              <a:pathLst>
                <a:path w="959" h="1435" extrusionOk="0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3" name="Google Shape;563;p47"/>
            <p:cNvSpPr/>
            <p:nvPr/>
          </p:nvSpPr>
          <p:spPr>
            <a:xfrm>
              <a:off x="1496136" y="2054116"/>
              <a:ext cx="21734" cy="46766"/>
            </a:xfrm>
            <a:custGeom>
              <a:avLst/>
              <a:gdLst/>
              <a:ahLst/>
              <a:cxnLst/>
              <a:rect l="l" t="t" r="r" b="b"/>
              <a:pathLst>
                <a:path w="830" h="1786" extrusionOk="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D771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65" name="Google Shape;565;p47"/>
          <p:cNvSpPr txBox="1">
            <a:spLocks noGrp="1"/>
          </p:cNvSpPr>
          <p:nvPr>
            <p:ph type="subTitle" idx="4294967295"/>
          </p:nvPr>
        </p:nvSpPr>
        <p:spPr>
          <a:xfrm>
            <a:off x="5923420" y="1244374"/>
            <a:ext cx="2562253" cy="5610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Devices touching the scalp. E.g. EEG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566" name="Google Shape;566;p47"/>
          <p:cNvSpPr txBox="1">
            <a:spLocks noGrp="1"/>
          </p:cNvSpPr>
          <p:nvPr>
            <p:ph type="subTitle" idx="4294967295"/>
          </p:nvPr>
        </p:nvSpPr>
        <p:spPr>
          <a:xfrm>
            <a:off x="5923420" y="2933601"/>
            <a:ext cx="2391000" cy="5409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Electrocochleography (</a:t>
            </a:r>
            <a:r>
              <a:rPr lang="en-US" dirty="0" err="1"/>
              <a:t>ECoG</a:t>
            </a:r>
            <a:r>
              <a:rPr lang="en-US" dirty="0"/>
              <a:t>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567" name="Google Shape;567;p47"/>
          <p:cNvSpPr txBox="1">
            <a:spLocks noGrp="1"/>
          </p:cNvSpPr>
          <p:nvPr>
            <p:ph type="subTitle" idx="4294967295"/>
          </p:nvPr>
        </p:nvSpPr>
        <p:spPr>
          <a:xfrm>
            <a:off x="5895488" y="1850141"/>
            <a:ext cx="2391000" cy="5615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Devices outside the cranium. E.g. MEG, fMRI </a:t>
            </a:r>
            <a:endParaRPr dirty="0"/>
          </a:p>
        </p:txBody>
      </p:sp>
      <p:sp>
        <p:nvSpPr>
          <p:cNvPr id="568" name="Google Shape;568;p47"/>
          <p:cNvSpPr txBox="1"/>
          <p:nvPr/>
        </p:nvSpPr>
        <p:spPr>
          <a:xfrm>
            <a:off x="5923420" y="3525464"/>
            <a:ext cx="239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 dirty="0">
                <a:solidFill>
                  <a:schemeClr val="dk1"/>
                </a:solidFill>
                <a:latin typeface="Poppins Light"/>
                <a:cs typeface="Poppins Light"/>
                <a:sym typeface="Cabin"/>
              </a:rPr>
              <a:t>Intracortical neuronal recording</a:t>
            </a:r>
            <a:endParaRPr sz="1300" dirty="0">
              <a:solidFill>
                <a:schemeClr val="dk1"/>
              </a:solidFill>
              <a:latin typeface="Poppins Light"/>
              <a:cs typeface="Poppins Light"/>
              <a:sym typeface="Cabin"/>
            </a:endParaRPr>
          </a:p>
        </p:txBody>
      </p:sp>
      <p:sp>
        <p:nvSpPr>
          <p:cNvPr id="77" name="Date Placeholder 19">
            <a:extLst>
              <a:ext uri="{FF2B5EF4-FFF2-40B4-BE49-F238E27FC236}">
                <a16:creationId xmlns:a16="http://schemas.microsoft.com/office/drawing/2014/main" id="{9FAEAF80-C1EC-411E-AF16-DB03B272209A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78" name="Google Shape;4252;p45">
            <a:extLst>
              <a:ext uri="{FF2B5EF4-FFF2-40B4-BE49-F238E27FC236}">
                <a16:creationId xmlns:a16="http://schemas.microsoft.com/office/drawing/2014/main" id="{60FF5CF4-19D3-4838-A296-795A573A241A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Slide Number Placeholder 2">
            <a:extLst>
              <a:ext uri="{FF2B5EF4-FFF2-40B4-BE49-F238E27FC236}">
                <a16:creationId xmlns:a16="http://schemas.microsoft.com/office/drawing/2014/main" id="{EF987D73-A246-48EB-9014-BE294EE71C10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13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0" name="Picture 2">
            <a:extLst>
              <a:ext uri="{FF2B5EF4-FFF2-40B4-BE49-F238E27FC236}">
                <a16:creationId xmlns:a16="http://schemas.microsoft.com/office/drawing/2014/main" id="{BD3D4288-8C06-40B2-A68D-9FBC70DB2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53E1160-D290-4155-9A83-288CC1AC7000}"/>
              </a:ext>
            </a:extLst>
          </p:cNvPr>
          <p:cNvGrpSpPr/>
          <p:nvPr/>
        </p:nvGrpSpPr>
        <p:grpSpPr>
          <a:xfrm>
            <a:off x="628650" y="2351753"/>
            <a:ext cx="1931100" cy="1459225"/>
            <a:chOff x="628650" y="2351753"/>
            <a:chExt cx="1931100" cy="1459225"/>
          </a:xfrm>
        </p:grpSpPr>
        <p:sp>
          <p:nvSpPr>
            <p:cNvPr id="496" name="Google Shape;496;p47"/>
            <p:cNvSpPr/>
            <p:nvPr/>
          </p:nvSpPr>
          <p:spPr>
            <a:xfrm>
              <a:off x="1283157" y="2351753"/>
              <a:ext cx="606900" cy="606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FCFC7DED-026D-43F0-BE79-E6EA4954F3C7}"/>
                </a:ext>
              </a:extLst>
            </p:cNvPr>
            <p:cNvGrpSpPr/>
            <p:nvPr/>
          </p:nvGrpSpPr>
          <p:grpSpPr>
            <a:xfrm>
              <a:off x="628650" y="2466165"/>
              <a:ext cx="1931100" cy="1344813"/>
              <a:chOff x="628650" y="2466165"/>
              <a:chExt cx="1931100" cy="1344813"/>
            </a:xfrm>
          </p:grpSpPr>
          <p:sp>
            <p:nvSpPr>
              <p:cNvPr id="500" name="Google Shape;500;p47"/>
              <p:cNvSpPr txBox="1"/>
              <p:nvPr/>
            </p:nvSpPr>
            <p:spPr>
              <a:xfrm>
                <a:off x="628650" y="2815400"/>
                <a:ext cx="1931100" cy="9955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 dirty="0">
                    <a:solidFill>
                      <a:schemeClr val="dk1"/>
                    </a:solidFill>
                    <a:latin typeface="Baloo Tammudu 2"/>
                    <a:ea typeface="Baloo Tammudu 2"/>
                    <a:cs typeface="Baloo Tammudu 2"/>
                    <a:sym typeface="Baloo Tammudu 2"/>
                  </a:rPr>
                  <a:t>Recording methods </a:t>
                </a:r>
                <a:endParaRPr sz="2400" b="1" dirty="0">
                  <a:solidFill>
                    <a:schemeClr val="dk1"/>
                  </a:solidFill>
                  <a:latin typeface="Baloo Tammudu 2"/>
                  <a:ea typeface="Baloo Tammudu 2"/>
                  <a:cs typeface="Baloo Tammudu 2"/>
                  <a:sym typeface="Baloo Tammudu 2"/>
                </a:endParaRPr>
              </a:p>
            </p:txBody>
          </p:sp>
          <p:grpSp>
            <p:nvGrpSpPr>
              <p:cNvPr id="81" name="Google Shape;17474;p89">
                <a:extLst>
                  <a:ext uri="{FF2B5EF4-FFF2-40B4-BE49-F238E27FC236}">
                    <a16:creationId xmlns:a16="http://schemas.microsoft.com/office/drawing/2014/main" id="{BC6A2221-B1EA-44D1-BF8E-B0C1A696809B}"/>
                  </a:ext>
                </a:extLst>
              </p:cNvPr>
              <p:cNvGrpSpPr/>
              <p:nvPr/>
            </p:nvGrpSpPr>
            <p:grpSpPr>
              <a:xfrm>
                <a:off x="1400184" y="2466165"/>
                <a:ext cx="366665" cy="296813"/>
                <a:chOff x="3965190" y="3842252"/>
                <a:chExt cx="366665" cy="296813"/>
              </a:xfrm>
            </p:grpSpPr>
            <p:sp>
              <p:nvSpPr>
                <p:cNvPr id="82" name="Google Shape;17475;p89">
                  <a:extLst>
                    <a:ext uri="{FF2B5EF4-FFF2-40B4-BE49-F238E27FC236}">
                      <a16:creationId xmlns:a16="http://schemas.microsoft.com/office/drawing/2014/main" id="{59F4B056-E337-4A36-A834-27390D842369}"/>
                    </a:ext>
                  </a:extLst>
                </p:cNvPr>
                <p:cNvSpPr/>
                <p:nvPr/>
              </p:nvSpPr>
              <p:spPr>
                <a:xfrm>
                  <a:off x="3965190" y="3869404"/>
                  <a:ext cx="366665" cy="2696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1" h="10319" extrusionOk="0">
                      <a:moveTo>
                        <a:pt x="1193" y="0"/>
                      </a:moveTo>
                      <a:cubicBezTo>
                        <a:pt x="1077" y="0"/>
                        <a:pt x="972" y="10"/>
                        <a:pt x="866" y="49"/>
                      </a:cubicBezTo>
                      <a:lnTo>
                        <a:pt x="818" y="58"/>
                      </a:lnTo>
                      <a:cubicBezTo>
                        <a:pt x="327" y="222"/>
                        <a:pt x="0" y="674"/>
                        <a:pt x="0" y="1183"/>
                      </a:cubicBezTo>
                      <a:lnTo>
                        <a:pt x="0" y="9126"/>
                      </a:lnTo>
                      <a:cubicBezTo>
                        <a:pt x="0" y="9780"/>
                        <a:pt x="529" y="10309"/>
                        <a:pt x="1193" y="10318"/>
                      </a:cubicBezTo>
                      <a:lnTo>
                        <a:pt x="12838" y="10318"/>
                      </a:lnTo>
                      <a:cubicBezTo>
                        <a:pt x="13492" y="10318"/>
                        <a:pt x="14030" y="9780"/>
                        <a:pt x="14030" y="9126"/>
                      </a:cubicBezTo>
                      <a:lnTo>
                        <a:pt x="14030" y="1183"/>
                      </a:lnTo>
                      <a:cubicBezTo>
                        <a:pt x="14030" y="529"/>
                        <a:pt x="13492" y="0"/>
                        <a:pt x="12838" y="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3" name="Google Shape;17476;p89">
                  <a:extLst>
                    <a:ext uri="{FF2B5EF4-FFF2-40B4-BE49-F238E27FC236}">
                      <a16:creationId xmlns:a16="http://schemas.microsoft.com/office/drawing/2014/main" id="{63C805B7-1F8C-4BDD-A58D-78953A5AC78B}"/>
                    </a:ext>
                  </a:extLst>
                </p:cNvPr>
                <p:cNvSpPr/>
                <p:nvPr/>
              </p:nvSpPr>
              <p:spPr>
                <a:xfrm>
                  <a:off x="3978557" y="3860392"/>
                  <a:ext cx="348947" cy="245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53" h="9397" extrusionOk="0">
                      <a:moveTo>
                        <a:pt x="385" y="0"/>
                      </a:moveTo>
                      <a:cubicBezTo>
                        <a:pt x="279" y="0"/>
                        <a:pt x="164" y="10"/>
                        <a:pt x="58" y="49"/>
                      </a:cubicBezTo>
                      <a:lnTo>
                        <a:pt x="20" y="58"/>
                      </a:lnTo>
                      <a:cubicBezTo>
                        <a:pt x="10" y="116"/>
                        <a:pt x="0" y="183"/>
                        <a:pt x="0" y="241"/>
                      </a:cubicBezTo>
                      <a:lnTo>
                        <a:pt x="0" y="8184"/>
                      </a:lnTo>
                      <a:cubicBezTo>
                        <a:pt x="0" y="8838"/>
                        <a:pt x="529" y="9367"/>
                        <a:pt x="1193" y="9367"/>
                      </a:cubicBezTo>
                      <a:lnTo>
                        <a:pt x="12847" y="9367"/>
                      </a:lnTo>
                      <a:cubicBezTo>
                        <a:pt x="12891" y="9387"/>
                        <a:pt x="12934" y="9397"/>
                        <a:pt x="12976" y="9397"/>
                      </a:cubicBezTo>
                      <a:cubicBezTo>
                        <a:pt x="13185" y="9397"/>
                        <a:pt x="13352" y="9161"/>
                        <a:pt x="13232" y="8953"/>
                      </a:cubicBezTo>
                      <a:lnTo>
                        <a:pt x="13232" y="1183"/>
                      </a:lnTo>
                      <a:cubicBezTo>
                        <a:pt x="13232" y="529"/>
                        <a:pt x="12694" y="0"/>
                        <a:pt x="12040" y="0"/>
                      </a:cubicBezTo>
                      <a:close/>
                    </a:path>
                  </a:pathLst>
                </a:custGeom>
                <a:solidFill>
                  <a:schemeClr val="tx1">
                    <a:lumMod val="10000"/>
                    <a:lumOff val="90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4" name="Google Shape;17477;p89">
                  <a:extLst>
                    <a:ext uri="{FF2B5EF4-FFF2-40B4-BE49-F238E27FC236}">
                      <a16:creationId xmlns:a16="http://schemas.microsoft.com/office/drawing/2014/main" id="{6FA861CD-4C15-41AF-9EAC-B56688F81FC3}"/>
                    </a:ext>
                  </a:extLst>
                </p:cNvPr>
                <p:cNvSpPr/>
                <p:nvPr/>
              </p:nvSpPr>
              <p:spPr>
                <a:xfrm>
                  <a:off x="4038047" y="3842252"/>
                  <a:ext cx="21141" cy="53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9" h="2033" extrusionOk="0">
                      <a:moveTo>
                        <a:pt x="405" y="1"/>
                      </a:moveTo>
                      <a:cubicBezTo>
                        <a:pt x="203" y="1"/>
                        <a:pt x="1" y="136"/>
                        <a:pt x="1" y="405"/>
                      </a:cubicBezTo>
                      <a:lnTo>
                        <a:pt x="1" y="1636"/>
                      </a:lnTo>
                      <a:cubicBezTo>
                        <a:pt x="1" y="1900"/>
                        <a:pt x="203" y="2032"/>
                        <a:pt x="405" y="2032"/>
                      </a:cubicBezTo>
                      <a:cubicBezTo>
                        <a:pt x="607" y="2032"/>
                        <a:pt x="809" y="1900"/>
                        <a:pt x="809" y="1636"/>
                      </a:cubicBezTo>
                      <a:lnTo>
                        <a:pt x="809" y="405"/>
                      </a:lnTo>
                      <a:cubicBezTo>
                        <a:pt x="809" y="136"/>
                        <a:pt x="607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17478;p89">
                  <a:extLst>
                    <a:ext uri="{FF2B5EF4-FFF2-40B4-BE49-F238E27FC236}">
                      <a16:creationId xmlns:a16="http://schemas.microsoft.com/office/drawing/2014/main" id="{5354E5F1-9930-4E7D-9A3E-4B085BBF36E1}"/>
                    </a:ext>
                  </a:extLst>
                </p:cNvPr>
                <p:cNvSpPr/>
                <p:nvPr/>
              </p:nvSpPr>
              <p:spPr>
                <a:xfrm>
                  <a:off x="4104659" y="3842252"/>
                  <a:ext cx="21115" cy="53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" h="2033" extrusionOk="0">
                      <a:moveTo>
                        <a:pt x="404" y="1"/>
                      </a:moveTo>
                      <a:cubicBezTo>
                        <a:pt x="202" y="1"/>
                        <a:pt x="0" y="136"/>
                        <a:pt x="0" y="405"/>
                      </a:cubicBezTo>
                      <a:lnTo>
                        <a:pt x="0" y="1636"/>
                      </a:lnTo>
                      <a:cubicBezTo>
                        <a:pt x="0" y="1900"/>
                        <a:pt x="202" y="2032"/>
                        <a:pt x="404" y="2032"/>
                      </a:cubicBezTo>
                      <a:cubicBezTo>
                        <a:pt x="606" y="2032"/>
                        <a:pt x="808" y="1900"/>
                        <a:pt x="808" y="1636"/>
                      </a:cubicBezTo>
                      <a:lnTo>
                        <a:pt x="808" y="405"/>
                      </a:lnTo>
                      <a:cubicBezTo>
                        <a:pt x="808" y="136"/>
                        <a:pt x="606" y="1"/>
                        <a:pt x="404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17479;p89">
                  <a:extLst>
                    <a:ext uri="{FF2B5EF4-FFF2-40B4-BE49-F238E27FC236}">
                      <a16:creationId xmlns:a16="http://schemas.microsoft.com/office/drawing/2014/main" id="{42F7557E-9B43-4A1B-8CE8-FA78573A3ED4}"/>
                    </a:ext>
                  </a:extLst>
                </p:cNvPr>
                <p:cNvSpPr/>
                <p:nvPr/>
              </p:nvSpPr>
              <p:spPr>
                <a:xfrm>
                  <a:off x="4171244" y="3842252"/>
                  <a:ext cx="21141" cy="53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9" h="2033" extrusionOk="0">
                      <a:moveTo>
                        <a:pt x="404" y="1"/>
                      </a:moveTo>
                      <a:cubicBezTo>
                        <a:pt x="202" y="1"/>
                        <a:pt x="0" y="136"/>
                        <a:pt x="0" y="405"/>
                      </a:cubicBezTo>
                      <a:lnTo>
                        <a:pt x="0" y="1636"/>
                      </a:lnTo>
                      <a:cubicBezTo>
                        <a:pt x="0" y="1900"/>
                        <a:pt x="200" y="2032"/>
                        <a:pt x="401" y="2032"/>
                      </a:cubicBezTo>
                      <a:cubicBezTo>
                        <a:pt x="601" y="2032"/>
                        <a:pt x="803" y="1900"/>
                        <a:pt x="808" y="1636"/>
                      </a:cubicBezTo>
                      <a:lnTo>
                        <a:pt x="808" y="405"/>
                      </a:lnTo>
                      <a:cubicBezTo>
                        <a:pt x="808" y="136"/>
                        <a:pt x="606" y="1"/>
                        <a:pt x="404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17480;p89">
                  <a:extLst>
                    <a:ext uri="{FF2B5EF4-FFF2-40B4-BE49-F238E27FC236}">
                      <a16:creationId xmlns:a16="http://schemas.microsoft.com/office/drawing/2014/main" id="{F3186D7D-86AA-4631-B99B-3388DC6EDFF2}"/>
                    </a:ext>
                  </a:extLst>
                </p:cNvPr>
                <p:cNvSpPr/>
                <p:nvPr/>
              </p:nvSpPr>
              <p:spPr>
                <a:xfrm>
                  <a:off x="4238091" y="3842252"/>
                  <a:ext cx="20880" cy="53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2033" extrusionOk="0">
                      <a:moveTo>
                        <a:pt x="399" y="1"/>
                      </a:moveTo>
                      <a:cubicBezTo>
                        <a:pt x="200" y="1"/>
                        <a:pt x="0" y="136"/>
                        <a:pt x="0" y="405"/>
                      </a:cubicBezTo>
                      <a:lnTo>
                        <a:pt x="0" y="1636"/>
                      </a:lnTo>
                      <a:cubicBezTo>
                        <a:pt x="0" y="1900"/>
                        <a:pt x="200" y="2032"/>
                        <a:pt x="399" y="2032"/>
                      </a:cubicBezTo>
                      <a:cubicBezTo>
                        <a:pt x="599" y="2032"/>
                        <a:pt x="798" y="1900"/>
                        <a:pt x="798" y="1636"/>
                      </a:cubicBezTo>
                      <a:lnTo>
                        <a:pt x="798" y="405"/>
                      </a:lnTo>
                      <a:cubicBezTo>
                        <a:pt x="798" y="136"/>
                        <a:pt x="599" y="1"/>
                        <a:pt x="399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17481;p89">
                  <a:extLst>
                    <a:ext uri="{FF2B5EF4-FFF2-40B4-BE49-F238E27FC236}">
                      <a16:creationId xmlns:a16="http://schemas.microsoft.com/office/drawing/2014/main" id="{C8F826B7-21FC-4BC5-A706-F1FBB4A9D908}"/>
                    </a:ext>
                  </a:extLst>
                </p:cNvPr>
                <p:cNvSpPr/>
                <p:nvPr/>
              </p:nvSpPr>
              <p:spPr>
                <a:xfrm>
                  <a:off x="4038047" y="3842252"/>
                  <a:ext cx="21141" cy="295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9" h="1129" extrusionOk="0">
                      <a:moveTo>
                        <a:pt x="405" y="1"/>
                      </a:moveTo>
                      <a:cubicBezTo>
                        <a:pt x="203" y="1"/>
                        <a:pt x="1" y="136"/>
                        <a:pt x="1" y="405"/>
                      </a:cubicBezTo>
                      <a:lnTo>
                        <a:pt x="1" y="732"/>
                      </a:lnTo>
                      <a:cubicBezTo>
                        <a:pt x="1" y="996"/>
                        <a:pt x="203" y="1128"/>
                        <a:pt x="405" y="1128"/>
                      </a:cubicBezTo>
                      <a:cubicBezTo>
                        <a:pt x="607" y="1128"/>
                        <a:pt x="809" y="996"/>
                        <a:pt x="809" y="732"/>
                      </a:cubicBezTo>
                      <a:lnTo>
                        <a:pt x="809" y="405"/>
                      </a:lnTo>
                      <a:cubicBezTo>
                        <a:pt x="809" y="136"/>
                        <a:pt x="607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17482;p89">
                  <a:extLst>
                    <a:ext uri="{FF2B5EF4-FFF2-40B4-BE49-F238E27FC236}">
                      <a16:creationId xmlns:a16="http://schemas.microsoft.com/office/drawing/2014/main" id="{D22C8DB6-F604-479C-907C-A38AB85E8BE3}"/>
                    </a:ext>
                  </a:extLst>
                </p:cNvPr>
                <p:cNvSpPr/>
                <p:nvPr/>
              </p:nvSpPr>
              <p:spPr>
                <a:xfrm>
                  <a:off x="4104659" y="3842252"/>
                  <a:ext cx="21115" cy="295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" h="1129" extrusionOk="0">
                      <a:moveTo>
                        <a:pt x="404" y="1"/>
                      </a:moveTo>
                      <a:cubicBezTo>
                        <a:pt x="202" y="1"/>
                        <a:pt x="0" y="136"/>
                        <a:pt x="0" y="405"/>
                      </a:cubicBezTo>
                      <a:lnTo>
                        <a:pt x="0" y="732"/>
                      </a:lnTo>
                      <a:cubicBezTo>
                        <a:pt x="0" y="996"/>
                        <a:pt x="202" y="1128"/>
                        <a:pt x="404" y="1128"/>
                      </a:cubicBezTo>
                      <a:cubicBezTo>
                        <a:pt x="606" y="1128"/>
                        <a:pt x="808" y="996"/>
                        <a:pt x="808" y="732"/>
                      </a:cubicBezTo>
                      <a:lnTo>
                        <a:pt x="808" y="405"/>
                      </a:lnTo>
                      <a:cubicBezTo>
                        <a:pt x="808" y="136"/>
                        <a:pt x="606" y="1"/>
                        <a:pt x="404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17483;p89">
                  <a:extLst>
                    <a:ext uri="{FF2B5EF4-FFF2-40B4-BE49-F238E27FC236}">
                      <a16:creationId xmlns:a16="http://schemas.microsoft.com/office/drawing/2014/main" id="{307E8258-03E4-4682-A696-4B96AF5B5E1F}"/>
                    </a:ext>
                  </a:extLst>
                </p:cNvPr>
                <p:cNvSpPr/>
                <p:nvPr/>
              </p:nvSpPr>
              <p:spPr>
                <a:xfrm>
                  <a:off x="4171244" y="3842252"/>
                  <a:ext cx="21141" cy="295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9" h="1129" extrusionOk="0">
                      <a:moveTo>
                        <a:pt x="404" y="1"/>
                      </a:moveTo>
                      <a:cubicBezTo>
                        <a:pt x="202" y="1"/>
                        <a:pt x="0" y="136"/>
                        <a:pt x="0" y="405"/>
                      </a:cubicBezTo>
                      <a:lnTo>
                        <a:pt x="0" y="732"/>
                      </a:lnTo>
                      <a:cubicBezTo>
                        <a:pt x="0" y="996"/>
                        <a:pt x="200" y="1128"/>
                        <a:pt x="401" y="1128"/>
                      </a:cubicBezTo>
                      <a:cubicBezTo>
                        <a:pt x="601" y="1128"/>
                        <a:pt x="803" y="996"/>
                        <a:pt x="808" y="732"/>
                      </a:cubicBezTo>
                      <a:lnTo>
                        <a:pt x="808" y="405"/>
                      </a:lnTo>
                      <a:cubicBezTo>
                        <a:pt x="808" y="136"/>
                        <a:pt x="606" y="1"/>
                        <a:pt x="404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17484;p89">
                  <a:extLst>
                    <a:ext uri="{FF2B5EF4-FFF2-40B4-BE49-F238E27FC236}">
                      <a16:creationId xmlns:a16="http://schemas.microsoft.com/office/drawing/2014/main" id="{5C6FD21A-6A98-4DD8-92B1-3BFD11C73B9F}"/>
                    </a:ext>
                  </a:extLst>
                </p:cNvPr>
                <p:cNvSpPr/>
                <p:nvPr/>
              </p:nvSpPr>
              <p:spPr>
                <a:xfrm>
                  <a:off x="4238091" y="3842252"/>
                  <a:ext cx="20880" cy="295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1129" extrusionOk="0">
                      <a:moveTo>
                        <a:pt x="399" y="1"/>
                      </a:moveTo>
                      <a:cubicBezTo>
                        <a:pt x="200" y="1"/>
                        <a:pt x="0" y="136"/>
                        <a:pt x="0" y="405"/>
                      </a:cubicBezTo>
                      <a:lnTo>
                        <a:pt x="0" y="732"/>
                      </a:lnTo>
                      <a:cubicBezTo>
                        <a:pt x="0" y="996"/>
                        <a:pt x="200" y="1128"/>
                        <a:pt x="399" y="1128"/>
                      </a:cubicBezTo>
                      <a:cubicBezTo>
                        <a:pt x="599" y="1128"/>
                        <a:pt x="798" y="996"/>
                        <a:pt x="798" y="732"/>
                      </a:cubicBezTo>
                      <a:lnTo>
                        <a:pt x="798" y="405"/>
                      </a:lnTo>
                      <a:cubicBezTo>
                        <a:pt x="798" y="136"/>
                        <a:pt x="599" y="1"/>
                        <a:pt x="399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17485;p89">
                  <a:extLst>
                    <a:ext uri="{FF2B5EF4-FFF2-40B4-BE49-F238E27FC236}">
                      <a16:creationId xmlns:a16="http://schemas.microsoft.com/office/drawing/2014/main" id="{E146ED0A-3407-4C47-8782-5A3CF64798A7}"/>
                    </a:ext>
                  </a:extLst>
                </p:cNvPr>
                <p:cNvSpPr/>
                <p:nvPr/>
              </p:nvSpPr>
              <p:spPr>
                <a:xfrm>
                  <a:off x="4006643" y="3919096"/>
                  <a:ext cx="167483" cy="163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9" h="6243" extrusionOk="0">
                      <a:moveTo>
                        <a:pt x="226" y="1"/>
                      </a:moveTo>
                      <a:cubicBezTo>
                        <a:pt x="113" y="1"/>
                        <a:pt x="0" y="78"/>
                        <a:pt x="10" y="231"/>
                      </a:cubicBezTo>
                      <a:lnTo>
                        <a:pt x="10" y="1607"/>
                      </a:lnTo>
                      <a:cubicBezTo>
                        <a:pt x="19" y="2626"/>
                        <a:pt x="837" y="3443"/>
                        <a:pt x="1856" y="3453"/>
                      </a:cubicBezTo>
                      <a:lnTo>
                        <a:pt x="2606" y="3453"/>
                      </a:lnTo>
                      <a:cubicBezTo>
                        <a:pt x="3260" y="3453"/>
                        <a:pt x="3789" y="3972"/>
                        <a:pt x="3789" y="4626"/>
                      </a:cubicBezTo>
                      <a:cubicBezTo>
                        <a:pt x="3789" y="5520"/>
                        <a:pt x="4510" y="6241"/>
                        <a:pt x="5404" y="6241"/>
                      </a:cubicBezTo>
                      <a:lnTo>
                        <a:pt x="6106" y="6241"/>
                      </a:lnTo>
                      <a:cubicBezTo>
                        <a:pt x="6113" y="6242"/>
                        <a:pt x="6119" y="6242"/>
                        <a:pt x="6124" y="6242"/>
                      </a:cubicBezTo>
                      <a:cubicBezTo>
                        <a:pt x="6408" y="6242"/>
                        <a:pt x="6408" y="5808"/>
                        <a:pt x="6124" y="5808"/>
                      </a:cubicBezTo>
                      <a:cubicBezTo>
                        <a:pt x="6119" y="5808"/>
                        <a:pt x="6113" y="5808"/>
                        <a:pt x="6106" y="5809"/>
                      </a:cubicBezTo>
                      <a:lnTo>
                        <a:pt x="6106" y="5818"/>
                      </a:lnTo>
                      <a:lnTo>
                        <a:pt x="5404" y="5818"/>
                      </a:lnTo>
                      <a:cubicBezTo>
                        <a:pt x="4751" y="5818"/>
                        <a:pt x="4222" y="5290"/>
                        <a:pt x="4222" y="4636"/>
                      </a:cubicBezTo>
                      <a:cubicBezTo>
                        <a:pt x="4222" y="3741"/>
                        <a:pt x="3500" y="3020"/>
                        <a:pt x="2606" y="3020"/>
                      </a:cubicBezTo>
                      <a:lnTo>
                        <a:pt x="1856" y="3020"/>
                      </a:lnTo>
                      <a:cubicBezTo>
                        <a:pt x="1077" y="3020"/>
                        <a:pt x="443" y="2385"/>
                        <a:pt x="443" y="1607"/>
                      </a:cubicBezTo>
                      <a:lnTo>
                        <a:pt x="443" y="231"/>
                      </a:lnTo>
                      <a:cubicBezTo>
                        <a:pt x="452" y="78"/>
                        <a:pt x="339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17486;p89">
                  <a:extLst>
                    <a:ext uri="{FF2B5EF4-FFF2-40B4-BE49-F238E27FC236}">
                      <a16:creationId xmlns:a16="http://schemas.microsoft.com/office/drawing/2014/main" id="{F486B3D6-7BDC-4DA9-B0F7-6006B7F658A3}"/>
                    </a:ext>
                  </a:extLst>
                </p:cNvPr>
                <p:cNvSpPr/>
                <p:nvPr/>
              </p:nvSpPr>
              <p:spPr>
                <a:xfrm>
                  <a:off x="4167116" y="3935990"/>
                  <a:ext cx="147126" cy="143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0" h="5501" extrusionOk="0">
                      <a:moveTo>
                        <a:pt x="4505" y="1"/>
                      </a:moveTo>
                      <a:cubicBezTo>
                        <a:pt x="4244" y="1"/>
                        <a:pt x="3983" y="99"/>
                        <a:pt x="3784" y="299"/>
                      </a:cubicBezTo>
                      <a:lnTo>
                        <a:pt x="3764" y="308"/>
                      </a:lnTo>
                      <a:lnTo>
                        <a:pt x="3120" y="953"/>
                      </a:lnTo>
                      <a:lnTo>
                        <a:pt x="755" y="3318"/>
                      </a:lnTo>
                      <a:cubicBezTo>
                        <a:pt x="658" y="3414"/>
                        <a:pt x="582" y="3539"/>
                        <a:pt x="543" y="3674"/>
                      </a:cubicBezTo>
                      <a:lnTo>
                        <a:pt x="245" y="4636"/>
                      </a:lnTo>
                      <a:lnTo>
                        <a:pt x="33" y="5347"/>
                      </a:lnTo>
                      <a:cubicBezTo>
                        <a:pt x="1" y="5420"/>
                        <a:pt x="58" y="5500"/>
                        <a:pt x="134" y="5500"/>
                      </a:cubicBezTo>
                      <a:cubicBezTo>
                        <a:pt x="148" y="5500"/>
                        <a:pt x="163" y="5497"/>
                        <a:pt x="178" y="5491"/>
                      </a:cubicBezTo>
                      <a:lnTo>
                        <a:pt x="880" y="5270"/>
                      </a:lnTo>
                      <a:lnTo>
                        <a:pt x="1841" y="4972"/>
                      </a:lnTo>
                      <a:cubicBezTo>
                        <a:pt x="1918" y="4953"/>
                        <a:pt x="1985" y="4924"/>
                        <a:pt x="2043" y="4886"/>
                      </a:cubicBezTo>
                      <a:cubicBezTo>
                        <a:pt x="2101" y="4847"/>
                        <a:pt x="2159" y="4809"/>
                        <a:pt x="2197" y="4761"/>
                      </a:cubicBezTo>
                      <a:lnTo>
                        <a:pt x="4563" y="2405"/>
                      </a:lnTo>
                      <a:lnTo>
                        <a:pt x="5226" y="1741"/>
                      </a:lnTo>
                      <a:cubicBezTo>
                        <a:pt x="5630" y="1337"/>
                        <a:pt x="5620" y="674"/>
                        <a:pt x="5207" y="280"/>
                      </a:cubicBezTo>
                      <a:cubicBezTo>
                        <a:pt x="5012" y="94"/>
                        <a:pt x="4759" y="1"/>
                        <a:pt x="450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94" name="Google Shape;17487;p89">
                  <a:extLst>
                    <a:ext uri="{FF2B5EF4-FFF2-40B4-BE49-F238E27FC236}">
                      <a16:creationId xmlns:a16="http://schemas.microsoft.com/office/drawing/2014/main" id="{3BDFD260-9589-435E-B097-1AA40608E38E}"/>
                    </a:ext>
                  </a:extLst>
                </p:cNvPr>
                <p:cNvSpPr/>
                <p:nvPr/>
              </p:nvSpPr>
              <p:spPr>
                <a:xfrm>
                  <a:off x="4167298" y="4057114"/>
                  <a:ext cx="22814" cy="22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3" h="860" extrusionOk="0">
                      <a:moveTo>
                        <a:pt x="238" y="1"/>
                      </a:moveTo>
                      <a:lnTo>
                        <a:pt x="26" y="712"/>
                      </a:lnTo>
                      <a:cubicBezTo>
                        <a:pt x="1" y="790"/>
                        <a:pt x="60" y="859"/>
                        <a:pt x="134" y="859"/>
                      </a:cubicBezTo>
                      <a:cubicBezTo>
                        <a:pt x="143" y="859"/>
                        <a:pt x="152" y="859"/>
                        <a:pt x="161" y="856"/>
                      </a:cubicBezTo>
                      <a:lnTo>
                        <a:pt x="873" y="635"/>
                      </a:lnTo>
                      <a:cubicBezTo>
                        <a:pt x="844" y="299"/>
                        <a:pt x="575" y="30"/>
                        <a:pt x="238" y="1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17488;p89">
                  <a:extLst>
                    <a:ext uri="{FF2B5EF4-FFF2-40B4-BE49-F238E27FC236}">
                      <a16:creationId xmlns:a16="http://schemas.microsoft.com/office/drawing/2014/main" id="{14B38205-48CB-4A17-A631-41B8CBB86356}"/>
                    </a:ext>
                  </a:extLst>
                </p:cNvPr>
                <p:cNvSpPr/>
                <p:nvPr/>
              </p:nvSpPr>
              <p:spPr>
                <a:xfrm>
                  <a:off x="4183814" y="3960868"/>
                  <a:ext cx="102544" cy="102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4" h="3925" extrusionOk="0">
                      <a:moveTo>
                        <a:pt x="2472" y="1"/>
                      </a:moveTo>
                      <a:lnTo>
                        <a:pt x="116" y="2357"/>
                      </a:lnTo>
                      <a:cubicBezTo>
                        <a:pt x="68" y="2405"/>
                        <a:pt x="29" y="2453"/>
                        <a:pt x="0" y="2511"/>
                      </a:cubicBezTo>
                      <a:lnTo>
                        <a:pt x="673" y="3193"/>
                      </a:lnTo>
                      <a:lnTo>
                        <a:pt x="1395" y="3914"/>
                      </a:lnTo>
                      <a:lnTo>
                        <a:pt x="1404" y="3924"/>
                      </a:lnTo>
                      <a:cubicBezTo>
                        <a:pt x="1462" y="3895"/>
                        <a:pt x="1520" y="3847"/>
                        <a:pt x="1558" y="3809"/>
                      </a:cubicBezTo>
                      <a:lnTo>
                        <a:pt x="3924" y="1443"/>
                      </a:lnTo>
                      <a:lnTo>
                        <a:pt x="2472" y="1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17489;p89">
                  <a:extLst>
                    <a:ext uri="{FF2B5EF4-FFF2-40B4-BE49-F238E27FC236}">
                      <a16:creationId xmlns:a16="http://schemas.microsoft.com/office/drawing/2014/main" id="{596C43EC-927F-467F-89C3-87564CE3542A}"/>
                    </a:ext>
                  </a:extLst>
                </p:cNvPr>
                <p:cNvSpPr/>
                <p:nvPr/>
              </p:nvSpPr>
              <p:spPr>
                <a:xfrm>
                  <a:off x="4265975" y="3936120"/>
                  <a:ext cx="48267" cy="45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1737" extrusionOk="0">
                      <a:moveTo>
                        <a:pt x="722" y="1"/>
                      </a:moveTo>
                      <a:cubicBezTo>
                        <a:pt x="461" y="1"/>
                        <a:pt x="200" y="99"/>
                        <a:pt x="1" y="294"/>
                      </a:cubicBezTo>
                      <a:lnTo>
                        <a:pt x="1443" y="1736"/>
                      </a:lnTo>
                      <a:cubicBezTo>
                        <a:pt x="1847" y="1332"/>
                        <a:pt x="1837" y="678"/>
                        <a:pt x="1424" y="284"/>
                      </a:cubicBezTo>
                      <a:cubicBezTo>
                        <a:pt x="1229" y="94"/>
                        <a:pt x="976" y="1"/>
                        <a:pt x="722" y="1"/>
                      </a:cubicBezTo>
                      <a:close/>
                    </a:path>
                  </a:pathLst>
                </a:custGeom>
                <a:solidFill>
                  <a:srgbClr val="6578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17490;p89">
                  <a:extLst>
                    <a:ext uri="{FF2B5EF4-FFF2-40B4-BE49-F238E27FC236}">
                      <a16:creationId xmlns:a16="http://schemas.microsoft.com/office/drawing/2014/main" id="{BA0B83C4-C959-44F0-9081-C21A8A9FADEA}"/>
                    </a:ext>
                  </a:extLst>
                </p:cNvPr>
                <p:cNvSpPr/>
                <p:nvPr/>
              </p:nvSpPr>
              <p:spPr>
                <a:xfrm>
                  <a:off x="4201401" y="3978455"/>
                  <a:ext cx="84957" cy="84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1" h="3252" extrusionOk="0">
                      <a:moveTo>
                        <a:pt x="2481" y="1"/>
                      </a:moveTo>
                      <a:lnTo>
                        <a:pt x="116" y="2366"/>
                      </a:lnTo>
                      <a:cubicBezTo>
                        <a:pt x="77" y="2405"/>
                        <a:pt x="29" y="2463"/>
                        <a:pt x="0" y="2520"/>
                      </a:cubicBezTo>
                      <a:lnTo>
                        <a:pt x="722" y="3241"/>
                      </a:lnTo>
                      <a:lnTo>
                        <a:pt x="731" y="3251"/>
                      </a:lnTo>
                      <a:cubicBezTo>
                        <a:pt x="789" y="3222"/>
                        <a:pt x="847" y="3174"/>
                        <a:pt x="885" y="3136"/>
                      </a:cubicBezTo>
                      <a:lnTo>
                        <a:pt x="3251" y="770"/>
                      </a:lnTo>
                      <a:lnTo>
                        <a:pt x="2481" y="1"/>
                      </a:ln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17491;p89">
                  <a:extLst>
                    <a:ext uri="{FF2B5EF4-FFF2-40B4-BE49-F238E27FC236}">
                      <a16:creationId xmlns:a16="http://schemas.microsoft.com/office/drawing/2014/main" id="{A9B19455-EAEE-416F-BCB4-506E278732EE}"/>
                    </a:ext>
                  </a:extLst>
                </p:cNvPr>
                <p:cNvSpPr/>
                <p:nvPr/>
              </p:nvSpPr>
              <p:spPr>
                <a:xfrm>
                  <a:off x="4265975" y="3936120"/>
                  <a:ext cx="48032" cy="45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8" h="1737" extrusionOk="0">
                      <a:moveTo>
                        <a:pt x="718" y="1"/>
                      </a:moveTo>
                      <a:cubicBezTo>
                        <a:pt x="459" y="1"/>
                        <a:pt x="200" y="99"/>
                        <a:pt x="1" y="294"/>
                      </a:cubicBezTo>
                      <a:lnTo>
                        <a:pt x="674" y="967"/>
                      </a:lnTo>
                      <a:lnTo>
                        <a:pt x="1443" y="1736"/>
                      </a:lnTo>
                      <a:cubicBezTo>
                        <a:pt x="1837" y="1332"/>
                        <a:pt x="1837" y="678"/>
                        <a:pt x="1424" y="284"/>
                      </a:cubicBezTo>
                      <a:cubicBezTo>
                        <a:pt x="1224" y="94"/>
                        <a:pt x="971" y="1"/>
                        <a:pt x="718" y="1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17492;p89">
                  <a:extLst>
                    <a:ext uri="{FF2B5EF4-FFF2-40B4-BE49-F238E27FC236}">
                      <a16:creationId xmlns:a16="http://schemas.microsoft.com/office/drawing/2014/main" id="{B0FD5453-0285-44F2-9742-D4CB31CE2D7D}"/>
                    </a:ext>
                  </a:extLst>
                </p:cNvPr>
                <p:cNvSpPr/>
                <p:nvPr/>
              </p:nvSpPr>
              <p:spPr>
                <a:xfrm>
                  <a:off x="4283562" y="3953734"/>
                  <a:ext cx="29425" cy="27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1063" extrusionOk="0">
                      <a:moveTo>
                        <a:pt x="728" y="1"/>
                      </a:moveTo>
                      <a:cubicBezTo>
                        <a:pt x="461" y="1"/>
                        <a:pt x="198" y="103"/>
                        <a:pt x="1" y="293"/>
                      </a:cubicBezTo>
                      <a:lnTo>
                        <a:pt x="770" y="1062"/>
                      </a:lnTo>
                      <a:cubicBezTo>
                        <a:pt x="1030" y="793"/>
                        <a:pt x="1126" y="408"/>
                        <a:pt x="1020" y="43"/>
                      </a:cubicBezTo>
                      <a:cubicBezTo>
                        <a:pt x="924" y="15"/>
                        <a:pt x="826" y="1"/>
                        <a:pt x="728" y="1"/>
                      </a:cubicBezTo>
                      <a:close/>
                    </a:path>
                  </a:pathLst>
                </a:custGeom>
                <a:solidFill>
                  <a:schemeClr val="accent3">
                    <a:lumMod val="40000"/>
                    <a:lumOff val="60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7493;p89">
                  <a:extLst>
                    <a:ext uri="{FF2B5EF4-FFF2-40B4-BE49-F238E27FC236}">
                      <a16:creationId xmlns:a16="http://schemas.microsoft.com/office/drawing/2014/main" id="{85D2560E-F986-448B-A2BC-7F4C40F34A2B}"/>
                    </a:ext>
                  </a:extLst>
                </p:cNvPr>
                <p:cNvSpPr/>
                <p:nvPr/>
              </p:nvSpPr>
              <p:spPr>
                <a:xfrm>
                  <a:off x="4248649" y="3943777"/>
                  <a:ext cx="55061" cy="55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2107" extrusionOk="0">
                      <a:moveTo>
                        <a:pt x="664" y="1"/>
                      </a:moveTo>
                      <a:lnTo>
                        <a:pt x="644" y="10"/>
                      </a:lnTo>
                      <a:lnTo>
                        <a:pt x="0" y="664"/>
                      </a:lnTo>
                      <a:lnTo>
                        <a:pt x="1443" y="2107"/>
                      </a:lnTo>
                      <a:lnTo>
                        <a:pt x="2106" y="1443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7494;p89">
                  <a:extLst>
                    <a:ext uri="{FF2B5EF4-FFF2-40B4-BE49-F238E27FC236}">
                      <a16:creationId xmlns:a16="http://schemas.microsoft.com/office/drawing/2014/main" id="{DEA6295A-9434-4A84-B7FE-86A859D1EFDF}"/>
                    </a:ext>
                  </a:extLst>
                </p:cNvPr>
                <p:cNvSpPr/>
                <p:nvPr/>
              </p:nvSpPr>
              <p:spPr>
                <a:xfrm>
                  <a:off x="4266236" y="3961364"/>
                  <a:ext cx="37474" cy="37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4" h="1434" extrusionOk="0">
                      <a:moveTo>
                        <a:pt x="664" y="1"/>
                      </a:moveTo>
                      <a:lnTo>
                        <a:pt x="654" y="20"/>
                      </a:lnTo>
                      <a:lnTo>
                        <a:pt x="0" y="664"/>
                      </a:lnTo>
                      <a:lnTo>
                        <a:pt x="770" y="1434"/>
                      </a:lnTo>
                      <a:lnTo>
                        <a:pt x="1433" y="770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solidFill>
                  <a:srgbClr val="EAEE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7495;p89">
                  <a:extLst>
                    <a:ext uri="{FF2B5EF4-FFF2-40B4-BE49-F238E27FC236}">
                      <a16:creationId xmlns:a16="http://schemas.microsoft.com/office/drawing/2014/main" id="{C0F12F8D-4BF3-4927-8FF3-E8163A0D677F}"/>
                    </a:ext>
                  </a:extLst>
                </p:cNvPr>
                <p:cNvSpPr/>
                <p:nvPr/>
              </p:nvSpPr>
              <p:spPr>
                <a:xfrm>
                  <a:off x="4266236" y="3961364"/>
                  <a:ext cx="37474" cy="37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4" h="1434" extrusionOk="0">
                      <a:moveTo>
                        <a:pt x="664" y="1"/>
                      </a:moveTo>
                      <a:lnTo>
                        <a:pt x="654" y="20"/>
                      </a:lnTo>
                      <a:lnTo>
                        <a:pt x="0" y="664"/>
                      </a:lnTo>
                      <a:lnTo>
                        <a:pt x="770" y="1434"/>
                      </a:lnTo>
                      <a:lnTo>
                        <a:pt x="1433" y="770"/>
                      </a:lnTo>
                      <a:lnTo>
                        <a:pt x="664" y="1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" name="Partial Circle 3">
            <a:extLst>
              <a:ext uri="{FF2B5EF4-FFF2-40B4-BE49-F238E27FC236}">
                <a16:creationId xmlns:a16="http://schemas.microsoft.com/office/drawing/2014/main" id="{9BEF668F-EC60-4CEE-B794-67EDB6D488FD}"/>
              </a:ext>
            </a:extLst>
          </p:cNvPr>
          <p:cNvSpPr/>
          <p:nvPr/>
        </p:nvSpPr>
        <p:spPr>
          <a:xfrm rot="5400000">
            <a:off x="3927727" y="1605032"/>
            <a:ext cx="142374" cy="150225"/>
          </a:xfrm>
          <a:prstGeom prst="pie">
            <a:avLst>
              <a:gd name="adj1" fmla="val 5395612"/>
              <a:gd name="adj2" fmla="val 16199908"/>
            </a:avLst>
          </a:prstGeom>
          <a:solidFill>
            <a:srgbClr val="D77134"/>
          </a:solidFill>
          <a:ln>
            <a:solidFill>
              <a:srgbClr val="D771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9BC0258-6FB1-4F9C-9BD3-E701FE380854}"/>
              </a:ext>
            </a:extLst>
          </p:cNvPr>
          <p:cNvGrpSpPr/>
          <p:nvPr/>
        </p:nvGrpSpPr>
        <p:grpSpPr>
          <a:xfrm>
            <a:off x="3847895" y="3303062"/>
            <a:ext cx="305080" cy="338611"/>
            <a:chOff x="2350857" y="3915639"/>
            <a:chExt cx="305080" cy="338611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A0A5B-1601-493E-B893-0EF0EDA1B920}"/>
                </a:ext>
              </a:extLst>
            </p:cNvPr>
            <p:cNvSpPr/>
            <p:nvPr/>
          </p:nvSpPr>
          <p:spPr>
            <a:xfrm>
              <a:off x="2457846" y="3925890"/>
              <a:ext cx="82984" cy="84019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39B64D9-BF5B-4C17-AA51-6347172A06B4}"/>
                </a:ext>
              </a:extLst>
            </p:cNvPr>
            <p:cNvGrpSpPr/>
            <p:nvPr/>
          </p:nvGrpSpPr>
          <p:grpSpPr>
            <a:xfrm>
              <a:off x="2350857" y="3915639"/>
              <a:ext cx="305080" cy="338611"/>
              <a:chOff x="2380970" y="3484611"/>
              <a:chExt cx="305080" cy="338611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1AD9E36C-4C22-4E99-B3C3-B584AE390F0F}"/>
                  </a:ext>
                </a:extLst>
              </p:cNvPr>
              <p:cNvGrpSpPr/>
              <p:nvPr/>
            </p:nvGrpSpPr>
            <p:grpSpPr>
              <a:xfrm>
                <a:off x="2430014" y="3626267"/>
                <a:ext cx="206872" cy="187295"/>
                <a:chOff x="2720931" y="3889657"/>
                <a:chExt cx="206872" cy="187295"/>
              </a:xfrm>
            </p:grpSpPr>
            <p:sp>
              <p:nvSpPr>
                <p:cNvPr id="5" name="Rectangle: Rounded Corners 4">
                  <a:extLst>
                    <a:ext uri="{FF2B5EF4-FFF2-40B4-BE49-F238E27FC236}">
                      <a16:creationId xmlns:a16="http://schemas.microsoft.com/office/drawing/2014/main" id="{2250B2F5-F7CA-4B9B-B569-E6BFB9954DD2}"/>
                    </a:ext>
                  </a:extLst>
                </p:cNvPr>
                <p:cNvSpPr/>
                <p:nvPr/>
              </p:nvSpPr>
              <p:spPr>
                <a:xfrm>
                  <a:off x="2720932" y="3889657"/>
                  <a:ext cx="206871" cy="130185"/>
                </a:xfrm>
                <a:prstGeom prst="roundRect">
                  <a:avLst>
                    <a:gd name="adj" fmla="val 7088"/>
                  </a:avLst>
                </a:prstGeom>
                <a:solidFill>
                  <a:srgbClr val="F2C1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6" name="Partial Circle 5">
                  <a:extLst>
                    <a:ext uri="{FF2B5EF4-FFF2-40B4-BE49-F238E27FC236}">
                      <a16:creationId xmlns:a16="http://schemas.microsoft.com/office/drawing/2014/main" id="{4A0FE588-55DE-4C6A-A038-9BE13CEDFCCA}"/>
                    </a:ext>
                  </a:extLst>
                </p:cNvPr>
                <p:cNvSpPr/>
                <p:nvPr/>
              </p:nvSpPr>
              <p:spPr>
                <a:xfrm>
                  <a:off x="2720931" y="3946767"/>
                  <a:ext cx="206871" cy="130185"/>
                </a:xfrm>
                <a:prstGeom prst="pie">
                  <a:avLst>
                    <a:gd name="adj1" fmla="val 0"/>
                    <a:gd name="adj2" fmla="val 10827460"/>
                  </a:avLst>
                </a:prstGeom>
                <a:solidFill>
                  <a:srgbClr val="F2C1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D45FAB6-ECB7-4348-8DA7-B6C2302D7878}"/>
                  </a:ext>
                </a:extLst>
              </p:cNvPr>
              <p:cNvGrpSpPr/>
              <p:nvPr/>
            </p:nvGrpSpPr>
            <p:grpSpPr>
              <a:xfrm>
                <a:off x="2380970" y="3484611"/>
                <a:ext cx="305080" cy="338611"/>
                <a:chOff x="2380970" y="3484611"/>
                <a:chExt cx="305080" cy="338611"/>
              </a:xfrm>
            </p:grpSpPr>
            <p:sp>
              <p:nvSpPr>
                <p:cNvPr id="119" name="Google Shape;5720;p72">
                  <a:extLst>
                    <a:ext uri="{FF2B5EF4-FFF2-40B4-BE49-F238E27FC236}">
                      <a16:creationId xmlns:a16="http://schemas.microsoft.com/office/drawing/2014/main" id="{74452474-6FB1-45A3-B39F-951184490516}"/>
                    </a:ext>
                  </a:extLst>
                </p:cNvPr>
                <p:cNvSpPr/>
                <p:nvPr/>
              </p:nvSpPr>
              <p:spPr>
                <a:xfrm>
                  <a:off x="2380970" y="3484611"/>
                  <a:ext cx="305080" cy="276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3" h="9083" extrusionOk="0">
                      <a:moveTo>
                        <a:pt x="2576" y="1448"/>
                      </a:moveTo>
                      <a:cubicBezTo>
                        <a:pt x="2590" y="1448"/>
                        <a:pt x="2605" y="1453"/>
                        <a:pt x="2616" y="1462"/>
                      </a:cubicBezTo>
                      <a:cubicBezTo>
                        <a:pt x="2796" y="1619"/>
                        <a:pt x="3095" y="1938"/>
                        <a:pt x="3095" y="2327"/>
                      </a:cubicBezTo>
                      <a:cubicBezTo>
                        <a:pt x="3095" y="2503"/>
                        <a:pt x="3005" y="2664"/>
                        <a:pt x="2863" y="2848"/>
                      </a:cubicBezTo>
                      <a:lnTo>
                        <a:pt x="2747" y="2848"/>
                      </a:lnTo>
                      <a:lnTo>
                        <a:pt x="2747" y="2466"/>
                      </a:lnTo>
                      <a:cubicBezTo>
                        <a:pt x="2747" y="2372"/>
                        <a:pt x="2672" y="2297"/>
                        <a:pt x="2578" y="2297"/>
                      </a:cubicBezTo>
                      <a:cubicBezTo>
                        <a:pt x="2481" y="2297"/>
                        <a:pt x="2405" y="2372"/>
                        <a:pt x="2405" y="2466"/>
                      </a:cubicBezTo>
                      <a:lnTo>
                        <a:pt x="2405" y="2848"/>
                      </a:lnTo>
                      <a:lnTo>
                        <a:pt x="2289" y="2848"/>
                      </a:lnTo>
                      <a:cubicBezTo>
                        <a:pt x="2147" y="2664"/>
                        <a:pt x="2057" y="2503"/>
                        <a:pt x="2057" y="2327"/>
                      </a:cubicBezTo>
                      <a:cubicBezTo>
                        <a:pt x="2057" y="1938"/>
                        <a:pt x="2357" y="1619"/>
                        <a:pt x="2537" y="1462"/>
                      </a:cubicBezTo>
                      <a:cubicBezTo>
                        <a:pt x="2548" y="1453"/>
                        <a:pt x="2562" y="1448"/>
                        <a:pt x="2576" y="1448"/>
                      </a:cubicBezTo>
                      <a:close/>
                      <a:moveTo>
                        <a:pt x="7677" y="2083"/>
                      </a:moveTo>
                      <a:cubicBezTo>
                        <a:pt x="7835" y="2083"/>
                        <a:pt x="7966" y="2215"/>
                        <a:pt x="7966" y="2376"/>
                      </a:cubicBezTo>
                      <a:lnTo>
                        <a:pt x="7966" y="2848"/>
                      </a:lnTo>
                      <a:lnTo>
                        <a:pt x="6924" y="2848"/>
                      </a:lnTo>
                      <a:lnTo>
                        <a:pt x="6924" y="2376"/>
                      </a:lnTo>
                      <a:cubicBezTo>
                        <a:pt x="6924" y="2215"/>
                        <a:pt x="7055" y="2083"/>
                        <a:pt x="7216" y="2083"/>
                      </a:cubicBezTo>
                      <a:close/>
                      <a:moveTo>
                        <a:pt x="2773" y="3193"/>
                      </a:moveTo>
                      <a:lnTo>
                        <a:pt x="2773" y="3586"/>
                      </a:lnTo>
                      <a:lnTo>
                        <a:pt x="2379" y="3586"/>
                      </a:lnTo>
                      <a:lnTo>
                        <a:pt x="2379" y="3193"/>
                      </a:lnTo>
                      <a:close/>
                      <a:moveTo>
                        <a:pt x="2773" y="3930"/>
                      </a:moveTo>
                      <a:lnTo>
                        <a:pt x="2773" y="4492"/>
                      </a:lnTo>
                      <a:lnTo>
                        <a:pt x="2379" y="4492"/>
                      </a:lnTo>
                      <a:lnTo>
                        <a:pt x="2379" y="3930"/>
                      </a:lnTo>
                      <a:close/>
                      <a:moveTo>
                        <a:pt x="3313" y="2792"/>
                      </a:moveTo>
                      <a:cubicBezTo>
                        <a:pt x="3372" y="2908"/>
                        <a:pt x="3444" y="3020"/>
                        <a:pt x="3526" y="3121"/>
                      </a:cubicBezTo>
                      <a:cubicBezTo>
                        <a:pt x="3683" y="3313"/>
                        <a:pt x="3785" y="3541"/>
                        <a:pt x="3818" y="3781"/>
                      </a:cubicBezTo>
                      <a:lnTo>
                        <a:pt x="3916" y="4492"/>
                      </a:lnTo>
                      <a:lnTo>
                        <a:pt x="3118" y="4492"/>
                      </a:lnTo>
                      <a:lnTo>
                        <a:pt x="3118" y="3930"/>
                      </a:lnTo>
                      <a:lnTo>
                        <a:pt x="3129" y="3930"/>
                      </a:lnTo>
                      <a:cubicBezTo>
                        <a:pt x="3223" y="3930"/>
                        <a:pt x="3301" y="3852"/>
                        <a:pt x="3301" y="3759"/>
                      </a:cubicBezTo>
                      <a:cubicBezTo>
                        <a:pt x="3301" y="3665"/>
                        <a:pt x="3223" y="3586"/>
                        <a:pt x="3129" y="3586"/>
                      </a:cubicBezTo>
                      <a:lnTo>
                        <a:pt x="3118" y="3586"/>
                      </a:lnTo>
                      <a:lnTo>
                        <a:pt x="3118" y="3081"/>
                      </a:lnTo>
                      <a:cubicBezTo>
                        <a:pt x="3189" y="2991"/>
                        <a:pt x="3256" y="2893"/>
                        <a:pt x="3313" y="2792"/>
                      </a:cubicBezTo>
                      <a:close/>
                      <a:moveTo>
                        <a:pt x="6583" y="3005"/>
                      </a:moveTo>
                      <a:lnTo>
                        <a:pt x="6583" y="4492"/>
                      </a:lnTo>
                      <a:lnTo>
                        <a:pt x="6104" y="4492"/>
                      </a:lnTo>
                      <a:lnTo>
                        <a:pt x="6204" y="3781"/>
                      </a:lnTo>
                      <a:cubicBezTo>
                        <a:pt x="6239" y="3541"/>
                        <a:pt x="6339" y="3313"/>
                        <a:pt x="6497" y="3121"/>
                      </a:cubicBezTo>
                      <a:cubicBezTo>
                        <a:pt x="6527" y="3084"/>
                        <a:pt x="6553" y="3046"/>
                        <a:pt x="6583" y="3005"/>
                      </a:cubicBezTo>
                      <a:close/>
                      <a:moveTo>
                        <a:pt x="7273" y="3193"/>
                      </a:moveTo>
                      <a:lnTo>
                        <a:pt x="7273" y="4492"/>
                      </a:lnTo>
                      <a:lnTo>
                        <a:pt x="6924" y="4492"/>
                      </a:lnTo>
                      <a:lnTo>
                        <a:pt x="6924" y="3193"/>
                      </a:lnTo>
                      <a:close/>
                      <a:moveTo>
                        <a:pt x="7966" y="3193"/>
                      </a:moveTo>
                      <a:lnTo>
                        <a:pt x="7966" y="4492"/>
                      </a:lnTo>
                      <a:lnTo>
                        <a:pt x="7617" y="4492"/>
                      </a:lnTo>
                      <a:lnTo>
                        <a:pt x="7617" y="3193"/>
                      </a:lnTo>
                      <a:close/>
                      <a:moveTo>
                        <a:pt x="1383" y="6148"/>
                      </a:moveTo>
                      <a:lnTo>
                        <a:pt x="1383" y="6942"/>
                      </a:lnTo>
                      <a:cubicBezTo>
                        <a:pt x="1297" y="6879"/>
                        <a:pt x="1192" y="6845"/>
                        <a:pt x="1079" y="6845"/>
                      </a:cubicBezTo>
                      <a:lnTo>
                        <a:pt x="956" y="6845"/>
                      </a:lnTo>
                      <a:cubicBezTo>
                        <a:pt x="859" y="6845"/>
                        <a:pt x="783" y="6920"/>
                        <a:pt x="783" y="7014"/>
                      </a:cubicBezTo>
                      <a:cubicBezTo>
                        <a:pt x="783" y="7111"/>
                        <a:pt x="859" y="7186"/>
                        <a:pt x="956" y="7186"/>
                      </a:cubicBezTo>
                      <a:lnTo>
                        <a:pt x="1079" y="7186"/>
                      </a:lnTo>
                      <a:cubicBezTo>
                        <a:pt x="1136" y="7186"/>
                        <a:pt x="1184" y="7212"/>
                        <a:pt x="1219" y="7257"/>
                      </a:cubicBezTo>
                      <a:lnTo>
                        <a:pt x="1383" y="7486"/>
                      </a:lnTo>
                      <a:lnTo>
                        <a:pt x="1383" y="7883"/>
                      </a:lnTo>
                      <a:lnTo>
                        <a:pt x="1207" y="7883"/>
                      </a:lnTo>
                      <a:cubicBezTo>
                        <a:pt x="731" y="7883"/>
                        <a:pt x="342" y="7494"/>
                        <a:pt x="342" y="7014"/>
                      </a:cubicBezTo>
                      <a:cubicBezTo>
                        <a:pt x="342" y="6538"/>
                        <a:pt x="731" y="6148"/>
                        <a:pt x="1207" y="6148"/>
                      </a:cubicBezTo>
                      <a:close/>
                      <a:moveTo>
                        <a:pt x="8812" y="6148"/>
                      </a:moveTo>
                      <a:cubicBezTo>
                        <a:pt x="9292" y="6148"/>
                        <a:pt x="9678" y="6538"/>
                        <a:pt x="9678" y="7014"/>
                      </a:cubicBezTo>
                      <a:cubicBezTo>
                        <a:pt x="9678" y="7494"/>
                        <a:pt x="9292" y="7883"/>
                        <a:pt x="8812" y="7883"/>
                      </a:cubicBezTo>
                      <a:lnTo>
                        <a:pt x="8640" y="7883"/>
                      </a:lnTo>
                      <a:lnTo>
                        <a:pt x="8640" y="7486"/>
                      </a:lnTo>
                      <a:lnTo>
                        <a:pt x="8805" y="7257"/>
                      </a:lnTo>
                      <a:cubicBezTo>
                        <a:pt x="8834" y="7212"/>
                        <a:pt x="8887" y="7186"/>
                        <a:pt x="8940" y="7186"/>
                      </a:cubicBezTo>
                      <a:lnTo>
                        <a:pt x="9067" y="7186"/>
                      </a:lnTo>
                      <a:cubicBezTo>
                        <a:pt x="9161" y="7186"/>
                        <a:pt x="9239" y="7111"/>
                        <a:pt x="9239" y="7014"/>
                      </a:cubicBezTo>
                      <a:cubicBezTo>
                        <a:pt x="9239" y="6920"/>
                        <a:pt x="9161" y="6845"/>
                        <a:pt x="9067" y="6845"/>
                      </a:cubicBezTo>
                      <a:lnTo>
                        <a:pt x="8940" y="6845"/>
                      </a:lnTo>
                      <a:cubicBezTo>
                        <a:pt x="8831" y="6845"/>
                        <a:pt x="8726" y="6879"/>
                        <a:pt x="8640" y="6942"/>
                      </a:cubicBezTo>
                      <a:lnTo>
                        <a:pt x="8640" y="6148"/>
                      </a:lnTo>
                      <a:close/>
                      <a:moveTo>
                        <a:pt x="5009" y="1"/>
                      </a:moveTo>
                      <a:cubicBezTo>
                        <a:pt x="4091" y="1"/>
                        <a:pt x="3320" y="653"/>
                        <a:pt x="3136" y="1521"/>
                      </a:cubicBezTo>
                      <a:cubicBezTo>
                        <a:pt x="3035" y="1387"/>
                        <a:pt x="2927" y="1278"/>
                        <a:pt x="2841" y="1203"/>
                      </a:cubicBezTo>
                      <a:cubicBezTo>
                        <a:pt x="2766" y="1139"/>
                        <a:pt x="2671" y="1107"/>
                        <a:pt x="2576" y="1107"/>
                      </a:cubicBezTo>
                      <a:cubicBezTo>
                        <a:pt x="2482" y="1107"/>
                        <a:pt x="2387" y="1139"/>
                        <a:pt x="2312" y="1203"/>
                      </a:cubicBezTo>
                      <a:cubicBezTo>
                        <a:pt x="2091" y="1398"/>
                        <a:pt x="1713" y="1803"/>
                        <a:pt x="1713" y="2327"/>
                      </a:cubicBezTo>
                      <a:cubicBezTo>
                        <a:pt x="1713" y="2619"/>
                        <a:pt x="1866" y="2863"/>
                        <a:pt x="2035" y="3081"/>
                      </a:cubicBezTo>
                      <a:lnTo>
                        <a:pt x="2035" y="3586"/>
                      </a:lnTo>
                      <a:lnTo>
                        <a:pt x="2023" y="3586"/>
                      </a:lnTo>
                      <a:cubicBezTo>
                        <a:pt x="1930" y="3586"/>
                        <a:pt x="1852" y="3665"/>
                        <a:pt x="1852" y="3759"/>
                      </a:cubicBezTo>
                      <a:cubicBezTo>
                        <a:pt x="1852" y="3852"/>
                        <a:pt x="1930" y="3930"/>
                        <a:pt x="2023" y="3930"/>
                      </a:cubicBezTo>
                      <a:lnTo>
                        <a:pt x="2035" y="3930"/>
                      </a:lnTo>
                      <a:lnTo>
                        <a:pt x="2035" y="4492"/>
                      </a:lnTo>
                      <a:lnTo>
                        <a:pt x="1784" y="4492"/>
                      </a:lnTo>
                      <a:cubicBezTo>
                        <a:pt x="1563" y="4492"/>
                        <a:pt x="1383" y="4672"/>
                        <a:pt x="1383" y="4893"/>
                      </a:cubicBezTo>
                      <a:lnTo>
                        <a:pt x="1383" y="5808"/>
                      </a:lnTo>
                      <a:lnTo>
                        <a:pt x="1207" y="5808"/>
                      </a:lnTo>
                      <a:cubicBezTo>
                        <a:pt x="544" y="5808"/>
                        <a:pt x="0" y="6351"/>
                        <a:pt x="0" y="7014"/>
                      </a:cubicBezTo>
                      <a:cubicBezTo>
                        <a:pt x="0" y="7681"/>
                        <a:pt x="544" y="8224"/>
                        <a:pt x="1207" y="8224"/>
                      </a:cubicBezTo>
                      <a:lnTo>
                        <a:pt x="1390" y="8224"/>
                      </a:lnTo>
                      <a:cubicBezTo>
                        <a:pt x="1402" y="8471"/>
                        <a:pt x="1439" y="8715"/>
                        <a:pt x="1503" y="8955"/>
                      </a:cubicBezTo>
                      <a:cubicBezTo>
                        <a:pt x="1522" y="9029"/>
                        <a:pt x="1593" y="9082"/>
                        <a:pt x="1668" y="9082"/>
                      </a:cubicBezTo>
                      <a:cubicBezTo>
                        <a:pt x="1683" y="9082"/>
                        <a:pt x="1698" y="9078"/>
                        <a:pt x="1713" y="9074"/>
                      </a:cubicBezTo>
                      <a:cubicBezTo>
                        <a:pt x="1803" y="9052"/>
                        <a:pt x="1859" y="8958"/>
                        <a:pt x="1833" y="8865"/>
                      </a:cubicBezTo>
                      <a:cubicBezTo>
                        <a:pt x="1762" y="8591"/>
                        <a:pt x="1724" y="8306"/>
                        <a:pt x="1724" y="8018"/>
                      </a:cubicBezTo>
                      <a:lnTo>
                        <a:pt x="1724" y="4893"/>
                      </a:lnTo>
                      <a:cubicBezTo>
                        <a:pt x="1724" y="4864"/>
                        <a:pt x="1750" y="4838"/>
                        <a:pt x="1784" y="4838"/>
                      </a:cubicBezTo>
                      <a:lnTo>
                        <a:pt x="8236" y="4838"/>
                      </a:lnTo>
                      <a:cubicBezTo>
                        <a:pt x="8269" y="4838"/>
                        <a:pt x="8295" y="4864"/>
                        <a:pt x="8295" y="4893"/>
                      </a:cubicBezTo>
                      <a:lnTo>
                        <a:pt x="8295" y="8052"/>
                      </a:lnTo>
                      <a:cubicBezTo>
                        <a:pt x="8295" y="8251"/>
                        <a:pt x="8277" y="8453"/>
                        <a:pt x="8243" y="8644"/>
                      </a:cubicBezTo>
                      <a:cubicBezTo>
                        <a:pt x="8224" y="8737"/>
                        <a:pt x="8288" y="8827"/>
                        <a:pt x="8381" y="8842"/>
                      </a:cubicBezTo>
                      <a:cubicBezTo>
                        <a:pt x="8392" y="8845"/>
                        <a:pt x="8403" y="8846"/>
                        <a:pt x="8414" y="8846"/>
                      </a:cubicBezTo>
                      <a:cubicBezTo>
                        <a:pt x="8494" y="8846"/>
                        <a:pt x="8563" y="8787"/>
                        <a:pt x="8580" y="8707"/>
                      </a:cubicBezTo>
                      <a:cubicBezTo>
                        <a:pt x="8610" y="8547"/>
                        <a:pt x="8625" y="8386"/>
                        <a:pt x="8632" y="8224"/>
                      </a:cubicBezTo>
                      <a:lnTo>
                        <a:pt x="8812" y="8224"/>
                      </a:lnTo>
                      <a:cubicBezTo>
                        <a:pt x="9479" y="8224"/>
                        <a:pt x="10022" y="7681"/>
                        <a:pt x="10022" y="7014"/>
                      </a:cubicBezTo>
                      <a:cubicBezTo>
                        <a:pt x="10022" y="6351"/>
                        <a:pt x="9479" y="5808"/>
                        <a:pt x="8812" y="5808"/>
                      </a:cubicBezTo>
                      <a:lnTo>
                        <a:pt x="8640" y="5808"/>
                      </a:lnTo>
                      <a:lnTo>
                        <a:pt x="8640" y="4893"/>
                      </a:lnTo>
                      <a:cubicBezTo>
                        <a:pt x="8640" y="4699"/>
                        <a:pt x="8494" y="4534"/>
                        <a:pt x="8307" y="4500"/>
                      </a:cubicBezTo>
                      <a:lnTo>
                        <a:pt x="8307" y="2376"/>
                      </a:lnTo>
                      <a:cubicBezTo>
                        <a:pt x="8307" y="2028"/>
                        <a:pt x="8025" y="1743"/>
                        <a:pt x="7677" y="1743"/>
                      </a:cubicBezTo>
                      <a:lnTo>
                        <a:pt x="7216" y="1743"/>
                      </a:lnTo>
                      <a:cubicBezTo>
                        <a:pt x="7108" y="1743"/>
                        <a:pt x="7010" y="1769"/>
                        <a:pt x="6920" y="1814"/>
                      </a:cubicBezTo>
                      <a:cubicBezTo>
                        <a:pt x="6906" y="1521"/>
                        <a:pt x="6823" y="1233"/>
                        <a:pt x="6681" y="975"/>
                      </a:cubicBezTo>
                      <a:cubicBezTo>
                        <a:pt x="6648" y="919"/>
                        <a:pt x="6590" y="889"/>
                        <a:pt x="6530" y="889"/>
                      </a:cubicBezTo>
                      <a:cubicBezTo>
                        <a:pt x="6501" y="889"/>
                        <a:pt x="6472" y="896"/>
                        <a:pt x="6444" y="911"/>
                      </a:cubicBezTo>
                      <a:cubicBezTo>
                        <a:pt x="6362" y="956"/>
                        <a:pt x="6336" y="1061"/>
                        <a:pt x="6381" y="1143"/>
                      </a:cubicBezTo>
                      <a:cubicBezTo>
                        <a:pt x="6512" y="1379"/>
                        <a:pt x="6583" y="1646"/>
                        <a:pt x="6583" y="1915"/>
                      </a:cubicBezTo>
                      <a:cubicBezTo>
                        <a:pt x="6583" y="2275"/>
                        <a:pt x="6456" y="2626"/>
                        <a:pt x="6231" y="2904"/>
                      </a:cubicBezTo>
                      <a:cubicBezTo>
                        <a:pt x="6033" y="3148"/>
                        <a:pt x="5909" y="3432"/>
                        <a:pt x="5864" y="3732"/>
                      </a:cubicBezTo>
                      <a:lnTo>
                        <a:pt x="5759" y="4492"/>
                      </a:lnTo>
                      <a:lnTo>
                        <a:pt x="5182" y="4492"/>
                      </a:lnTo>
                      <a:lnTo>
                        <a:pt x="5182" y="2822"/>
                      </a:lnTo>
                      <a:cubicBezTo>
                        <a:pt x="5182" y="2713"/>
                        <a:pt x="5272" y="2623"/>
                        <a:pt x="5381" y="2623"/>
                      </a:cubicBezTo>
                      <a:cubicBezTo>
                        <a:pt x="5433" y="2623"/>
                        <a:pt x="5481" y="2645"/>
                        <a:pt x="5519" y="2683"/>
                      </a:cubicBezTo>
                      <a:cubicBezTo>
                        <a:pt x="5553" y="2715"/>
                        <a:pt x="5597" y="2731"/>
                        <a:pt x="5641" y="2731"/>
                      </a:cubicBezTo>
                      <a:cubicBezTo>
                        <a:pt x="5685" y="2731"/>
                        <a:pt x="5729" y="2715"/>
                        <a:pt x="5763" y="2683"/>
                      </a:cubicBezTo>
                      <a:cubicBezTo>
                        <a:pt x="5827" y="2616"/>
                        <a:pt x="5827" y="2507"/>
                        <a:pt x="5763" y="2439"/>
                      </a:cubicBezTo>
                      <a:cubicBezTo>
                        <a:pt x="5658" y="2339"/>
                        <a:pt x="5523" y="2282"/>
                        <a:pt x="5381" y="2282"/>
                      </a:cubicBezTo>
                      <a:cubicBezTo>
                        <a:pt x="5238" y="2282"/>
                        <a:pt x="5107" y="2339"/>
                        <a:pt x="5009" y="2429"/>
                      </a:cubicBezTo>
                      <a:cubicBezTo>
                        <a:pt x="4912" y="2339"/>
                        <a:pt x="4785" y="2282"/>
                        <a:pt x="4643" y="2282"/>
                      </a:cubicBezTo>
                      <a:cubicBezTo>
                        <a:pt x="4496" y="2282"/>
                        <a:pt x="4361" y="2339"/>
                        <a:pt x="4260" y="2439"/>
                      </a:cubicBezTo>
                      <a:cubicBezTo>
                        <a:pt x="4193" y="2507"/>
                        <a:pt x="4193" y="2616"/>
                        <a:pt x="4260" y="2683"/>
                      </a:cubicBezTo>
                      <a:cubicBezTo>
                        <a:pt x="4294" y="2715"/>
                        <a:pt x="4338" y="2731"/>
                        <a:pt x="4382" y="2731"/>
                      </a:cubicBezTo>
                      <a:cubicBezTo>
                        <a:pt x="4426" y="2731"/>
                        <a:pt x="4470" y="2715"/>
                        <a:pt x="4504" y="2683"/>
                      </a:cubicBezTo>
                      <a:cubicBezTo>
                        <a:pt x="4541" y="2645"/>
                        <a:pt x="4590" y="2623"/>
                        <a:pt x="4643" y="2623"/>
                      </a:cubicBezTo>
                      <a:cubicBezTo>
                        <a:pt x="4751" y="2623"/>
                        <a:pt x="4841" y="2713"/>
                        <a:pt x="4841" y="2822"/>
                      </a:cubicBezTo>
                      <a:lnTo>
                        <a:pt x="4841" y="4492"/>
                      </a:lnTo>
                      <a:lnTo>
                        <a:pt x="4264" y="4492"/>
                      </a:lnTo>
                      <a:lnTo>
                        <a:pt x="4155" y="3732"/>
                      </a:lnTo>
                      <a:cubicBezTo>
                        <a:pt x="4114" y="3432"/>
                        <a:pt x="3987" y="3148"/>
                        <a:pt x="3792" y="2904"/>
                      </a:cubicBezTo>
                      <a:cubicBezTo>
                        <a:pt x="3564" y="2626"/>
                        <a:pt x="3439" y="2275"/>
                        <a:pt x="3439" y="1915"/>
                      </a:cubicBezTo>
                      <a:cubicBezTo>
                        <a:pt x="3439" y="1046"/>
                        <a:pt x="4144" y="342"/>
                        <a:pt x="5009" y="342"/>
                      </a:cubicBezTo>
                      <a:cubicBezTo>
                        <a:pt x="5328" y="342"/>
                        <a:pt x="5632" y="435"/>
                        <a:pt x="5894" y="615"/>
                      </a:cubicBezTo>
                      <a:cubicBezTo>
                        <a:pt x="5924" y="635"/>
                        <a:pt x="5957" y="644"/>
                        <a:pt x="5991" y="644"/>
                      </a:cubicBezTo>
                      <a:cubicBezTo>
                        <a:pt x="6045" y="644"/>
                        <a:pt x="6099" y="619"/>
                        <a:pt x="6133" y="570"/>
                      </a:cubicBezTo>
                      <a:cubicBezTo>
                        <a:pt x="6186" y="491"/>
                        <a:pt x="6164" y="383"/>
                        <a:pt x="6088" y="330"/>
                      </a:cubicBezTo>
                      <a:cubicBezTo>
                        <a:pt x="5770" y="113"/>
                        <a:pt x="5395" y="1"/>
                        <a:pt x="50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20" name="Google Shape;5721;p72">
                  <a:extLst>
                    <a:ext uri="{FF2B5EF4-FFF2-40B4-BE49-F238E27FC236}">
                      <a16:creationId xmlns:a16="http://schemas.microsoft.com/office/drawing/2014/main" id="{853F6696-8B51-4050-B0A3-874CA4762EB3}"/>
                    </a:ext>
                  </a:extLst>
                </p:cNvPr>
                <p:cNvSpPr/>
                <p:nvPr/>
              </p:nvSpPr>
              <p:spPr>
                <a:xfrm>
                  <a:off x="2504123" y="3767350"/>
                  <a:ext cx="58654" cy="2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" h="662" extrusionOk="0">
                      <a:moveTo>
                        <a:pt x="190" y="1"/>
                      </a:moveTo>
                      <a:cubicBezTo>
                        <a:pt x="146" y="1"/>
                        <a:pt x="102" y="18"/>
                        <a:pt x="68" y="51"/>
                      </a:cubicBezTo>
                      <a:cubicBezTo>
                        <a:pt x="0" y="119"/>
                        <a:pt x="0" y="228"/>
                        <a:pt x="68" y="295"/>
                      </a:cubicBezTo>
                      <a:cubicBezTo>
                        <a:pt x="315" y="539"/>
                        <a:pt x="641" y="662"/>
                        <a:pt x="963" y="662"/>
                      </a:cubicBezTo>
                      <a:cubicBezTo>
                        <a:pt x="1290" y="662"/>
                        <a:pt x="1612" y="539"/>
                        <a:pt x="1859" y="295"/>
                      </a:cubicBezTo>
                      <a:cubicBezTo>
                        <a:pt x="1926" y="228"/>
                        <a:pt x="1926" y="119"/>
                        <a:pt x="1859" y="51"/>
                      </a:cubicBezTo>
                      <a:cubicBezTo>
                        <a:pt x="1825" y="18"/>
                        <a:pt x="1781" y="1"/>
                        <a:pt x="1738" y="1"/>
                      </a:cubicBezTo>
                      <a:cubicBezTo>
                        <a:pt x="1694" y="1"/>
                        <a:pt x="1651" y="18"/>
                        <a:pt x="1619" y="51"/>
                      </a:cubicBezTo>
                      <a:cubicBezTo>
                        <a:pt x="1439" y="231"/>
                        <a:pt x="1202" y="321"/>
                        <a:pt x="965" y="321"/>
                      </a:cubicBezTo>
                      <a:cubicBezTo>
                        <a:pt x="728" y="321"/>
                        <a:pt x="491" y="231"/>
                        <a:pt x="311" y="51"/>
                      </a:cubicBezTo>
                      <a:cubicBezTo>
                        <a:pt x="278" y="18"/>
                        <a:pt x="234" y="1"/>
                        <a:pt x="19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5722;p72">
                  <a:extLst>
                    <a:ext uri="{FF2B5EF4-FFF2-40B4-BE49-F238E27FC236}">
                      <a16:creationId xmlns:a16="http://schemas.microsoft.com/office/drawing/2014/main" id="{A46D3901-544E-4C20-97AF-D877D6205EB5}"/>
                    </a:ext>
                  </a:extLst>
                </p:cNvPr>
                <p:cNvSpPr/>
                <p:nvPr/>
              </p:nvSpPr>
              <p:spPr>
                <a:xfrm>
                  <a:off x="2555320" y="3690432"/>
                  <a:ext cx="44196" cy="273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897" extrusionOk="0">
                      <a:moveTo>
                        <a:pt x="173" y="1"/>
                      </a:moveTo>
                      <a:cubicBezTo>
                        <a:pt x="80" y="1"/>
                        <a:pt x="1" y="76"/>
                        <a:pt x="1" y="173"/>
                      </a:cubicBezTo>
                      <a:cubicBezTo>
                        <a:pt x="1" y="571"/>
                        <a:pt x="327" y="896"/>
                        <a:pt x="724" y="896"/>
                      </a:cubicBezTo>
                      <a:cubicBezTo>
                        <a:pt x="1125" y="896"/>
                        <a:pt x="1451" y="571"/>
                        <a:pt x="1451" y="173"/>
                      </a:cubicBezTo>
                      <a:cubicBezTo>
                        <a:pt x="1451" y="76"/>
                        <a:pt x="1372" y="1"/>
                        <a:pt x="1278" y="1"/>
                      </a:cubicBezTo>
                      <a:cubicBezTo>
                        <a:pt x="1185" y="1"/>
                        <a:pt x="1106" y="76"/>
                        <a:pt x="1106" y="173"/>
                      </a:cubicBezTo>
                      <a:cubicBezTo>
                        <a:pt x="1106" y="383"/>
                        <a:pt x="938" y="555"/>
                        <a:pt x="724" y="555"/>
                      </a:cubicBezTo>
                      <a:cubicBezTo>
                        <a:pt x="514" y="555"/>
                        <a:pt x="341" y="383"/>
                        <a:pt x="341" y="173"/>
                      </a:cubicBezTo>
                      <a:cubicBezTo>
                        <a:pt x="341" y="76"/>
                        <a:pt x="267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5723;p72">
                  <a:extLst>
                    <a:ext uri="{FF2B5EF4-FFF2-40B4-BE49-F238E27FC236}">
                      <a16:creationId xmlns:a16="http://schemas.microsoft.com/office/drawing/2014/main" id="{7828AACA-A125-420F-BF8A-39F70F778992}"/>
                    </a:ext>
                  </a:extLst>
                </p:cNvPr>
                <p:cNvSpPr/>
                <p:nvPr/>
              </p:nvSpPr>
              <p:spPr>
                <a:xfrm>
                  <a:off x="2467536" y="3690432"/>
                  <a:ext cx="44044" cy="273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7" h="897" extrusionOk="0">
                      <a:moveTo>
                        <a:pt x="173" y="1"/>
                      </a:moveTo>
                      <a:cubicBezTo>
                        <a:pt x="75" y="1"/>
                        <a:pt x="0" y="76"/>
                        <a:pt x="0" y="173"/>
                      </a:cubicBezTo>
                      <a:cubicBezTo>
                        <a:pt x="0" y="571"/>
                        <a:pt x="326" y="896"/>
                        <a:pt x="723" y="896"/>
                      </a:cubicBezTo>
                      <a:cubicBezTo>
                        <a:pt x="1124" y="896"/>
                        <a:pt x="1446" y="571"/>
                        <a:pt x="1446" y="173"/>
                      </a:cubicBezTo>
                      <a:cubicBezTo>
                        <a:pt x="1446" y="76"/>
                        <a:pt x="1371" y="1"/>
                        <a:pt x="1278" y="1"/>
                      </a:cubicBezTo>
                      <a:cubicBezTo>
                        <a:pt x="1184" y="1"/>
                        <a:pt x="1105" y="76"/>
                        <a:pt x="1105" y="173"/>
                      </a:cubicBezTo>
                      <a:cubicBezTo>
                        <a:pt x="1105" y="383"/>
                        <a:pt x="933" y="555"/>
                        <a:pt x="723" y="555"/>
                      </a:cubicBezTo>
                      <a:cubicBezTo>
                        <a:pt x="514" y="555"/>
                        <a:pt x="341" y="383"/>
                        <a:pt x="341" y="173"/>
                      </a:cubicBezTo>
                      <a:cubicBezTo>
                        <a:pt x="341" y="76"/>
                        <a:pt x="266" y="1"/>
                        <a:pt x="1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5724;p72">
                  <a:extLst>
                    <a:ext uri="{FF2B5EF4-FFF2-40B4-BE49-F238E27FC236}">
                      <a16:creationId xmlns:a16="http://schemas.microsoft.com/office/drawing/2014/main" id="{E477F516-65E9-4837-B310-60FE4D12F60F}"/>
                    </a:ext>
                  </a:extLst>
                </p:cNvPr>
                <p:cNvSpPr/>
                <p:nvPr/>
              </p:nvSpPr>
              <p:spPr>
                <a:xfrm>
                  <a:off x="2426367" y="3749684"/>
                  <a:ext cx="213360" cy="73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4" h="2416" extrusionOk="0">
                      <a:moveTo>
                        <a:pt x="6419" y="1"/>
                      </a:moveTo>
                      <a:cubicBezTo>
                        <a:pt x="6353" y="1"/>
                        <a:pt x="6289" y="40"/>
                        <a:pt x="6261" y="104"/>
                      </a:cubicBezTo>
                      <a:cubicBezTo>
                        <a:pt x="5736" y="1300"/>
                        <a:pt x="4556" y="2072"/>
                        <a:pt x="3248" y="2072"/>
                      </a:cubicBezTo>
                      <a:cubicBezTo>
                        <a:pt x="2031" y="2072"/>
                        <a:pt x="922" y="1397"/>
                        <a:pt x="349" y="306"/>
                      </a:cubicBezTo>
                      <a:cubicBezTo>
                        <a:pt x="317" y="249"/>
                        <a:pt x="257" y="215"/>
                        <a:pt x="195" y="215"/>
                      </a:cubicBezTo>
                      <a:cubicBezTo>
                        <a:pt x="169" y="215"/>
                        <a:pt x="142" y="222"/>
                        <a:pt x="117" y="235"/>
                      </a:cubicBezTo>
                      <a:cubicBezTo>
                        <a:pt x="34" y="280"/>
                        <a:pt x="1" y="386"/>
                        <a:pt x="46" y="468"/>
                      </a:cubicBezTo>
                      <a:cubicBezTo>
                        <a:pt x="679" y="1667"/>
                        <a:pt x="1903" y="2412"/>
                        <a:pt x="3248" y="2416"/>
                      </a:cubicBezTo>
                      <a:cubicBezTo>
                        <a:pt x="4691" y="2416"/>
                        <a:pt x="5994" y="1562"/>
                        <a:pt x="6575" y="244"/>
                      </a:cubicBezTo>
                      <a:cubicBezTo>
                        <a:pt x="6613" y="154"/>
                        <a:pt x="6572" y="52"/>
                        <a:pt x="6485" y="14"/>
                      </a:cubicBezTo>
                      <a:cubicBezTo>
                        <a:pt x="6464" y="5"/>
                        <a:pt x="6441" y="1"/>
                        <a:pt x="641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5725;p72">
                  <a:extLst>
                    <a:ext uri="{FF2B5EF4-FFF2-40B4-BE49-F238E27FC236}">
                      <a16:creationId xmlns:a16="http://schemas.microsoft.com/office/drawing/2014/main" id="{BBCFB75C-50E7-4AAE-9DD8-D89C2EF2037A}"/>
                    </a:ext>
                  </a:extLst>
                </p:cNvPr>
                <p:cNvSpPr/>
                <p:nvPr/>
              </p:nvSpPr>
              <p:spPr>
                <a:xfrm>
                  <a:off x="2592850" y="3492919"/>
                  <a:ext cx="24076" cy="17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" h="571" extrusionOk="0">
                      <a:moveTo>
                        <a:pt x="596" y="0"/>
                      </a:moveTo>
                      <a:cubicBezTo>
                        <a:pt x="567" y="0"/>
                        <a:pt x="537" y="8"/>
                        <a:pt x="510" y="24"/>
                      </a:cubicBezTo>
                      <a:lnTo>
                        <a:pt x="113" y="252"/>
                      </a:lnTo>
                      <a:cubicBezTo>
                        <a:pt x="30" y="301"/>
                        <a:pt x="0" y="406"/>
                        <a:pt x="49" y="488"/>
                      </a:cubicBezTo>
                      <a:cubicBezTo>
                        <a:pt x="83" y="541"/>
                        <a:pt x="139" y="570"/>
                        <a:pt x="199" y="570"/>
                      </a:cubicBezTo>
                      <a:cubicBezTo>
                        <a:pt x="225" y="570"/>
                        <a:pt x="255" y="563"/>
                        <a:pt x="282" y="548"/>
                      </a:cubicBezTo>
                      <a:lnTo>
                        <a:pt x="682" y="320"/>
                      </a:lnTo>
                      <a:cubicBezTo>
                        <a:pt x="765" y="271"/>
                        <a:pt x="791" y="166"/>
                        <a:pt x="746" y="83"/>
                      </a:cubicBezTo>
                      <a:cubicBezTo>
                        <a:pt x="713" y="31"/>
                        <a:pt x="656" y="0"/>
                        <a:pt x="59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5726;p72">
                  <a:extLst>
                    <a:ext uri="{FF2B5EF4-FFF2-40B4-BE49-F238E27FC236}">
                      <a16:creationId xmlns:a16="http://schemas.microsoft.com/office/drawing/2014/main" id="{57ED73E4-F3F5-4949-97BC-3C3F71AF6010}"/>
                    </a:ext>
                  </a:extLst>
                </p:cNvPr>
                <p:cNvSpPr/>
                <p:nvPr/>
              </p:nvSpPr>
              <p:spPr>
                <a:xfrm>
                  <a:off x="2449943" y="3492919"/>
                  <a:ext cx="24107" cy="17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" h="571" extrusionOk="0">
                      <a:moveTo>
                        <a:pt x="196" y="0"/>
                      </a:moveTo>
                      <a:cubicBezTo>
                        <a:pt x="137" y="0"/>
                        <a:pt x="80" y="31"/>
                        <a:pt x="50" y="83"/>
                      </a:cubicBezTo>
                      <a:cubicBezTo>
                        <a:pt x="1" y="166"/>
                        <a:pt x="32" y="271"/>
                        <a:pt x="113" y="320"/>
                      </a:cubicBezTo>
                      <a:lnTo>
                        <a:pt x="511" y="548"/>
                      </a:lnTo>
                      <a:cubicBezTo>
                        <a:pt x="537" y="563"/>
                        <a:pt x="567" y="570"/>
                        <a:pt x="597" y="570"/>
                      </a:cubicBezTo>
                      <a:cubicBezTo>
                        <a:pt x="656" y="570"/>
                        <a:pt x="713" y="541"/>
                        <a:pt x="743" y="488"/>
                      </a:cubicBezTo>
                      <a:cubicBezTo>
                        <a:pt x="791" y="406"/>
                        <a:pt x="765" y="301"/>
                        <a:pt x="683" y="252"/>
                      </a:cubicBezTo>
                      <a:lnTo>
                        <a:pt x="282" y="24"/>
                      </a:lnTo>
                      <a:cubicBezTo>
                        <a:pt x="255" y="8"/>
                        <a:pt x="225" y="0"/>
                        <a:pt x="19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9" name="Title 18">
            <a:extLst>
              <a:ext uri="{FF2B5EF4-FFF2-40B4-BE49-F238E27FC236}">
                <a16:creationId xmlns:a16="http://schemas.microsoft.com/office/drawing/2014/main" id="{BBB1FDA2-9065-4559-83BF-481B75E8A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 Signal Acquisition Methods</a:t>
            </a:r>
            <a:endParaRPr lang="en-IN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58"/>
    </mc:Choice>
    <mc:Fallback xmlns="">
      <p:transition spd="slow" advTm="10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4" grpId="0" animBg="1"/>
      <p:bldP spid="497" grpId="0"/>
      <p:bldP spid="498" grpId="0"/>
      <p:bldP spid="501" grpId="0"/>
      <p:bldP spid="502" grpId="0"/>
      <p:bldP spid="503" grpId="0"/>
      <p:bldP spid="504" grpId="0"/>
      <p:bldP spid="511" grpId="0" animBg="1"/>
      <p:bldP spid="512" grpId="0" animBg="1"/>
      <p:bldP spid="513" grpId="0" animBg="1"/>
      <p:bldP spid="565" grpId="0" build="p"/>
      <p:bldP spid="566" grpId="0" build="p"/>
      <p:bldP spid="567" grpId="0" build="p"/>
      <p:bldP spid="568" grpId="0"/>
      <p:bldP spid="4" grpId="0" animBg="1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31AB23EC-544A-4A8F-B088-18818BEFA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363492" y="1445932"/>
            <a:ext cx="2481235" cy="2873009"/>
          </a:xfrm>
          <a:prstGeom prst="rect">
            <a:avLst/>
          </a:prstGeom>
        </p:spPr>
      </p:pic>
      <p:sp>
        <p:nvSpPr>
          <p:cNvPr id="170" name="Google Shape;170;p18"/>
          <p:cNvSpPr/>
          <p:nvPr/>
        </p:nvSpPr>
        <p:spPr>
          <a:xfrm rot="5400000">
            <a:off x="6847933" y="1901099"/>
            <a:ext cx="1582929" cy="1900993"/>
          </a:xfrm>
          <a:custGeom>
            <a:avLst/>
            <a:gdLst/>
            <a:ahLst/>
            <a:cxnLst/>
            <a:rect l="l" t="t" r="r" b="b"/>
            <a:pathLst>
              <a:path w="2748" h="4194" extrusionOk="0">
                <a:moveTo>
                  <a:pt x="1" y="0"/>
                </a:moveTo>
                <a:lnTo>
                  <a:pt x="1" y="4194"/>
                </a:lnTo>
                <a:lnTo>
                  <a:pt x="2382" y="4194"/>
                </a:lnTo>
                <a:lnTo>
                  <a:pt x="2382" y="2969"/>
                </a:lnTo>
                <a:cubicBezTo>
                  <a:pt x="2382" y="2750"/>
                  <a:pt x="2450" y="2531"/>
                  <a:pt x="2571" y="2368"/>
                </a:cubicBezTo>
                <a:lnTo>
                  <a:pt x="2708" y="2166"/>
                </a:lnTo>
                <a:cubicBezTo>
                  <a:pt x="2747" y="2123"/>
                  <a:pt x="2747" y="2055"/>
                  <a:pt x="2708" y="2016"/>
                </a:cubicBezTo>
                <a:lnTo>
                  <a:pt x="2571" y="1826"/>
                </a:lnTo>
                <a:cubicBezTo>
                  <a:pt x="2450" y="1646"/>
                  <a:pt x="2382" y="1444"/>
                  <a:pt x="2382" y="1225"/>
                </a:cubicBezTo>
                <a:lnTo>
                  <a:pt x="2382" y="0"/>
                </a:lnTo>
                <a:close/>
              </a:path>
            </a:pathLst>
          </a:custGeom>
          <a:noFill/>
          <a:ln w="25400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Electroencephalography (EEG)</a:t>
            </a:r>
            <a:endParaRPr dirty="0"/>
          </a:p>
        </p:txBody>
      </p:sp>
      <p:sp>
        <p:nvSpPr>
          <p:cNvPr id="174" name="Google Shape;174;p18"/>
          <p:cNvSpPr/>
          <p:nvPr/>
        </p:nvSpPr>
        <p:spPr>
          <a:xfrm>
            <a:off x="2922884" y="1230736"/>
            <a:ext cx="3298232" cy="3303402"/>
          </a:xfrm>
          <a:prstGeom prst="ellipse">
            <a:avLst/>
          </a:prstGeom>
          <a:noFill/>
          <a:ln w="22225" cap="sq" cmpd="sng">
            <a:solidFill>
              <a:srgbClr val="0051A9"/>
            </a:solidFill>
            <a:prstDash val="sys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8"/>
          <p:cNvSpPr txBox="1"/>
          <p:nvPr/>
        </p:nvSpPr>
        <p:spPr>
          <a:xfrm>
            <a:off x="6552835" y="1613018"/>
            <a:ext cx="2163877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700" b="1" dirty="0">
                <a:solidFill>
                  <a:schemeClr val="tx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Disadvantages</a:t>
            </a:r>
          </a:p>
        </p:txBody>
      </p:sp>
      <p:sp>
        <p:nvSpPr>
          <p:cNvPr id="215" name="Google Shape;215;p18"/>
          <p:cNvSpPr txBox="1"/>
          <p:nvPr/>
        </p:nvSpPr>
        <p:spPr>
          <a:xfrm>
            <a:off x="6684224" y="2075570"/>
            <a:ext cx="1934776" cy="1356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marR="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Susceptible to noise</a:t>
            </a:r>
          </a:p>
          <a:p>
            <a:pPr marL="171450" marR="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Cranial barrier dampens the incoming signal</a:t>
            </a:r>
          </a:p>
          <a:p>
            <a:pPr marL="171450" marR="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Application of gel might be necessary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4074D06-0FEB-440E-B921-501028879D6C}"/>
              </a:ext>
            </a:extLst>
          </p:cNvPr>
          <p:cNvGrpSpPr/>
          <p:nvPr/>
        </p:nvGrpSpPr>
        <p:grpSpPr>
          <a:xfrm>
            <a:off x="-18657" y="1621088"/>
            <a:ext cx="4290621" cy="2568729"/>
            <a:chOff x="-18657" y="1621088"/>
            <a:chExt cx="4290621" cy="2568729"/>
          </a:xfrm>
        </p:grpSpPr>
        <p:sp>
          <p:nvSpPr>
            <p:cNvPr id="171" name="Google Shape;171;p18"/>
            <p:cNvSpPr/>
            <p:nvPr/>
          </p:nvSpPr>
          <p:spPr>
            <a:xfrm rot="5400000">
              <a:off x="464068" y="2070262"/>
              <a:ext cx="1890376" cy="1900993"/>
            </a:xfrm>
            <a:custGeom>
              <a:avLst/>
              <a:gdLst/>
              <a:ahLst/>
              <a:cxnLst/>
              <a:rect l="l" t="t" r="r" b="b"/>
              <a:pathLst>
                <a:path w="2764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1" y="4194"/>
                  </a:lnTo>
                  <a:lnTo>
                    <a:pt x="2381" y="2969"/>
                  </a:lnTo>
                  <a:cubicBezTo>
                    <a:pt x="2381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63" y="2123"/>
                    <a:pt x="2763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1" y="1444"/>
                    <a:pt x="2381" y="1225"/>
                  </a:cubicBezTo>
                  <a:lnTo>
                    <a:pt x="2381" y="0"/>
                  </a:lnTo>
                  <a:close/>
                </a:path>
              </a:pathLst>
            </a:custGeom>
            <a:noFill/>
            <a:ln w="254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8"/>
            <p:cNvSpPr txBox="1"/>
            <p:nvPr/>
          </p:nvSpPr>
          <p:spPr>
            <a:xfrm>
              <a:off x="458655" y="2126677"/>
              <a:ext cx="1901100" cy="14458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Records electrical activity on the scalp that has been shown to represent the macroscopic activity of the surface layer of the brain underneath</a:t>
              </a:r>
              <a:endParaRPr lang="en-US" sz="1200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-18657" y="1621088"/>
              <a:ext cx="2860414" cy="4497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accent2">
                      <a:lumMod val="50000"/>
                    </a:schemeClr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Headset with electrodes</a:t>
              </a:r>
              <a:endParaRPr sz="1700" b="1" dirty="0">
                <a:solidFill>
                  <a:schemeClr val="accent2">
                    <a:lumMod val="50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217" name="Google Shape;217;p18"/>
            <p:cNvCxnSpPr>
              <a:cxnSpLocks/>
            </p:cNvCxnSpPr>
            <p:nvPr/>
          </p:nvCxnSpPr>
          <p:spPr>
            <a:xfrm rot="10800000" flipV="1">
              <a:off x="1411551" y="2591236"/>
              <a:ext cx="2860413" cy="1598581"/>
            </a:xfrm>
            <a:prstGeom prst="bentConnector3">
              <a:avLst>
                <a:gd name="adj1" fmla="val 51"/>
              </a:avLst>
            </a:prstGeom>
            <a:noFill/>
            <a:ln w="19050" cap="flat" cmpd="sng">
              <a:solidFill>
                <a:schemeClr val="accent5"/>
              </a:solidFill>
              <a:prstDash val="dash"/>
              <a:round/>
              <a:headEnd type="oval" w="med" len="med"/>
              <a:tailEnd type="oval" w="med" len="med"/>
            </a:ln>
          </p:spPr>
        </p:cxnSp>
      </p:grpSp>
      <p:sp>
        <p:nvSpPr>
          <p:cNvPr id="84" name="Date Placeholder 19">
            <a:extLst>
              <a:ext uri="{FF2B5EF4-FFF2-40B4-BE49-F238E27FC236}">
                <a16:creationId xmlns:a16="http://schemas.microsoft.com/office/drawing/2014/main" id="{75EA8AC3-B1D4-4A33-80B2-29DCF00A92EE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85" name="Google Shape;4252;p45">
            <a:extLst>
              <a:ext uri="{FF2B5EF4-FFF2-40B4-BE49-F238E27FC236}">
                <a16:creationId xmlns:a16="http://schemas.microsoft.com/office/drawing/2014/main" id="{7B4DED5B-A023-4FB9-9677-941BF25F52B9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49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Slide Number Placeholder 2">
            <a:extLst>
              <a:ext uri="{FF2B5EF4-FFF2-40B4-BE49-F238E27FC236}">
                <a16:creationId xmlns:a16="http://schemas.microsoft.com/office/drawing/2014/main" id="{E2558B0B-EA32-44EE-948C-D13BB57A142C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14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7" name="Picture 2">
            <a:extLst>
              <a:ext uri="{FF2B5EF4-FFF2-40B4-BE49-F238E27FC236}">
                <a16:creationId xmlns:a16="http://schemas.microsoft.com/office/drawing/2014/main" id="{EE0C962C-6121-4B5A-84F6-AFE30F66D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8467C4C-7A0B-4C50-9B99-02C67DFFCBD8}"/>
              </a:ext>
            </a:extLst>
          </p:cNvPr>
          <p:cNvGrpSpPr/>
          <p:nvPr/>
        </p:nvGrpSpPr>
        <p:grpSpPr>
          <a:xfrm>
            <a:off x="8041773" y="94788"/>
            <a:ext cx="1023353" cy="244823"/>
            <a:chOff x="8041773" y="94788"/>
            <a:chExt cx="1023353" cy="244823"/>
          </a:xfrm>
        </p:grpSpPr>
        <p:sp>
          <p:nvSpPr>
            <p:cNvPr id="2" name="Flowchart: Terminator 1">
              <a:extLst>
                <a:ext uri="{FF2B5EF4-FFF2-40B4-BE49-F238E27FC236}">
                  <a16:creationId xmlns:a16="http://schemas.microsoft.com/office/drawing/2014/main" id="{B9F16676-7D0F-4D66-929D-189A962D34CC}"/>
                </a:ext>
              </a:extLst>
            </p:cNvPr>
            <p:cNvSpPr/>
            <p:nvPr/>
          </p:nvSpPr>
          <p:spPr>
            <a:xfrm>
              <a:off x="8041773" y="94788"/>
              <a:ext cx="1023353" cy="244823"/>
            </a:xfrm>
            <a:prstGeom prst="flowChartTerminator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IN" sz="900" b="1" dirty="0">
                <a:solidFill>
                  <a:srgbClr val="C00000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BAF0462-0FAA-4AE1-AA3F-8D3F336C1F35}"/>
                </a:ext>
              </a:extLst>
            </p:cNvPr>
            <p:cNvSpPr txBox="1"/>
            <p:nvPr/>
          </p:nvSpPr>
          <p:spPr>
            <a:xfrm>
              <a:off x="8056245" y="99694"/>
              <a:ext cx="1008881" cy="2308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solidFill>
                    <a:srgbClr val="00B050"/>
                  </a:solidFill>
                </a:rPr>
                <a:t>NON-INVASIVE</a:t>
              </a:r>
              <a:endParaRPr lang="en-IN" sz="900" b="1" dirty="0">
                <a:solidFill>
                  <a:srgbClr val="00B050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31"/>
    </mc:Choice>
    <mc:Fallback xmlns="">
      <p:transition spd="slow" advTm="8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animBg="1"/>
      <p:bldP spid="172" grpId="0"/>
      <p:bldP spid="174" grpId="0" animBg="1"/>
      <p:bldP spid="214" grpId="0"/>
      <p:bldP spid="2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poc-three-quarters-view | EMOTIV">
            <a:extLst>
              <a:ext uri="{FF2B5EF4-FFF2-40B4-BE49-F238E27FC236}">
                <a16:creationId xmlns:a16="http://schemas.microsoft.com/office/drawing/2014/main" id="{8EABC1E2-6AE5-4925-B087-349C09A07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29" y="938675"/>
            <a:ext cx="5448300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502;p47">
            <a:extLst>
              <a:ext uri="{FF2B5EF4-FFF2-40B4-BE49-F238E27FC236}">
                <a16:creationId xmlns:a16="http://schemas.microsoft.com/office/drawing/2014/main" id="{804B41EE-376B-4A1D-B454-E74A964F69A1}"/>
              </a:ext>
            </a:extLst>
          </p:cNvPr>
          <p:cNvSpPr txBox="1"/>
          <p:nvPr/>
        </p:nvSpPr>
        <p:spPr>
          <a:xfrm>
            <a:off x="5646326" y="1323780"/>
            <a:ext cx="1931100" cy="5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EPOC 3 Quarters</a:t>
            </a:r>
            <a:endParaRPr sz="2000" dirty="0">
              <a:solidFill>
                <a:schemeClr val="dk1"/>
              </a:solidFill>
              <a:latin typeface="Baloo Tammudu 2"/>
              <a:ea typeface="Baloo Tammudu 2"/>
              <a:cs typeface="Baloo Tammudu 2"/>
              <a:sym typeface="Baloo Tammudu 2"/>
            </a:endParaRPr>
          </a:p>
        </p:txBody>
      </p:sp>
      <p:sp>
        <p:nvSpPr>
          <p:cNvPr id="5" name="Google Shape;502;p47">
            <a:extLst>
              <a:ext uri="{FF2B5EF4-FFF2-40B4-BE49-F238E27FC236}">
                <a16:creationId xmlns:a16="http://schemas.microsoft.com/office/drawing/2014/main" id="{52E1FE15-3D32-4898-9F45-6C7894FC9DA0}"/>
              </a:ext>
            </a:extLst>
          </p:cNvPr>
          <p:cNvSpPr txBox="1"/>
          <p:nvPr/>
        </p:nvSpPr>
        <p:spPr>
          <a:xfrm>
            <a:off x="6168300" y="1770586"/>
            <a:ext cx="2422417" cy="2186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High Resolution, wireless neuroheadset.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Connects wirelessly to PC with Windows, Linux or Mac OS.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Baloo Tammudu 2"/>
                <a:ea typeface="Baloo Tammudu 2"/>
                <a:cs typeface="Baloo Tammudu 2"/>
                <a:sym typeface="Baloo Tammudu 2"/>
              </a:rPr>
              <a:t>Mainly used to control  a computer using facial expressions and thoughts.</a:t>
            </a:r>
            <a:endParaRPr sz="1600" dirty="0">
              <a:solidFill>
                <a:schemeClr val="dk1"/>
              </a:solidFill>
              <a:latin typeface="Baloo Tammudu 2"/>
              <a:ea typeface="Baloo Tammudu 2"/>
              <a:cs typeface="Baloo Tammudu 2"/>
              <a:sym typeface="Baloo Tammudu 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A0D27C-2D96-448D-B119-98A11AE0A559}"/>
              </a:ext>
            </a:extLst>
          </p:cNvPr>
          <p:cNvSpPr txBox="1">
            <a:spLocks/>
          </p:cNvSpPr>
          <p:nvPr/>
        </p:nvSpPr>
        <p:spPr>
          <a:xfrm>
            <a:off x="3420292" y="891454"/>
            <a:ext cx="372817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EMOTIV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582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7"/>
    </mc:Choice>
    <mc:Fallback xmlns="">
      <p:transition spd="slow" advTm="1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410;p39">
            <a:extLst>
              <a:ext uri="{FF2B5EF4-FFF2-40B4-BE49-F238E27FC236}">
                <a16:creationId xmlns:a16="http://schemas.microsoft.com/office/drawing/2014/main" id="{2C8A1484-4864-4899-A802-663790019608}"/>
              </a:ext>
            </a:extLst>
          </p:cNvPr>
          <p:cNvGrpSpPr/>
          <p:nvPr/>
        </p:nvGrpSpPr>
        <p:grpSpPr>
          <a:xfrm>
            <a:off x="596067" y="1427895"/>
            <a:ext cx="2727116" cy="3037841"/>
            <a:chOff x="4973295" y="1215167"/>
            <a:chExt cx="2873370" cy="3200760"/>
          </a:xfrm>
        </p:grpSpPr>
        <p:grpSp>
          <p:nvGrpSpPr>
            <p:cNvPr id="7" name="Google Shape;411;p39">
              <a:extLst>
                <a:ext uri="{FF2B5EF4-FFF2-40B4-BE49-F238E27FC236}">
                  <a16:creationId xmlns:a16="http://schemas.microsoft.com/office/drawing/2014/main" id="{4396A45F-A2AC-4227-B2D9-AE01692F88EF}"/>
                </a:ext>
              </a:extLst>
            </p:cNvPr>
            <p:cNvGrpSpPr/>
            <p:nvPr/>
          </p:nvGrpSpPr>
          <p:grpSpPr>
            <a:xfrm>
              <a:off x="4973295" y="1215167"/>
              <a:ext cx="2873370" cy="3200760"/>
              <a:chOff x="720007" y="1407517"/>
              <a:chExt cx="2873370" cy="3200760"/>
            </a:xfrm>
          </p:grpSpPr>
          <p:sp>
            <p:nvSpPr>
              <p:cNvPr id="11" name="Google Shape;412;p39">
                <a:extLst>
                  <a:ext uri="{FF2B5EF4-FFF2-40B4-BE49-F238E27FC236}">
                    <a16:creationId xmlns:a16="http://schemas.microsoft.com/office/drawing/2014/main" id="{9931EEDA-133E-49F1-B639-D31BB509D484}"/>
                  </a:ext>
                </a:extLst>
              </p:cNvPr>
              <p:cNvSpPr/>
              <p:nvPr/>
            </p:nvSpPr>
            <p:spPr>
              <a:xfrm>
                <a:off x="720007" y="1407517"/>
                <a:ext cx="2873370" cy="3200760"/>
              </a:xfrm>
              <a:custGeom>
                <a:avLst/>
                <a:gdLst/>
                <a:ahLst/>
                <a:cxnLst/>
                <a:rect l="l" t="t" r="r" b="b"/>
                <a:pathLst>
                  <a:path w="68045" h="75798" extrusionOk="0">
                    <a:moveTo>
                      <a:pt x="33881" y="0"/>
                    </a:moveTo>
                    <a:cubicBezTo>
                      <a:pt x="33525" y="0"/>
                      <a:pt x="33171" y="81"/>
                      <a:pt x="33076" y="242"/>
                    </a:cubicBezTo>
                    <a:cubicBezTo>
                      <a:pt x="29778" y="5790"/>
                      <a:pt x="22479" y="6742"/>
                      <a:pt x="17038" y="9124"/>
                    </a:cubicBezTo>
                    <a:cubicBezTo>
                      <a:pt x="14002" y="10469"/>
                      <a:pt x="11359" y="12362"/>
                      <a:pt x="9335" y="15005"/>
                    </a:cubicBezTo>
                    <a:cubicBezTo>
                      <a:pt x="7156" y="17815"/>
                      <a:pt x="5739" y="21161"/>
                      <a:pt x="4870" y="24590"/>
                    </a:cubicBezTo>
                    <a:cubicBezTo>
                      <a:pt x="3834" y="28638"/>
                      <a:pt x="3584" y="32829"/>
                      <a:pt x="3453" y="36984"/>
                    </a:cubicBezTo>
                    <a:cubicBezTo>
                      <a:pt x="3239" y="36959"/>
                      <a:pt x="3022" y="36942"/>
                      <a:pt x="2810" y="36942"/>
                    </a:cubicBezTo>
                    <a:cubicBezTo>
                      <a:pt x="2232" y="36942"/>
                      <a:pt x="1687" y="37062"/>
                      <a:pt x="1322" y="37437"/>
                    </a:cubicBezTo>
                    <a:cubicBezTo>
                      <a:pt x="976" y="37782"/>
                      <a:pt x="881" y="38294"/>
                      <a:pt x="786" y="38746"/>
                    </a:cubicBezTo>
                    <a:cubicBezTo>
                      <a:pt x="619" y="39532"/>
                      <a:pt x="452" y="40318"/>
                      <a:pt x="310" y="41104"/>
                    </a:cubicBezTo>
                    <a:cubicBezTo>
                      <a:pt x="119" y="42199"/>
                      <a:pt x="0" y="43485"/>
                      <a:pt x="810" y="44378"/>
                    </a:cubicBezTo>
                    <a:cubicBezTo>
                      <a:pt x="1246" y="44857"/>
                      <a:pt x="1818" y="45121"/>
                      <a:pt x="2406" y="45121"/>
                    </a:cubicBezTo>
                    <a:cubicBezTo>
                      <a:pt x="2636" y="45121"/>
                      <a:pt x="2868" y="45081"/>
                      <a:pt x="3096" y="44997"/>
                    </a:cubicBezTo>
                    <a:lnTo>
                      <a:pt x="3096" y="44997"/>
                    </a:lnTo>
                    <a:cubicBezTo>
                      <a:pt x="2977" y="46950"/>
                      <a:pt x="2846" y="48914"/>
                      <a:pt x="2691" y="50879"/>
                    </a:cubicBezTo>
                    <a:cubicBezTo>
                      <a:pt x="2393" y="54713"/>
                      <a:pt x="2750" y="58380"/>
                      <a:pt x="4322" y="61916"/>
                    </a:cubicBezTo>
                    <a:cubicBezTo>
                      <a:pt x="5739" y="65083"/>
                      <a:pt x="7870" y="67881"/>
                      <a:pt x="10549" y="70095"/>
                    </a:cubicBezTo>
                    <a:cubicBezTo>
                      <a:pt x="16467" y="75013"/>
                      <a:pt x="24252" y="75797"/>
                      <a:pt x="31690" y="75797"/>
                    </a:cubicBezTo>
                    <a:cubicBezTo>
                      <a:pt x="32482" y="75797"/>
                      <a:pt x="33270" y="75788"/>
                      <a:pt x="34052" y="75775"/>
                    </a:cubicBezTo>
                    <a:cubicBezTo>
                      <a:pt x="42172" y="75644"/>
                      <a:pt x="50637" y="75572"/>
                      <a:pt x="57233" y="70095"/>
                    </a:cubicBezTo>
                    <a:cubicBezTo>
                      <a:pt x="59900" y="67881"/>
                      <a:pt x="62032" y="65083"/>
                      <a:pt x="63448" y="61916"/>
                    </a:cubicBezTo>
                    <a:cubicBezTo>
                      <a:pt x="65020" y="58380"/>
                      <a:pt x="65389" y="54713"/>
                      <a:pt x="65092" y="50879"/>
                    </a:cubicBezTo>
                    <a:cubicBezTo>
                      <a:pt x="64961" y="49152"/>
                      <a:pt x="64830" y="47438"/>
                      <a:pt x="64722" y="45723"/>
                    </a:cubicBezTo>
                    <a:cubicBezTo>
                      <a:pt x="65556" y="45699"/>
                      <a:pt x="66437" y="45545"/>
                      <a:pt x="67032" y="44961"/>
                    </a:cubicBezTo>
                    <a:cubicBezTo>
                      <a:pt x="68044" y="43985"/>
                      <a:pt x="67592" y="42330"/>
                      <a:pt x="67485" y="41104"/>
                    </a:cubicBezTo>
                    <a:cubicBezTo>
                      <a:pt x="67389" y="39949"/>
                      <a:pt x="67497" y="38377"/>
                      <a:pt x="66544" y="37544"/>
                    </a:cubicBezTo>
                    <a:cubicBezTo>
                      <a:pt x="66050" y="37107"/>
                      <a:pt x="65427" y="36973"/>
                      <a:pt x="64791" y="36973"/>
                    </a:cubicBezTo>
                    <a:cubicBezTo>
                      <a:pt x="64629" y="36973"/>
                      <a:pt x="64467" y="36982"/>
                      <a:pt x="64306" y="36996"/>
                    </a:cubicBezTo>
                    <a:cubicBezTo>
                      <a:pt x="64175" y="32829"/>
                      <a:pt x="63937" y="28638"/>
                      <a:pt x="62901" y="24590"/>
                    </a:cubicBezTo>
                    <a:cubicBezTo>
                      <a:pt x="62032" y="21161"/>
                      <a:pt x="60603" y="17815"/>
                      <a:pt x="58436" y="15005"/>
                    </a:cubicBezTo>
                    <a:cubicBezTo>
                      <a:pt x="56400" y="12362"/>
                      <a:pt x="53769" y="10457"/>
                      <a:pt x="50733" y="9124"/>
                    </a:cubicBezTo>
                    <a:cubicBezTo>
                      <a:pt x="45291" y="6742"/>
                      <a:pt x="37993" y="5790"/>
                      <a:pt x="34695" y="242"/>
                    </a:cubicBezTo>
                    <a:cubicBezTo>
                      <a:pt x="34594" y="81"/>
                      <a:pt x="34236" y="0"/>
                      <a:pt x="338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rgbClr val="FFF0C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413;p39">
                <a:extLst>
                  <a:ext uri="{FF2B5EF4-FFF2-40B4-BE49-F238E27FC236}">
                    <a16:creationId xmlns:a16="http://schemas.microsoft.com/office/drawing/2014/main" id="{96257589-C8FD-4D4D-98D2-1E63CDC9FF0C}"/>
                  </a:ext>
                </a:extLst>
              </p:cNvPr>
              <p:cNvSpPr/>
              <p:nvPr/>
            </p:nvSpPr>
            <p:spPr>
              <a:xfrm>
                <a:off x="2123776" y="1807834"/>
                <a:ext cx="1270499" cy="2677012"/>
              </a:xfrm>
              <a:custGeom>
                <a:avLst/>
                <a:gdLst/>
                <a:ahLst/>
                <a:cxnLst/>
                <a:rect l="l" t="t" r="r" b="b"/>
                <a:pathLst>
                  <a:path w="30087" h="63395" extrusionOk="0">
                    <a:moveTo>
                      <a:pt x="6602" y="1"/>
                    </a:moveTo>
                    <a:cubicBezTo>
                      <a:pt x="1" y="1"/>
                      <a:pt x="714" y="6994"/>
                      <a:pt x="642" y="11562"/>
                    </a:cubicBezTo>
                    <a:cubicBezTo>
                      <a:pt x="630" y="12014"/>
                      <a:pt x="547" y="31767"/>
                      <a:pt x="666" y="40827"/>
                    </a:cubicBezTo>
                    <a:cubicBezTo>
                      <a:pt x="737" y="46661"/>
                      <a:pt x="261" y="53031"/>
                      <a:pt x="1380" y="58794"/>
                    </a:cubicBezTo>
                    <a:cubicBezTo>
                      <a:pt x="1559" y="60734"/>
                      <a:pt x="2773" y="62461"/>
                      <a:pt x="4631" y="63128"/>
                    </a:cubicBezTo>
                    <a:cubicBezTo>
                      <a:pt x="5141" y="63308"/>
                      <a:pt x="5667" y="63394"/>
                      <a:pt x="6190" y="63394"/>
                    </a:cubicBezTo>
                    <a:cubicBezTo>
                      <a:pt x="7424" y="63394"/>
                      <a:pt x="8639" y="62916"/>
                      <a:pt x="9584" y="62080"/>
                    </a:cubicBezTo>
                    <a:cubicBezTo>
                      <a:pt x="10009" y="62204"/>
                      <a:pt x="10448" y="62265"/>
                      <a:pt x="10886" y="62265"/>
                    </a:cubicBezTo>
                    <a:cubicBezTo>
                      <a:pt x="11540" y="62265"/>
                      <a:pt x="12193" y="62129"/>
                      <a:pt x="12799" y="61866"/>
                    </a:cubicBezTo>
                    <a:cubicBezTo>
                      <a:pt x="13703" y="61461"/>
                      <a:pt x="14453" y="60853"/>
                      <a:pt x="15227" y="60246"/>
                    </a:cubicBezTo>
                    <a:cubicBezTo>
                      <a:pt x="16013" y="59615"/>
                      <a:pt x="16882" y="59115"/>
                      <a:pt x="17835" y="58770"/>
                    </a:cubicBezTo>
                    <a:cubicBezTo>
                      <a:pt x="21788" y="57317"/>
                      <a:pt x="23859" y="53769"/>
                      <a:pt x="25669" y="50185"/>
                    </a:cubicBezTo>
                    <a:cubicBezTo>
                      <a:pt x="25717" y="50102"/>
                      <a:pt x="25741" y="50019"/>
                      <a:pt x="25764" y="49935"/>
                    </a:cubicBezTo>
                    <a:cubicBezTo>
                      <a:pt x="28765" y="47554"/>
                      <a:pt x="30086" y="43625"/>
                      <a:pt x="29146" y="39922"/>
                    </a:cubicBezTo>
                    <a:cubicBezTo>
                      <a:pt x="28777" y="38529"/>
                      <a:pt x="27979" y="37303"/>
                      <a:pt x="27538" y="35958"/>
                    </a:cubicBezTo>
                    <a:cubicBezTo>
                      <a:pt x="27110" y="34600"/>
                      <a:pt x="27265" y="33183"/>
                      <a:pt x="27229" y="31790"/>
                    </a:cubicBezTo>
                    <a:cubicBezTo>
                      <a:pt x="27193" y="30457"/>
                      <a:pt x="26955" y="29171"/>
                      <a:pt x="26276" y="28004"/>
                    </a:cubicBezTo>
                    <a:cubicBezTo>
                      <a:pt x="25729" y="27064"/>
                      <a:pt x="24943" y="26266"/>
                      <a:pt x="24443" y="25313"/>
                    </a:cubicBezTo>
                    <a:cubicBezTo>
                      <a:pt x="24919" y="22754"/>
                      <a:pt x="25050" y="20146"/>
                      <a:pt x="24824" y="17551"/>
                    </a:cubicBezTo>
                    <a:cubicBezTo>
                      <a:pt x="24502" y="14122"/>
                      <a:pt x="23216" y="10716"/>
                      <a:pt x="20288" y="8752"/>
                    </a:cubicBezTo>
                    <a:cubicBezTo>
                      <a:pt x="18668" y="4358"/>
                      <a:pt x="14513" y="1418"/>
                      <a:pt x="9834" y="1334"/>
                    </a:cubicBezTo>
                    <a:cubicBezTo>
                      <a:pt x="8953" y="537"/>
                      <a:pt x="7881" y="1"/>
                      <a:pt x="6619" y="1"/>
                    </a:cubicBezTo>
                    <a:cubicBezTo>
                      <a:pt x="6614" y="1"/>
                      <a:pt x="6608" y="1"/>
                      <a:pt x="66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FFD3E5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414;p39">
                <a:extLst>
                  <a:ext uri="{FF2B5EF4-FFF2-40B4-BE49-F238E27FC236}">
                    <a16:creationId xmlns:a16="http://schemas.microsoft.com/office/drawing/2014/main" id="{9181591D-5FA1-45D1-9601-256870585F3E}"/>
                  </a:ext>
                </a:extLst>
              </p:cNvPr>
              <p:cNvSpPr/>
              <p:nvPr/>
            </p:nvSpPr>
            <p:spPr>
              <a:xfrm>
                <a:off x="2142314" y="1801162"/>
                <a:ext cx="1235366" cy="2689174"/>
              </a:xfrm>
              <a:custGeom>
                <a:avLst/>
                <a:gdLst/>
                <a:ahLst/>
                <a:cxnLst/>
                <a:rect l="l" t="t" r="r" b="b"/>
                <a:pathLst>
                  <a:path w="29255" h="63683" extrusionOk="0">
                    <a:moveTo>
                      <a:pt x="6108" y="288"/>
                    </a:moveTo>
                    <a:cubicBezTo>
                      <a:pt x="7038" y="288"/>
                      <a:pt x="7941" y="584"/>
                      <a:pt x="8704" y="1123"/>
                    </a:cubicBezTo>
                    <a:cubicBezTo>
                      <a:pt x="8942" y="1290"/>
                      <a:pt x="9181" y="1623"/>
                      <a:pt x="9490" y="1635"/>
                    </a:cubicBezTo>
                    <a:cubicBezTo>
                      <a:pt x="12169" y="1754"/>
                      <a:pt x="14717" y="2719"/>
                      <a:pt x="16717" y="4528"/>
                    </a:cubicBezTo>
                    <a:cubicBezTo>
                      <a:pt x="17670" y="5386"/>
                      <a:pt x="18467" y="6398"/>
                      <a:pt x="19075" y="7529"/>
                    </a:cubicBezTo>
                    <a:cubicBezTo>
                      <a:pt x="19218" y="7814"/>
                      <a:pt x="19372" y="8100"/>
                      <a:pt x="19491" y="8398"/>
                    </a:cubicBezTo>
                    <a:cubicBezTo>
                      <a:pt x="19563" y="8553"/>
                      <a:pt x="19622" y="8696"/>
                      <a:pt x="19682" y="8862"/>
                    </a:cubicBezTo>
                    <a:cubicBezTo>
                      <a:pt x="19741" y="9029"/>
                      <a:pt x="19789" y="9041"/>
                      <a:pt x="19944" y="9148"/>
                    </a:cubicBezTo>
                    <a:cubicBezTo>
                      <a:pt x="20527" y="9565"/>
                      <a:pt x="21063" y="10041"/>
                      <a:pt x="21527" y="10589"/>
                    </a:cubicBezTo>
                    <a:cubicBezTo>
                      <a:pt x="23420" y="12791"/>
                      <a:pt x="24123" y="15720"/>
                      <a:pt x="24301" y="18554"/>
                    </a:cubicBezTo>
                    <a:cubicBezTo>
                      <a:pt x="24397" y="20292"/>
                      <a:pt x="24337" y="22042"/>
                      <a:pt x="24111" y="23781"/>
                    </a:cubicBezTo>
                    <a:cubicBezTo>
                      <a:pt x="24063" y="24221"/>
                      <a:pt x="23992" y="24674"/>
                      <a:pt x="23909" y="25126"/>
                    </a:cubicBezTo>
                    <a:cubicBezTo>
                      <a:pt x="23873" y="25257"/>
                      <a:pt x="23861" y="25400"/>
                      <a:pt x="23873" y="25543"/>
                    </a:cubicBezTo>
                    <a:cubicBezTo>
                      <a:pt x="23956" y="25745"/>
                      <a:pt x="24063" y="25924"/>
                      <a:pt x="24206" y="26102"/>
                    </a:cubicBezTo>
                    <a:cubicBezTo>
                      <a:pt x="24635" y="26745"/>
                      <a:pt x="25147" y="27341"/>
                      <a:pt x="25564" y="27996"/>
                    </a:cubicBezTo>
                    <a:cubicBezTo>
                      <a:pt x="26480" y="29448"/>
                      <a:pt x="26659" y="31091"/>
                      <a:pt x="26647" y="32758"/>
                    </a:cubicBezTo>
                    <a:cubicBezTo>
                      <a:pt x="26611" y="33591"/>
                      <a:pt x="26647" y="34413"/>
                      <a:pt x="26754" y="35234"/>
                    </a:cubicBezTo>
                    <a:cubicBezTo>
                      <a:pt x="26885" y="35985"/>
                      <a:pt x="27123" y="36711"/>
                      <a:pt x="27457" y="37401"/>
                    </a:cubicBezTo>
                    <a:cubicBezTo>
                      <a:pt x="27802" y="38152"/>
                      <a:pt x="28183" y="38890"/>
                      <a:pt x="28433" y="39687"/>
                    </a:cubicBezTo>
                    <a:cubicBezTo>
                      <a:pt x="28671" y="40414"/>
                      <a:pt x="28802" y="41176"/>
                      <a:pt x="28850" y="41938"/>
                    </a:cubicBezTo>
                    <a:cubicBezTo>
                      <a:pt x="29004" y="44807"/>
                      <a:pt x="27861" y="47605"/>
                      <a:pt x="25730" y="49546"/>
                    </a:cubicBezTo>
                    <a:cubicBezTo>
                      <a:pt x="25528" y="49724"/>
                      <a:pt x="25254" y="49867"/>
                      <a:pt x="25159" y="50129"/>
                    </a:cubicBezTo>
                    <a:cubicBezTo>
                      <a:pt x="25016" y="50463"/>
                      <a:pt x="24849" y="50796"/>
                      <a:pt x="24671" y="51105"/>
                    </a:cubicBezTo>
                    <a:cubicBezTo>
                      <a:pt x="24349" y="51725"/>
                      <a:pt x="24016" y="52332"/>
                      <a:pt x="23659" y="52927"/>
                    </a:cubicBezTo>
                    <a:cubicBezTo>
                      <a:pt x="22254" y="55285"/>
                      <a:pt x="20432" y="57463"/>
                      <a:pt x="17860" y="58571"/>
                    </a:cubicBezTo>
                    <a:cubicBezTo>
                      <a:pt x="17146" y="58880"/>
                      <a:pt x="16431" y="59130"/>
                      <a:pt x="15765" y="59535"/>
                    </a:cubicBezTo>
                    <a:cubicBezTo>
                      <a:pt x="15098" y="59928"/>
                      <a:pt x="14526" y="60428"/>
                      <a:pt x="13907" y="60892"/>
                    </a:cubicBezTo>
                    <a:cubicBezTo>
                      <a:pt x="13229" y="61392"/>
                      <a:pt x="12502" y="61869"/>
                      <a:pt x="11693" y="62095"/>
                    </a:cubicBezTo>
                    <a:cubicBezTo>
                      <a:pt x="11300" y="62202"/>
                      <a:pt x="10883" y="62262"/>
                      <a:pt x="10478" y="62262"/>
                    </a:cubicBezTo>
                    <a:cubicBezTo>
                      <a:pt x="10424" y="62265"/>
                      <a:pt x="10371" y="62266"/>
                      <a:pt x="10318" y="62266"/>
                    </a:cubicBezTo>
                    <a:cubicBezTo>
                      <a:pt x="10173" y="62266"/>
                      <a:pt x="10031" y="62255"/>
                      <a:pt x="9883" y="62238"/>
                    </a:cubicBezTo>
                    <a:cubicBezTo>
                      <a:pt x="9788" y="62226"/>
                      <a:pt x="9693" y="62202"/>
                      <a:pt x="9597" y="62190"/>
                    </a:cubicBezTo>
                    <a:cubicBezTo>
                      <a:pt x="9466" y="62143"/>
                      <a:pt x="9323" y="62107"/>
                      <a:pt x="9181" y="62083"/>
                    </a:cubicBezTo>
                    <a:cubicBezTo>
                      <a:pt x="8931" y="62107"/>
                      <a:pt x="8716" y="62381"/>
                      <a:pt x="8514" y="62535"/>
                    </a:cubicBezTo>
                    <a:cubicBezTo>
                      <a:pt x="8192" y="62762"/>
                      <a:pt x="7835" y="62940"/>
                      <a:pt x="7478" y="63083"/>
                    </a:cubicBezTo>
                    <a:cubicBezTo>
                      <a:pt x="6922" y="63288"/>
                      <a:pt x="6334" y="63397"/>
                      <a:pt x="5747" y="63397"/>
                    </a:cubicBezTo>
                    <a:cubicBezTo>
                      <a:pt x="5617" y="63397"/>
                      <a:pt x="5488" y="63392"/>
                      <a:pt x="5359" y="63381"/>
                    </a:cubicBezTo>
                    <a:cubicBezTo>
                      <a:pt x="3930" y="63238"/>
                      <a:pt x="2632" y="62440"/>
                      <a:pt x="1870" y="61226"/>
                    </a:cubicBezTo>
                    <a:cubicBezTo>
                      <a:pt x="1525" y="60678"/>
                      <a:pt x="1287" y="60071"/>
                      <a:pt x="1168" y="59440"/>
                    </a:cubicBezTo>
                    <a:cubicBezTo>
                      <a:pt x="1013" y="58666"/>
                      <a:pt x="894" y="57880"/>
                      <a:pt x="787" y="57094"/>
                    </a:cubicBezTo>
                    <a:cubicBezTo>
                      <a:pt x="560" y="55368"/>
                      <a:pt x="429" y="53630"/>
                      <a:pt x="382" y="51879"/>
                    </a:cubicBezTo>
                    <a:cubicBezTo>
                      <a:pt x="275" y="48498"/>
                      <a:pt x="394" y="45105"/>
                      <a:pt x="382" y="41711"/>
                    </a:cubicBezTo>
                    <a:cubicBezTo>
                      <a:pt x="370" y="39664"/>
                      <a:pt x="346" y="37616"/>
                      <a:pt x="334" y="35568"/>
                    </a:cubicBezTo>
                    <a:cubicBezTo>
                      <a:pt x="310" y="30936"/>
                      <a:pt x="310" y="26293"/>
                      <a:pt x="322" y="21661"/>
                    </a:cubicBezTo>
                    <a:cubicBezTo>
                      <a:pt x="322" y="18530"/>
                      <a:pt x="334" y="15411"/>
                      <a:pt x="346" y="12279"/>
                    </a:cubicBezTo>
                    <a:lnTo>
                      <a:pt x="346" y="11720"/>
                    </a:lnTo>
                    <a:cubicBezTo>
                      <a:pt x="382" y="9815"/>
                      <a:pt x="298" y="7898"/>
                      <a:pt x="537" y="6005"/>
                    </a:cubicBezTo>
                    <a:cubicBezTo>
                      <a:pt x="763" y="4254"/>
                      <a:pt x="1299" y="2326"/>
                      <a:pt x="2799" y="1242"/>
                    </a:cubicBezTo>
                    <a:cubicBezTo>
                      <a:pt x="3620" y="647"/>
                      <a:pt x="4632" y="373"/>
                      <a:pt x="5632" y="314"/>
                    </a:cubicBezTo>
                    <a:cubicBezTo>
                      <a:pt x="5791" y="296"/>
                      <a:pt x="5950" y="288"/>
                      <a:pt x="6108" y="288"/>
                    </a:cubicBezTo>
                    <a:close/>
                    <a:moveTo>
                      <a:pt x="5982" y="0"/>
                    </a:moveTo>
                    <a:cubicBezTo>
                      <a:pt x="4878" y="0"/>
                      <a:pt x="3731" y="266"/>
                      <a:pt x="2823" y="861"/>
                    </a:cubicBezTo>
                    <a:cubicBezTo>
                      <a:pt x="1953" y="1445"/>
                      <a:pt x="1299" y="2278"/>
                      <a:pt x="918" y="3242"/>
                    </a:cubicBezTo>
                    <a:cubicBezTo>
                      <a:pt x="25" y="5374"/>
                      <a:pt x="60" y="7814"/>
                      <a:pt x="60" y="10089"/>
                    </a:cubicBezTo>
                    <a:lnTo>
                      <a:pt x="60" y="11655"/>
                    </a:lnTo>
                    <a:lnTo>
                      <a:pt x="60" y="11655"/>
                    </a:lnTo>
                    <a:cubicBezTo>
                      <a:pt x="53" y="11674"/>
                      <a:pt x="48" y="11695"/>
                      <a:pt x="48" y="11720"/>
                    </a:cubicBezTo>
                    <a:cubicBezTo>
                      <a:pt x="25" y="13446"/>
                      <a:pt x="37" y="15161"/>
                      <a:pt x="25" y="16887"/>
                    </a:cubicBezTo>
                    <a:cubicBezTo>
                      <a:pt x="25" y="20530"/>
                      <a:pt x="13" y="24162"/>
                      <a:pt x="13" y="27805"/>
                    </a:cubicBezTo>
                    <a:cubicBezTo>
                      <a:pt x="13" y="31579"/>
                      <a:pt x="13" y="35354"/>
                      <a:pt x="60" y="39128"/>
                    </a:cubicBezTo>
                    <a:cubicBezTo>
                      <a:pt x="72" y="41402"/>
                      <a:pt x="72" y="43688"/>
                      <a:pt x="60" y="45974"/>
                    </a:cubicBezTo>
                    <a:cubicBezTo>
                      <a:pt x="25" y="48867"/>
                      <a:pt x="1" y="51760"/>
                      <a:pt x="227" y="54654"/>
                    </a:cubicBezTo>
                    <a:cubicBezTo>
                      <a:pt x="334" y="56035"/>
                      <a:pt x="513" y="57404"/>
                      <a:pt x="751" y="58761"/>
                    </a:cubicBezTo>
                    <a:cubicBezTo>
                      <a:pt x="846" y="59321"/>
                      <a:pt x="918" y="59857"/>
                      <a:pt x="1120" y="60392"/>
                    </a:cubicBezTo>
                    <a:cubicBezTo>
                      <a:pt x="1311" y="60881"/>
                      <a:pt x="1561" y="61345"/>
                      <a:pt x="1882" y="61773"/>
                    </a:cubicBezTo>
                    <a:cubicBezTo>
                      <a:pt x="2851" y="63006"/>
                      <a:pt x="4314" y="63683"/>
                      <a:pt x="5812" y="63683"/>
                    </a:cubicBezTo>
                    <a:cubicBezTo>
                      <a:pt x="6485" y="63683"/>
                      <a:pt x="7165" y="63546"/>
                      <a:pt x="7811" y="63262"/>
                    </a:cubicBezTo>
                    <a:cubicBezTo>
                      <a:pt x="8307" y="63036"/>
                      <a:pt x="8771" y="62747"/>
                      <a:pt x="9183" y="62404"/>
                    </a:cubicBezTo>
                    <a:lnTo>
                      <a:pt x="9183" y="62404"/>
                    </a:lnTo>
                    <a:cubicBezTo>
                      <a:pt x="9597" y="62512"/>
                      <a:pt x="10021" y="62567"/>
                      <a:pt x="10444" y="62567"/>
                    </a:cubicBezTo>
                    <a:cubicBezTo>
                      <a:pt x="10908" y="62567"/>
                      <a:pt x="11372" y="62501"/>
                      <a:pt x="11824" y="62369"/>
                    </a:cubicBezTo>
                    <a:cubicBezTo>
                      <a:pt x="12752" y="62095"/>
                      <a:pt x="13562" y="61535"/>
                      <a:pt x="14324" y="60952"/>
                    </a:cubicBezTo>
                    <a:cubicBezTo>
                      <a:pt x="15086" y="60369"/>
                      <a:pt x="15836" y="59785"/>
                      <a:pt x="16705" y="59368"/>
                    </a:cubicBezTo>
                    <a:cubicBezTo>
                      <a:pt x="17515" y="58987"/>
                      <a:pt x="18348" y="58725"/>
                      <a:pt x="19110" y="58273"/>
                    </a:cubicBezTo>
                    <a:cubicBezTo>
                      <a:pt x="21980" y="56570"/>
                      <a:pt x="23730" y="53606"/>
                      <a:pt x="25206" y="50713"/>
                    </a:cubicBezTo>
                    <a:cubicBezTo>
                      <a:pt x="25290" y="50558"/>
                      <a:pt x="25361" y="50367"/>
                      <a:pt x="25444" y="50213"/>
                    </a:cubicBezTo>
                    <a:cubicBezTo>
                      <a:pt x="25528" y="50058"/>
                      <a:pt x="25754" y="49915"/>
                      <a:pt x="25897" y="49796"/>
                    </a:cubicBezTo>
                    <a:cubicBezTo>
                      <a:pt x="26218" y="49498"/>
                      <a:pt x="26516" y="49189"/>
                      <a:pt x="26790" y="48867"/>
                    </a:cubicBezTo>
                    <a:cubicBezTo>
                      <a:pt x="28421" y="46950"/>
                      <a:pt x="29254" y="44498"/>
                      <a:pt x="29135" y="41997"/>
                    </a:cubicBezTo>
                    <a:cubicBezTo>
                      <a:pt x="29100" y="41104"/>
                      <a:pt x="28933" y="40235"/>
                      <a:pt x="28647" y="39402"/>
                    </a:cubicBezTo>
                    <a:cubicBezTo>
                      <a:pt x="28326" y="38485"/>
                      <a:pt x="27850" y="37640"/>
                      <a:pt x="27492" y="36735"/>
                    </a:cubicBezTo>
                    <a:cubicBezTo>
                      <a:pt x="27099" y="35746"/>
                      <a:pt x="26909" y="34699"/>
                      <a:pt x="26933" y="33639"/>
                    </a:cubicBezTo>
                    <a:cubicBezTo>
                      <a:pt x="26933" y="32651"/>
                      <a:pt x="26968" y="31675"/>
                      <a:pt x="26838" y="30698"/>
                    </a:cubicBezTo>
                    <a:cubicBezTo>
                      <a:pt x="26707" y="29758"/>
                      <a:pt x="26397" y="28853"/>
                      <a:pt x="25921" y="28031"/>
                    </a:cubicBezTo>
                    <a:cubicBezTo>
                      <a:pt x="25433" y="27210"/>
                      <a:pt x="24778" y="26507"/>
                      <a:pt x="24290" y="25674"/>
                    </a:cubicBezTo>
                    <a:cubicBezTo>
                      <a:pt x="24135" y="25424"/>
                      <a:pt x="24194" y="25257"/>
                      <a:pt x="24242" y="24971"/>
                    </a:cubicBezTo>
                    <a:cubicBezTo>
                      <a:pt x="24278" y="24709"/>
                      <a:pt x="24325" y="24447"/>
                      <a:pt x="24361" y="24186"/>
                    </a:cubicBezTo>
                    <a:cubicBezTo>
                      <a:pt x="24432" y="23662"/>
                      <a:pt x="24492" y="23138"/>
                      <a:pt x="24528" y="22626"/>
                    </a:cubicBezTo>
                    <a:cubicBezTo>
                      <a:pt x="24623" y="21554"/>
                      <a:pt x="24659" y="20483"/>
                      <a:pt x="24635" y="19411"/>
                    </a:cubicBezTo>
                    <a:cubicBezTo>
                      <a:pt x="24540" y="16030"/>
                      <a:pt x="23790" y="12458"/>
                      <a:pt x="21361" y="9969"/>
                    </a:cubicBezTo>
                    <a:cubicBezTo>
                      <a:pt x="21063" y="9672"/>
                      <a:pt x="20753" y="9386"/>
                      <a:pt x="20420" y="9136"/>
                    </a:cubicBezTo>
                    <a:cubicBezTo>
                      <a:pt x="20289" y="9029"/>
                      <a:pt x="20063" y="8934"/>
                      <a:pt x="19968" y="8791"/>
                    </a:cubicBezTo>
                    <a:cubicBezTo>
                      <a:pt x="19884" y="8612"/>
                      <a:pt x="19813" y="8434"/>
                      <a:pt x="19753" y="8255"/>
                    </a:cubicBezTo>
                    <a:cubicBezTo>
                      <a:pt x="19444" y="7541"/>
                      <a:pt x="19063" y="6862"/>
                      <a:pt x="18622" y="6219"/>
                    </a:cubicBezTo>
                    <a:cubicBezTo>
                      <a:pt x="17741" y="4969"/>
                      <a:pt x="16622" y="3909"/>
                      <a:pt x="15336" y="3100"/>
                    </a:cubicBezTo>
                    <a:cubicBezTo>
                      <a:pt x="14003" y="2254"/>
                      <a:pt x="12514" y="1707"/>
                      <a:pt x="10966" y="1468"/>
                    </a:cubicBezTo>
                    <a:cubicBezTo>
                      <a:pt x="10562" y="1409"/>
                      <a:pt x="10169" y="1373"/>
                      <a:pt x="9776" y="1349"/>
                    </a:cubicBezTo>
                    <a:cubicBezTo>
                      <a:pt x="9760" y="1350"/>
                      <a:pt x="9744" y="1351"/>
                      <a:pt x="9728" y="1351"/>
                    </a:cubicBezTo>
                    <a:cubicBezTo>
                      <a:pt x="9556" y="1351"/>
                      <a:pt x="9396" y="1292"/>
                      <a:pt x="9276" y="1183"/>
                    </a:cubicBezTo>
                    <a:cubicBezTo>
                      <a:pt x="9109" y="1052"/>
                      <a:pt x="8942" y="921"/>
                      <a:pt x="8776" y="814"/>
                    </a:cubicBezTo>
                    <a:cubicBezTo>
                      <a:pt x="8073" y="337"/>
                      <a:pt x="7276" y="64"/>
                      <a:pt x="6442" y="16"/>
                    </a:cubicBezTo>
                    <a:cubicBezTo>
                      <a:pt x="6290" y="6"/>
                      <a:pt x="6136" y="0"/>
                      <a:pt x="59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415;p39">
                <a:extLst>
                  <a:ext uri="{FF2B5EF4-FFF2-40B4-BE49-F238E27FC236}">
                    <a16:creationId xmlns:a16="http://schemas.microsoft.com/office/drawing/2014/main" id="{BA7C8EC1-0955-4B1D-8BE2-E9EDAA2E2454}"/>
                  </a:ext>
                </a:extLst>
              </p:cNvPr>
              <p:cNvSpPr/>
              <p:nvPr/>
            </p:nvSpPr>
            <p:spPr>
              <a:xfrm>
                <a:off x="2215030" y="1841827"/>
                <a:ext cx="406482" cy="288794"/>
              </a:xfrm>
              <a:custGeom>
                <a:avLst/>
                <a:gdLst/>
                <a:ahLst/>
                <a:cxnLst/>
                <a:rect l="l" t="t" r="r" b="b"/>
                <a:pathLst>
                  <a:path w="9626" h="6839" extrusionOk="0">
                    <a:moveTo>
                      <a:pt x="4008" y="0"/>
                    </a:moveTo>
                    <a:cubicBezTo>
                      <a:pt x="2553" y="0"/>
                      <a:pt x="1146" y="640"/>
                      <a:pt x="374" y="2077"/>
                    </a:cubicBezTo>
                    <a:cubicBezTo>
                      <a:pt x="102" y="2572"/>
                      <a:pt x="0" y="3521"/>
                      <a:pt x="565" y="3521"/>
                    </a:cubicBezTo>
                    <a:cubicBezTo>
                      <a:pt x="666" y="3521"/>
                      <a:pt x="788" y="3491"/>
                      <a:pt x="934" y="3422"/>
                    </a:cubicBezTo>
                    <a:cubicBezTo>
                      <a:pt x="1410" y="3208"/>
                      <a:pt x="1815" y="3006"/>
                      <a:pt x="2363" y="2994"/>
                    </a:cubicBezTo>
                    <a:cubicBezTo>
                      <a:pt x="2387" y="2993"/>
                      <a:pt x="2412" y="2992"/>
                      <a:pt x="2436" y="2992"/>
                    </a:cubicBezTo>
                    <a:cubicBezTo>
                      <a:pt x="2555" y="2992"/>
                      <a:pt x="2676" y="3003"/>
                      <a:pt x="2794" y="3003"/>
                    </a:cubicBezTo>
                    <a:cubicBezTo>
                      <a:pt x="2903" y="3003"/>
                      <a:pt x="3010" y="2994"/>
                      <a:pt x="3113" y="2958"/>
                    </a:cubicBezTo>
                    <a:cubicBezTo>
                      <a:pt x="3387" y="2863"/>
                      <a:pt x="3720" y="2220"/>
                      <a:pt x="3946" y="1934"/>
                    </a:cubicBezTo>
                    <a:lnTo>
                      <a:pt x="3946" y="1934"/>
                    </a:lnTo>
                    <a:cubicBezTo>
                      <a:pt x="3839" y="2541"/>
                      <a:pt x="3803" y="3149"/>
                      <a:pt x="4077" y="3732"/>
                    </a:cubicBezTo>
                    <a:cubicBezTo>
                      <a:pt x="4458" y="4506"/>
                      <a:pt x="5125" y="5280"/>
                      <a:pt x="5685" y="5935"/>
                    </a:cubicBezTo>
                    <a:cubicBezTo>
                      <a:pt x="6142" y="6470"/>
                      <a:pt x="6825" y="6838"/>
                      <a:pt x="7491" y="6838"/>
                    </a:cubicBezTo>
                    <a:cubicBezTo>
                      <a:pt x="7951" y="6838"/>
                      <a:pt x="8403" y="6663"/>
                      <a:pt x="8768" y="6244"/>
                    </a:cubicBezTo>
                    <a:cubicBezTo>
                      <a:pt x="9625" y="5256"/>
                      <a:pt x="9018" y="3577"/>
                      <a:pt x="8482" y="2577"/>
                    </a:cubicBezTo>
                    <a:cubicBezTo>
                      <a:pt x="7632" y="954"/>
                      <a:pt x="5784" y="0"/>
                      <a:pt x="40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16;p39">
                <a:extLst>
                  <a:ext uri="{FF2B5EF4-FFF2-40B4-BE49-F238E27FC236}">
                    <a16:creationId xmlns:a16="http://schemas.microsoft.com/office/drawing/2014/main" id="{7ABB0301-0063-4C3A-A622-9C1C6E304647}"/>
                  </a:ext>
                </a:extLst>
              </p:cNvPr>
              <p:cNvSpPr/>
              <p:nvPr/>
            </p:nvSpPr>
            <p:spPr>
              <a:xfrm>
                <a:off x="2205191" y="1835324"/>
                <a:ext cx="406271" cy="300955"/>
              </a:xfrm>
              <a:custGeom>
                <a:avLst/>
                <a:gdLst/>
                <a:ahLst/>
                <a:cxnLst/>
                <a:rect l="l" t="t" r="r" b="b"/>
                <a:pathLst>
                  <a:path w="9621" h="7127" extrusionOk="0">
                    <a:moveTo>
                      <a:pt x="4253" y="309"/>
                    </a:moveTo>
                    <a:cubicBezTo>
                      <a:pt x="5163" y="309"/>
                      <a:pt x="6060" y="548"/>
                      <a:pt x="6846" y="1017"/>
                    </a:cubicBezTo>
                    <a:cubicBezTo>
                      <a:pt x="7358" y="1314"/>
                      <a:pt x="7811" y="1695"/>
                      <a:pt x="8180" y="2160"/>
                    </a:cubicBezTo>
                    <a:cubicBezTo>
                      <a:pt x="8573" y="2695"/>
                      <a:pt x="8882" y="3291"/>
                      <a:pt x="9073" y="3934"/>
                    </a:cubicBezTo>
                    <a:cubicBezTo>
                      <a:pt x="9275" y="4588"/>
                      <a:pt x="9430" y="5386"/>
                      <a:pt x="9085" y="6029"/>
                    </a:cubicBezTo>
                    <a:cubicBezTo>
                      <a:pt x="8794" y="6545"/>
                      <a:pt x="8259" y="6847"/>
                      <a:pt x="7702" y="6847"/>
                    </a:cubicBezTo>
                    <a:cubicBezTo>
                      <a:pt x="7552" y="6847"/>
                      <a:pt x="7400" y="6825"/>
                      <a:pt x="7251" y="6779"/>
                    </a:cubicBezTo>
                    <a:cubicBezTo>
                      <a:pt x="6370" y="6541"/>
                      <a:pt x="5810" y="5767"/>
                      <a:pt x="5275" y="5089"/>
                    </a:cubicBezTo>
                    <a:cubicBezTo>
                      <a:pt x="4953" y="4696"/>
                      <a:pt x="4667" y="4267"/>
                      <a:pt x="4441" y="3815"/>
                    </a:cubicBezTo>
                    <a:cubicBezTo>
                      <a:pt x="4191" y="3279"/>
                      <a:pt x="4227" y="2695"/>
                      <a:pt x="4322" y="2124"/>
                    </a:cubicBezTo>
                    <a:cubicBezTo>
                      <a:pt x="4339" y="2037"/>
                      <a:pt x="4255" y="1931"/>
                      <a:pt x="4167" y="1931"/>
                    </a:cubicBezTo>
                    <a:cubicBezTo>
                      <a:pt x="4134" y="1931"/>
                      <a:pt x="4101" y="1946"/>
                      <a:pt x="4072" y="1981"/>
                    </a:cubicBezTo>
                    <a:cubicBezTo>
                      <a:pt x="4056" y="2001"/>
                      <a:pt x="4041" y="2021"/>
                      <a:pt x="4025" y="2041"/>
                    </a:cubicBezTo>
                    <a:lnTo>
                      <a:pt x="4025" y="2041"/>
                    </a:lnTo>
                    <a:lnTo>
                      <a:pt x="4024" y="2041"/>
                    </a:lnTo>
                    <a:cubicBezTo>
                      <a:pt x="4024" y="2041"/>
                      <a:pt x="4024" y="2042"/>
                      <a:pt x="4024" y="2043"/>
                    </a:cubicBezTo>
                    <a:lnTo>
                      <a:pt x="4024" y="2043"/>
                    </a:lnTo>
                    <a:cubicBezTo>
                      <a:pt x="3902" y="2206"/>
                      <a:pt x="3795" y="2384"/>
                      <a:pt x="3679" y="2553"/>
                    </a:cubicBezTo>
                    <a:cubicBezTo>
                      <a:pt x="3572" y="2707"/>
                      <a:pt x="3441" y="2922"/>
                      <a:pt x="3239" y="2981"/>
                    </a:cubicBezTo>
                    <a:cubicBezTo>
                      <a:pt x="3121" y="2996"/>
                      <a:pt x="2999" y="3006"/>
                      <a:pt x="2877" y="3006"/>
                    </a:cubicBezTo>
                    <a:cubicBezTo>
                      <a:pt x="2802" y="3006"/>
                      <a:pt x="2728" y="3002"/>
                      <a:pt x="2655" y="2993"/>
                    </a:cubicBezTo>
                    <a:cubicBezTo>
                      <a:pt x="2512" y="2993"/>
                      <a:pt x="2369" y="3005"/>
                      <a:pt x="2227" y="3029"/>
                    </a:cubicBezTo>
                    <a:cubicBezTo>
                      <a:pt x="1941" y="3088"/>
                      <a:pt x="1667" y="3184"/>
                      <a:pt x="1405" y="3303"/>
                    </a:cubicBezTo>
                    <a:cubicBezTo>
                      <a:pt x="1246" y="3375"/>
                      <a:pt x="1004" y="3517"/>
                      <a:pt x="815" y="3517"/>
                    </a:cubicBezTo>
                    <a:cubicBezTo>
                      <a:pt x="691" y="3517"/>
                      <a:pt x="590" y="3457"/>
                      <a:pt x="548" y="3279"/>
                    </a:cubicBezTo>
                    <a:cubicBezTo>
                      <a:pt x="503" y="2963"/>
                      <a:pt x="554" y="2637"/>
                      <a:pt x="701" y="2350"/>
                    </a:cubicBezTo>
                    <a:lnTo>
                      <a:pt x="701" y="2350"/>
                    </a:lnTo>
                    <a:cubicBezTo>
                      <a:pt x="715" y="2338"/>
                      <a:pt x="728" y="2323"/>
                      <a:pt x="738" y="2302"/>
                    </a:cubicBezTo>
                    <a:cubicBezTo>
                      <a:pt x="1298" y="1255"/>
                      <a:pt x="2334" y="540"/>
                      <a:pt x="3512" y="362"/>
                    </a:cubicBezTo>
                    <a:cubicBezTo>
                      <a:pt x="3759" y="326"/>
                      <a:pt x="4007" y="309"/>
                      <a:pt x="4253" y="309"/>
                    </a:cubicBezTo>
                    <a:close/>
                    <a:moveTo>
                      <a:pt x="4204" y="1"/>
                    </a:moveTo>
                    <a:cubicBezTo>
                      <a:pt x="4136" y="1"/>
                      <a:pt x="4069" y="2"/>
                      <a:pt x="4001" y="5"/>
                    </a:cubicBezTo>
                    <a:cubicBezTo>
                      <a:pt x="2526" y="76"/>
                      <a:pt x="1181" y="849"/>
                      <a:pt x="466" y="2156"/>
                    </a:cubicBezTo>
                    <a:lnTo>
                      <a:pt x="466" y="2156"/>
                    </a:lnTo>
                    <a:cubicBezTo>
                      <a:pt x="466" y="2157"/>
                      <a:pt x="465" y="2158"/>
                      <a:pt x="464" y="2160"/>
                    </a:cubicBezTo>
                    <a:cubicBezTo>
                      <a:pt x="250" y="2564"/>
                      <a:pt x="0" y="3505"/>
                      <a:pt x="560" y="3779"/>
                    </a:cubicBezTo>
                    <a:cubicBezTo>
                      <a:pt x="637" y="3815"/>
                      <a:pt x="717" y="3830"/>
                      <a:pt x="798" y="3830"/>
                    </a:cubicBezTo>
                    <a:cubicBezTo>
                      <a:pt x="1115" y="3830"/>
                      <a:pt x="1449" y="3597"/>
                      <a:pt x="1715" y="3493"/>
                    </a:cubicBezTo>
                    <a:cubicBezTo>
                      <a:pt x="1977" y="3374"/>
                      <a:pt x="2262" y="3315"/>
                      <a:pt x="2548" y="3291"/>
                    </a:cubicBezTo>
                    <a:cubicBezTo>
                      <a:pt x="2572" y="3290"/>
                      <a:pt x="2595" y="3289"/>
                      <a:pt x="2619" y="3289"/>
                    </a:cubicBezTo>
                    <a:cubicBezTo>
                      <a:pt x="2748" y="3289"/>
                      <a:pt x="2879" y="3301"/>
                      <a:pt x="3008" y="3301"/>
                    </a:cubicBezTo>
                    <a:cubicBezTo>
                      <a:pt x="3146" y="3301"/>
                      <a:pt x="3281" y="3288"/>
                      <a:pt x="3405" y="3231"/>
                    </a:cubicBezTo>
                    <a:cubicBezTo>
                      <a:pt x="3596" y="3136"/>
                      <a:pt x="3751" y="2981"/>
                      <a:pt x="3858" y="2803"/>
                    </a:cubicBezTo>
                    <a:cubicBezTo>
                      <a:pt x="3888" y="2759"/>
                      <a:pt x="3918" y="2716"/>
                      <a:pt x="3946" y="2672"/>
                    </a:cubicBezTo>
                    <a:lnTo>
                      <a:pt x="3946" y="2672"/>
                    </a:lnTo>
                    <a:cubicBezTo>
                      <a:pt x="3936" y="2971"/>
                      <a:pt x="3962" y="3272"/>
                      <a:pt x="4024" y="3565"/>
                    </a:cubicBezTo>
                    <a:cubicBezTo>
                      <a:pt x="4155" y="4041"/>
                      <a:pt x="4453" y="4481"/>
                      <a:pt x="4751" y="4886"/>
                    </a:cubicBezTo>
                    <a:cubicBezTo>
                      <a:pt x="5036" y="5291"/>
                      <a:pt x="5358" y="5672"/>
                      <a:pt x="5679" y="6041"/>
                    </a:cubicBezTo>
                    <a:cubicBezTo>
                      <a:pt x="5929" y="6351"/>
                      <a:pt x="6239" y="6613"/>
                      <a:pt x="6572" y="6815"/>
                    </a:cubicBezTo>
                    <a:cubicBezTo>
                      <a:pt x="6924" y="7010"/>
                      <a:pt x="7324" y="7127"/>
                      <a:pt x="7721" y="7127"/>
                    </a:cubicBezTo>
                    <a:cubicBezTo>
                      <a:pt x="8050" y="7127"/>
                      <a:pt x="8376" y="7046"/>
                      <a:pt x="8668" y="6863"/>
                    </a:cubicBezTo>
                    <a:cubicBezTo>
                      <a:pt x="9358" y="6434"/>
                      <a:pt x="9620" y="5660"/>
                      <a:pt x="9561" y="4874"/>
                    </a:cubicBezTo>
                    <a:cubicBezTo>
                      <a:pt x="9477" y="4088"/>
                      <a:pt x="9227" y="3326"/>
                      <a:pt x="8846" y="2648"/>
                    </a:cubicBezTo>
                    <a:cubicBezTo>
                      <a:pt x="8525" y="2064"/>
                      <a:pt x="8096" y="1552"/>
                      <a:pt x="7572" y="1160"/>
                    </a:cubicBezTo>
                    <a:cubicBezTo>
                      <a:pt x="6614" y="404"/>
                      <a:pt x="5420" y="1"/>
                      <a:pt x="42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17;p39">
                <a:extLst>
                  <a:ext uri="{FF2B5EF4-FFF2-40B4-BE49-F238E27FC236}">
                    <a16:creationId xmlns:a16="http://schemas.microsoft.com/office/drawing/2014/main" id="{007D3E4F-F873-43BB-8C9B-A03726744026}"/>
                  </a:ext>
                </a:extLst>
              </p:cNvPr>
              <p:cNvSpPr/>
              <p:nvPr/>
            </p:nvSpPr>
            <p:spPr>
              <a:xfrm>
                <a:off x="2634560" y="2206757"/>
                <a:ext cx="424344" cy="509517"/>
              </a:xfrm>
              <a:custGeom>
                <a:avLst/>
                <a:gdLst/>
                <a:ahLst/>
                <a:cxnLst/>
                <a:rect l="l" t="t" r="r" b="b"/>
                <a:pathLst>
                  <a:path w="10049" h="12066" extrusionOk="0">
                    <a:moveTo>
                      <a:pt x="4056" y="1"/>
                    </a:moveTo>
                    <a:cubicBezTo>
                      <a:pt x="3771" y="1"/>
                      <a:pt x="3489" y="22"/>
                      <a:pt x="3215" y="67"/>
                    </a:cubicBezTo>
                    <a:cubicBezTo>
                      <a:pt x="2465" y="198"/>
                      <a:pt x="1786" y="567"/>
                      <a:pt x="1238" y="1103"/>
                    </a:cubicBezTo>
                    <a:cubicBezTo>
                      <a:pt x="1036" y="1293"/>
                      <a:pt x="845" y="1507"/>
                      <a:pt x="679" y="1734"/>
                    </a:cubicBezTo>
                    <a:cubicBezTo>
                      <a:pt x="202" y="2365"/>
                      <a:pt x="0" y="3139"/>
                      <a:pt x="95" y="3924"/>
                    </a:cubicBezTo>
                    <a:cubicBezTo>
                      <a:pt x="381" y="5794"/>
                      <a:pt x="2417" y="5663"/>
                      <a:pt x="3548" y="6722"/>
                    </a:cubicBezTo>
                    <a:cubicBezTo>
                      <a:pt x="4393" y="7508"/>
                      <a:pt x="4513" y="8639"/>
                      <a:pt x="4441" y="9723"/>
                    </a:cubicBezTo>
                    <a:cubicBezTo>
                      <a:pt x="4405" y="10259"/>
                      <a:pt x="4203" y="10878"/>
                      <a:pt x="4429" y="11390"/>
                    </a:cubicBezTo>
                    <a:cubicBezTo>
                      <a:pt x="4648" y="11883"/>
                      <a:pt x="5036" y="12066"/>
                      <a:pt x="5464" y="12066"/>
                    </a:cubicBezTo>
                    <a:cubicBezTo>
                      <a:pt x="6037" y="12066"/>
                      <a:pt x="6682" y="11737"/>
                      <a:pt x="7084" y="11390"/>
                    </a:cubicBezTo>
                    <a:cubicBezTo>
                      <a:pt x="8096" y="10485"/>
                      <a:pt x="8453" y="9211"/>
                      <a:pt x="7930" y="7937"/>
                    </a:cubicBezTo>
                    <a:cubicBezTo>
                      <a:pt x="7644" y="7234"/>
                      <a:pt x="7144" y="6639"/>
                      <a:pt x="6608" y="6115"/>
                    </a:cubicBezTo>
                    <a:cubicBezTo>
                      <a:pt x="6358" y="5853"/>
                      <a:pt x="6084" y="5603"/>
                      <a:pt x="5810" y="5353"/>
                    </a:cubicBezTo>
                    <a:cubicBezTo>
                      <a:pt x="5656" y="5198"/>
                      <a:pt x="5489" y="5044"/>
                      <a:pt x="5334" y="4889"/>
                    </a:cubicBezTo>
                    <a:cubicBezTo>
                      <a:pt x="5167" y="4698"/>
                      <a:pt x="4203" y="3591"/>
                      <a:pt x="5096" y="3412"/>
                    </a:cubicBezTo>
                    <a:cubicBezTo>
                      <a:pt x="5121" y="3407"/>
                      <a:pt x="5145" y="3405"/>
                      <a:pt x="5170" y="3405"/>
                    </a:cubicBezTo>
                    <a:cubicBezTo>
                      <a:pt x="6011" y="3405"/>
                      <a:pt x="6536" y="6464"/>
                      <a:pt x="7719" y="6464"/>
                    </a:cubicBezTo>
                    <a:cubicBezTo>
                      <a:pt x="7893" y="6464"/>
                      <a:pt x="8081" y="6398"/>
                      <a:pt x="8287" y="6246"/>
                    </a:cubicBezTo>
                    <a:cubicBezTo>
                      <a:pt x="10049" y="4972"/>
                      <a:pt x="8918" y="1912"/>
                      <a:pt x="7382" y="960"/>
                    </a:cubicBezTo>
                    <a:cubicBezTo>
                      <a:pt x="6426" y="357"/>
                      <a:pt x="5216" y="1"/>
                      <a:pt x="40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18;p39">
                <a:extLst>
                  <a:ext uri="{FF2B5EF4-FFF2-40B4-BE49-F238E27FC236}">
                    <a16:creationId xmlns:a16="http://schemas.microsoft.com/office/drawing/2014/main" id="{4648F31B-FBCF-4C3E-8A90-440F3FD824C7}"/>
                  </a:ext>
                </a:extLst>
              </p:cNvPr>
              <p:cNvSpPr/>
              <p:nvPr/>
            </p:nvSpPr>
            <p:spPr>
              <a:xfrm>
                <a:off x="2630041" y="2201014"/>
                <a:ext cx="400232" cy="522227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2367" extrusionOk="0">
                    <a:moveTo>
                      <a:pt x="4071" y="286"/>
                    </a:moveTo>
                    <a:cubicBezTo>
                      <a:pt x="4984" y="286"/>
                      <a:pt x="5895" y="476"/>
                      <a:pt x="6739" y="858"/>
                    </a:cubicBezTo>
                    <a:cubicBezTo>
                      <a:pt x="7394" y="1132"/>
                      <a:pt x="7953" y="1584"/>
                      <a:pt x="8370" y="2155"/>
                    </a:cubicBezTo>
                    <a:cubicBezTo>
                      <a:pt x="8763" y="2715"/>
                      <a:pt x="9013" y="3358"/>
                      <a:pt x="9120" y="4037"/>
                    </a:cubicBezTo>
                    <a:cubicBezTo>
                      <a:pt x="9203" y="4668"/>
                      <a:pt x="9120" y="5334"/>
                      <a:pt x="8739" y="5858"/>
                    </a:cubicBezTo>
                    <a:cubicBezTo>
                      <a:pt x="8542" y="6125"/>
                      <a:pt x="8197" y="6465"/>
                      <a:pt x="7834" y="6465"/>
                    </a:cubicBezTo>
                    <a:cubicBezTo>
                      <a:pt x="7759" y="6465"/>
                      <a:pt x="7683" y="6450"/>
                      <a:pt x="7608" y="6418"/>
                    </a:cubicBezTo>
                    <a:cubicBezTo>
                      <a:pt x="7251" y="6263"/>
                      <a:pt x="7013" y="5858"/>
                      <a:pt x="6846" y="5537"/>
                    </a:cubicBezTo>
                    <a:cubicBezTo>
                      <a:pt x="6608" y="5132"/>
                      <a:pt x="6417" y="4691"/>
                      <a:pt x="6191" y="4275"/>
                    </a:cubicBezTo>
                    <a:cubicBezTo>
                      <a:pt x="6024" y="3977"/>
                      <a:pt x="5834" y="3596"/>
                      <a:pt x="5512" y="3441"/>
                    </a:cubicBezTo>
                    <a:cubicBezTo>
                      <a:pt x="5433" y="3412"/>
                      <a:pt x="5352" y="3396"/>
                      <a:pt x="5271" y="3396"/>
                    </a:cubicBezTo>
                    <a:cubicBezTo>
                      <a:pt x="5158" y="3396"/>
                      <a:pt x="5045" y="3426"/>
                      <a:pt x="4941" y="3489"/>
                    </a:cubicBezTo>
                    <a:cubicBezTo>
                      <a:pt x="4739" y="3596"/>
                      <a:pt x="4643" y="3846"/>
                      <a:pt x="4703" y="4072"/>
                    </a:cubicBezTo>
                    <a:cubicBezTo>
                      <a:pt x="4798" y="4572"/>
                      <a:pt x="5227" y="5025"/>
                      <a:pt x="5584" y="5370"/>
                    </a:cubicBezTo>
                    <a:cubicBezTo>
                      <a:pt x="6286" y="6049"/>
                      <a:pt x="7072" y="6692"/>
                      <a:pt x="7596" y="7537"/>
                    </a:cubicBezTo>
                    <a:cubicBezTo>
                      <a:pt x="8084" y="8311"/>
                      <a:pt x="8287" y="9240"/>
                      <a:pt x="7989" y="10121"/>
                    </a:cubicBezTo>
                    <a:cubicBezTo>
                      <a:pt x="7727" y="10871"/>
                      <a:pt x="7179" y="11478"/>
                      <a:pt x="6477" y="11823"/>
                    </a:cubicBezTo>
                    <a:cubicBezTo>
                      <a:pt x="6211" y="11953"/>
                      <a:pt x="5889" y="12054"/>
                      <a:pt x="5585" y="12054"/>
                    </a:cubicBezTo>
                    <a:cubicBezTo>
                      <a:pt x="5276" y="12054"/>
                      <a:pt x="4984" y="11950"/>
                      <a:pt x="4786" y="11669"/>
                    </a:cubicBezTo>
                    <a:cubicBezTo>
                      <a:pt x="4512" y="11264"/>
                      <a:pt x="4584" y="10787"/>
                      <a:pt x="4655" y="10335"/>
                    </a:cubicBezTo>
                    <a:cubicBezTo>
                      <a:pt x="4715" y="9906"/>
                      <a:pt x="4739" y="9490"/>
                      <a:pt x="4715" y="9061"/>
                    </a:cubicBezTo>
                    <a:cubicBezTo>
                      <a:pt x="4679" y="8228"/>
                      <a:pt x="4429" y="7394"/>
                      <a:pt x="3822" y="6799"/>
                    </a:cubicBezTo>
                    <a:cubicBezTo>
                      <a:pt x="3369" y="6358"/>
                      <a:pt x="2774" y="6108"/>
                      <a:pt x="2191" y="5858"/>
                    </a:cubicBezTo>
                    <a:cubicBezTo>
                      <a:pt x="1643" y="5632"/>
                      <a:pt x="1048" y="5370"/>
                      <a:pt x="690" y="4882"/>
                    </a:cubicBezTo>
                    <a:cubicBezTo>
                      <a:pt x="190" y="4191"/>
                      <a:pt x="250" y="3239"/>
                      <a:pt x="607" y="2501"/>
                    </a:cubicBezTo>
                    <a:cubicBezTo>
                      <a:pt x="810" y="2072"/>
                      <a:pt x="1095" y="1679"/>
                      <a:pt x="1452" y="1346"/>
                    </a:cubicBezTo>
                    <a:cubicBezTo>
                      <a:pt x="1455" y="1344"/>
                      <a:pt x="1457" y="1342"/>
                      <a:pt x="1459" y="1340"/>
                    </a:cubicBezTo>
                    <a:lnTo>
                      <a:pt x="1459" y="1340"/>
                    </a:lnTo>
                    <a:cubicBezTo>
                      <a:pt x="2137" y="689"/>
                      <a:pt x="3039" y="310"/>
                      <a:pt x="3988" y="286"/>
                    </a:cubicBezTo>
                    <a:cubicBezTo>
                      <a:pt x="4016" y="286"/>
                      <a:pt x="4044" y="286"/>
                      <a:pt x="4071" y="286"/>
                    </a:cubicBezTo>
                    <a:close/>
                    <a:moveTo>
                      <a:pt x="4128" y="1"/>
                    </a:moveTo>
                    <a:cubicBezTo>
                      <a:pt x="3530" y="1"/>
                      <a:pt x="2929" y="99"/>
                      <a:pt x="2381" y="358"/>
                    </a:cubicBezTo>
                    <a:cubicBezTo>
                      <a:pt x="1964" y="560"/>
                      <a:pt x="1583" y="822"/>
                      <a:pt x="1238" y="1143"/>
                    </a:cubicBezTo>
                    <a:cubicBezTo>
                      <a:pt x="1238" y="1143"/>
                      <a:pt x="1238" y="1143"/>
                      <a:pt x="1238" y="1143"/>
                    </a:cubicBezTo>
                    <a:lnTo>
                      <a:pt x="1238" y="1143"/>
                    </a:lnTo>
                    <a:cubicBezTo>
                      <a:pt x="1236" y="1146"/>
                      <a:pt x="1233" y="1148"/>
                      <a:pt x="1231" y="1150"/>
                    </a:cubicBezTo>
                    <a:lnTo>
                      <a:pt x="1231" y="1150"/>
                    </a:lnTo>
                    <a:cubicBezTo>
                      <a:pt x="532" y="1828"/>
                      <a:pt x="0" y="2742"/>
                      <a:pt x="36" y="3751"/>
                    </a:cubicBezTo>
                    <a:cubicBezTo>
                      <a:pt x="36" y="4453"/>
                      <a:pt x="357" y="5120"/>
                      <a:pt x="929" y="5537"/>
                    </a:cubicBezTo>
                    <a:cubicBezTo>
                      <a:pt x="1441" y="5930"/>
                      <a:pt x="2072" y="6132"/>
                      <a:pt x="2643" y="6406"/>
                    </a:cubicBezTo>
                    <a:cubicBezTo>
                      <a:pt x="3369" y="6739"/>
                      <a:pt x="3953" y="7228"/>
                      <a:pt x="4215" y="8013"/>
                    </a:cubicBezTo>
                    <a:cubicBezTo>
                      <a:pt x="4358" y="8442"/>
                      <a:pt x="4429" y="8894"/>
                      <a:pt x="4417" y="9359"/>
                    </a:cubicBezTo>
                    <a:cubicBezTo>
                      <a:pt x="4417" y="9847"/>
                      <a:pt x="4322" y="10323"/>
                      <a:pt x="4286" y="10811"/>
                    </a:cubicBezTo>
                    <a:cubicBezTo>
                      <a:pt x="4239" y="11573"/>
                      <a:pt x="4643" y="12288"/>
                      <a:pt x="5453" y="12359"/>
                    </a:cubicBezTo>
                    <a:cubicBezTo>
                      <a:pt x="5504" y="12364"/>
                      <a:pt x="5555" y="12366"/>
                      <a:pt x="5606" y="12366"/>
                    </a:cubicBezTo>
                    <a:cubicBezTo>
                      <a:pt x="6190" y="12366"/>
                      <a:pt x="6790" y="12064"/>
                      <a:pt x="7239" y="11692"/>
                    </a:cubicBezTo>
                    <a:cubicBezTo>
                      <a:pt x="7918" y="11145"/>
                      <a:pt x="8346" y="10335"/>
                      <a:pt x="8430" y="9466"/>
                    </a:cubicBezTo>
                    <a:cubicBezTo>
                      <a:pt x="8489" y="8513"/>
                      <a:pt x="8084" y="7632"/>
                      <a:pt x="7501" y="6906"/>
                    </a:cubicBezTo>
                    <a:cubicBezTo>
                      <a:pt x="7179" y="6501"/>
                      <a:pt x="6822" y="6120"/>
                      <a:pt x="6441" y="5775"/>
                    </a:cubicBezTo>
                    <a:cubicBezTo>
                      <a:pt x="6108" y="5477"/>
                      <a:pt x="5786" y="5168"/>
                      <a:pt x="5477" y="4846"/>
                    </a:cubicBezTo>
                    <a:cubicBezTo>
                      <a:pt x="5286" y="4620"/>
                      <a:pt x="4631" y="3787"/>
                      <a:pt x="5239" y="3703"/>
                    </a:cubicBezTo>
                    <a:cubicBezTo>
                      <a:pt x="5249" y="3702"/>
                      <a:pt x="5260" y="3701"/>
                      <a:pt x="5270" y="3701"/>
                    </a:cubicBezTo>
                    <a:cubicBezTo>
                      <a:pt x="5531" y="3701"/>
                      <a:pt x="5755" y="4117"/>
                      <a:pt x="5870" y="4334"/>
                    </a:cubicBezTo>
                    <a:cubicBezTo>
                      <a:pt x="6120" y="4763"/>
                      <a:pt x="6322" y="5227"/>
                      <a:pt x="6560" y="5656"/>
                    </a:cubicBezTo>
                    <a:cubicBezTo>
                      <a:pt x="6775" y="6037"/>
                      <a:pt x="7036" y="6454"/>
                      <a:pt x="7429" y="6656"/>
                    </a:cubicBezTo>
                    <a:cubicBezTo>
                      <a:pt x="7564" y="6725"/>
                      <a:pt x="7698" y="6755"/>
                      <a:pt x="7829" y="6755"/>
                    </a:cubicBezTo>
                    <a:cubicBezTo>
                      <a:pt x="8126" y="6755"/>
                      <a:pt x="8408" y="6601"/>
                      <a:pt x="8656" y="6394"/>
                    </a:cubicBezTo>
                    <a:cubicBezTo>
                      <a:pt x="9144" y="5954"/>
                      <a:pt x="9430" y="5323"/>
                      <a:pt x="9442" y="4656"/>
                    </a:cubicBezTo>
                    <a:cubicBezTo>
                      <a:pt x="9477" y="3263"/>
                      <a:pt x="8834" y="1941"/>
                      <a:pt x="7739" y="1084"/>
                    </a:cubicBezTo>
                    <a:cubicBezTo>
                      <a:pt x="6989" y="548"/>
                      <a:pt x="6036" y="227"/>
                      <a:pt x="5131" y="84"/>
                    </a:cubicBezTo>
                    <a:cubicBezTo>
                      <a:pt x="4805" y="32"/>
                      <a:pt x="4467" y="1"/>
                      <a:pt x="4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19;p39">
                <a:extLst>
                  <a:ext uri="{FF2B5EF4-FFF2-40B4-BE49-F238E27FC236}">
                    <a16:creationId xmlns:a16="http://schemas.microsoft.com/office/drawing/2014/main" id="{FCA561D3-9EC5-4B00-80AF-4165C082C481}"/>
                  </a:ext>
                </a:extLst>
              </p:cNvPr>
              <p:cNvSpPr/>
              <p:nvPr/>
            </p:nvSpPr>
            <p:spPr>
              <a:xfrm>
                <a:off x="2599849" y="2460207"/>
                <a:ext cx="330346" cy="592072"/>
              </a:xfrm>
              <a:custGeom>
                <a:avLst/>
                <a:gdLst/>
                <a:ahLst/>
                <a:cxnLst/>
                <a:rect l="l" t="t" r="r" b="b"/>
                <a:pathLst>
                  <a:path w="7823" h="14021" extrusionOk="0">
                    <a:moveTo>
                      <a:pt x="1596" y="0"/>
                    </a:moveTo>
                    <a:cubicBezTo>
                      <a:pt x="1506" y="0"/>
                      <a:pt x="1419" y="10"/>
                      <a:pt x="1334" y="30"/>
                    </a:cubicBezTo>
                    <a:cubicBezTo>
                      <a:pt x="1286" y="42"/>
                      <a:pt x="1239" y="54"/>
                      <a:pt x="1191" y="77"/>
                    </a:cubicBezTo>
                    <a:cubicBezTo>
                      <a:pt x="298" y="423"/>
                      <a:pt x="1" y="2054"/>
                      <a:pt x="524" y="2792"/>
                    </a:cubicBezTo>
                    <a:cubicBezTo>
                      <a:pt x="822" y="3221"/>
                      <a:pt x="1382" y="3399"/>
                      <a:pt x="1596" y="3887"/>
                    </a:cubicBezTo>
                    <a:cubicBezTo>
                      <a:pt x="1822" y="4399"/>
                      <a:pt x="1620" y="5019"/>
                      <a:pt x="1548" y="5554"/>
                    </a:cubicBezTo>
                    <a:cubicBezTo>
                      <a:pt x="1370" y="7352"/>
                      <a:pt x="2108" y="9114"/>
                      <a:pt x="3513" y="10257"/>
                    </a:cubicBezTo>
                    <a:cubicBezTo>
                      <a:pt x="3239" y="10555"/>
                      <a:pt x="2668" y="10745"/>
                      <a:pt x="2429" y="11055"/>
                    </a:cubicBezTo>
                    <a:cubicBezTo>
                      <a:pt x="2215" y="11365"/>
                      <a:pt x="2108" y="11734"/>
                      <a:pt x="2132" y="12103"/>
                    </a:cubicBezTo>
                    <a:cubicBezTo>
                      <a:pt x="2179" y="13020"/>
                      <a:pt x="2894" y="13686"/>
                      <a:pt x="3739" y="13913"/>
                    </a:cubicBezTo>
                    <a:cubicBezTo>
                      <a:pt x="4011" y="13986"/>
                      <a:pt x="4286" y="14021"/>
                      <a:pt x="4556" y="14021"/>
                    </a:cubicBezTo>
                    <a:cubicBezTo>
                      <a:pt x="6262" y="14021"/>
                      <a:pt x="7823" y="12641"/>
                      <a:pt x="7823" y="10853"/>
                    </a:cubicBezTo>
                    <a:cubicBezTo>
                      <a:pt x="7823" y="9817"/>
                      <a:pt x="7370" y="8817"/>
                      <a:pt x="6716" y="8031"/>
                    </a:cubicBezTo>
                    <a:cubicBezTo>
                      <a:pt x="5811" y="6924"/>
                      <a:pt x="4739" y="6364"/>
                      <a:pt x="4739" y="4780"/>
                    </a:cubicBezTo>
                    <a:cubicBezTo>
                      <a:pt x="4739" y="3578"/>
                      <a:pt x="4668" y="2471"/>
                      <a:pt x="3918" y="1459"/>
                    </a:cubicBezTo>
                    <a:cubicBezTo>
                      <a:pt x="3476" y="866"/>
                      <a:pt x="2449" y="0"/>
                      <a:pt x="15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20;p39">
                <a:extLst>
                  <a:ext uri="{FF2B5EF4-FFF2-40B4-BE49-F238E27FC236}">
                    <a16:creationId xmlns:a16="http://schemas.microsoft.com/office/drawing/2014/main" id="{DAEC4D7D-13FC-4688-B4A1-CABBD8814E76}"/>
                  </a:ext>
                </a:extLst>
              </p:cNvPr>
              <p:cNvSpPr/>
              <p:nvPr/>
            </p:nvSpPr>
            <p:spPr>
              <a:xfrm>
                <a:off x="2601876" y="2453999"/>
                <a:ext cx="355978" cy="60516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4331" extrusionOk="0">
                    <a:moveTo>
                      <a:pt x="1580" y="299"/>
                    </a:moveTo>
                    <a:cubicBezTo>
                      <a:pt x="2175" y="299"/>
                      <a:pt x="2771" y="734"/>
                      <a:pt x="3191" y="1106"/>
                    </a:cubicBezTo>
                    <a:cubicBezTo>
                      <a:pt x="3798" y="1641"/>
                      <a:pt x="4215" y="2344"/>
                      <a:pt x="4382" y="3130"/>
                    </a:cubicBezTo>
                    <a:cubicBezTo>
                      <a:pt x="4477" y="3546"/>
                      <a:pt x="4525" y="3975"/>
                      <a:pt x="4536" y="4415"/>
                    </a:cubicBezTo>
                    <a:cubicBezTo>
                      <a:pt x="4525" y="4820"/>
                      <a:pt x="4548" y="5237"/>
                      <a:pt x="4620" y="5642"/>
                    </a:cubicBezTo>
                    <a:cubicBezTo>
                      <a:pt x="4786" y="6332"/>
                      <a:pt x="5239" y="6880"/>
                      <a:pt x="5727" y="7380"/>
                    </a:cubicBezTo>
                    <a:cubicBezTo>
                      <a:pt x="6310" y="7975"/>
                      <a:pt x="6882" y="8571"/>
                      <a:pt x="7239" y="9345"/>
                    </a:cubicBezTo>
                    <a:cubicBezTo>
                      <a:pt x="7608" y="10130"/>
                      <a:pt x="7751" y="11000"/>
                      <a:pt x="7513" y="11821"/>
                    </a:cubicBezTo>
                    <a:cubicBezTo>
                      <a:pt x="7122" y="13127"/>
                      <a:pt x="5833" y="14024"/>
                      <a:pt x="4496" y="14024"/>
                    </a:cubicBezTo>
                    <a:cubicBezTo>
                      <a:pt x="4407" y="14024"/>
                      <a:pt x="4317" y="14020"/>
                      <a:pt x="4227" y="14012"/>
                    </a:cubicBezTo>
                    <a:cubicBezTo>
                      <a:pt x="3393" y="13940"/>
                      <a:pt x="2548" y="13476"/>
                      <a:pt x="2298" y="12631"/>
                    </a:cubicBezTo>
                    <a:cubicBezTo>
                      <a:pt x="2167" y="12190"/>
                      <a:pt x="2215" y="11607"/>
                      <a:pt x="2548" y="11250"/>
                    </a:cubicBezTo>
                    <a:cubicBezTo>
                      <a:pt x="2834" y="10928"/>
                      <a:pt x="3286" y="10821"/>
                      <a:pt x="3572" y="10511"/>
                    </a:cubicBezTo>
                    <a:cubicBezTo>
                      <a:pt x="3632" y="10452"/>
                      <a:pt x="3632" y="10357"/>
                      <a:pt x="3572" y="10297"/>
                    </a:cubicBezTo>
                    <a:cubicBezTo>
                      <a:pt x="2262" y="9237"/>
                      <a:pt x="1548" y="7618"/>
                      <a:pt x="1631" y="5939"/>
                    </a:cubicBezTo>
                    <a:cubicBezTo>
                      <a:pt x="1691" y="5142"/>
                      <a:pt x="2060" y="4261"/>
                      <a:pt x="1417" y="3606"/>
                    </a:cubicBezTo>
                    <a:cubicBezTo>
                      <a:pt x="1167" y="3344"/>
                      <a:pt x="822" y="3177"/>
                      <a:pt x="607" y="2880"/>
                    </a:cubicBezTo>
                    <a:cubicBezTo>
                      <a:pt x="453" y="2641"/>
                      <a:pt x="369" y="2368"/>
                      <a:pt x="369" y="2094"/>
                    </a:cubicBezTo>
                    <a:cubicBezTo>
                      <a:pt x="345" y="1475"/>
                      <a:pt x="560" y="629"/>
                      <a:pt x="1191" y="367"/>
                    </a:cubicBezTo>
                    <a:cubicBezTo>
                      <a:pt x="1319" y="320"/>
                      <a:pt x="1450" y="299"/>
                      <a:pt x="1580" y="299"/>
                    </a:cubicBezTo>
                    <a:close/>
                    <a:moveTo>
                      <a:pt x="1568" y="1"/>
                    </a:moveTo>
                    <a:cubicBezTo>
                      <a:pt x="1411" y="1"/>
                      <a:pt x="1252" y="26"/>
                      <a:pt x="1096" y="82"/>
                    </a:cubicBezTo>
                    <a:cubicBezTo>
                      <a:pt x="1079" y="88"/>
                      <a:pt x="1064" y="96"/>
                      <a:pt x="1052" y="106"/>
                    </a:cubicBezTo>
                    <a:lnTo>
                      <a:pt x="1052" y="106"/>
                    </a:lnTo>
                    <a:cubicBezTo>
                      <a:pt x="492" y="371"/>
                      <a:pt x="188" y="982"/>
                      <a:pt x="107" y="1570"/>
                    </a:cubicBezTo>
                    <a:cubicBezTo>
                      <a:pt x="0" y="2213"/>
                      <a:pt x="119" y="2868"/>
                      <a:pt x="619" y="3320"/>
                    </a:cubicBezTo>
                    <a:cubicBezTo>
                      <a:pt x="917" y="3582"/>
                      <a:pt x="1322" y="3784"/>
                      <a:pt x="1453" y="4201"/>
                    </a:cubicBezTo>
                    <a:cubicBezTo>
                      <a:pt x="1596" y="4642"/>
                      <a:pt x="1441" y="5142"/>
                      <a:pt x="1369" y="5606"/>
                    </a:cubicBezTo>
                    <a:cubicBezTo>
                      <a:pt x="1262" y="6475"/>
                      <a:pt x="1369" y="7368"/>
                      <a:pt x="1679" y="8190"/>
                    </a:cubicBezTo>
                    <a:cubicBezTo>
                      <a:pt x="2017" y="9046"/>
                      <a:pt x="2547" y="9806"/>
                      <a:pt x="3238" y="10410"/>
                    </a:cubicBezTo>
                    <a:lnTo>
                      <a:pt x="3238" y="10410"/>
                    </a:lnTo>
                    <a:cubicBezTo>
                      <a:pt x="2972" y="10630"/>
                      <a:pt x="2626" y="10753"/>
                      <a:pt x="2369" y="11000"/>
                    </a:cubicBezTo>
                    <a:cubicBezTo>
                      <a:pt x="2048" y="11309"/>
                      <a:pt x="1929" y="11821"/>
                      <a:pt x="1941" y="12262"/>
                    </a:cubicBezTo>
                    <a:cubicBezTo>
                      <a:pt x="1988" y="13083"/>
                      <a:pt x="2548" y="13750"/>
                      <a:pt x="3286" y="14083"/>
                    </a:cubicBezTo>
                    <a:cubicBezTo>
                      <a:pt x="3672" y="14252"/>
                      <a:pt x="4080" y="14331"/>
                      <a:pt x="4488" y="14331"/>
                    </a:cubicBezTo>
                    <a:cubicBezTo>
                      <a:pt x="5606" y="14331"/>
                      <a:pt x="6722" y="13742"/>
                      <a:pt x="7358" y="12809"/>
                    </a:cubicBezTo>
                    <a:cubicBezTo>
                      <a:pt x="8430" y="11250"/>
                      <a:pt x="7811" y="9273"/>
                      <a:pt x="6668" y="7952"/>
                    </a:cubicBezTo>
                    <a:cubicBezTo>
                      <a:pt x="6156" y="7356"/>
                      <a:pt x="5513" y="6856"/>
                      <a:pt x="5144" y="6166"/>
                    </a:cubicBezTo>
                    <a:cubicBezTo>
                      <a:pt x="4691" y="5356"/>
                      <a:pt x="4882" y="4392"/>
                      <a:pt x="4763" y="3499"/>
                    </a:cubicBezTo>
                    <a:cubicBezTo>
                      <a:pt x="4644" y="2534"/>
                      <a:pt x="4191" y="1629"/>
                      <a:pt x="3477" y="963"/>
                    </a:cubicBezTo>
                    <a:cubicBezTo>
                      <a:pt x="2989" y="514"/>
                      <a:pt x="2285" y="1"/>
                      <a:pt x="1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21;p39">
                <a:extLst>
                  <a:ext uri="{FF2B5EF4-FFF2-40B4-BE49-F238E27FC236}">
                    <a16:creationId xmlns:a16="http://schemas.microsoft.com/office/drawing/2014/main" id="{9878DE14-14BC-4048-B539-10630DB0170D}"/>
                  </a:ext>
                </a:extLst>
              </p:cNvPr>
              <p:cNvSpPr/>
              <p:nvPr/>
            </p:nvSpPr>
            <p:spPr>
              <a:xfrm>
                <a:off x="2373087" y="2065464"/>
                <a:ext cx="384186" cy="669644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15858" extrusionOk="0">
                    <a:moveTo>
                      <a:pt x="6639" y="1"/>
                    </a:moveTo>
                    <a:cubicBezTo>
                      <a:pt x="6365" y="1"/>
                      <a:pt x="6096" y="101"/>
                      <a:pt x="5859" y="341"/>
                    </a:cubicBezTo>
                    <a:cubicBezTo>
                      <a:pt x="5763" y="436"/>
                      <a:pt x="5728" y="555"/>
                      <a:pt x="5740" y="686"/>
                    </a:cubicBezTo>
                    <a:cubicBezTo>
                      <a:pt x="5716" y="770"/>
                      <a:pt x="5716" y="877"/>
                      <a:pt x="5752" y="960"/>
                    </a:cubicBezTo>
                    <a:cubicBezTo>
                      <a:pt x="6383" y="2532"/>
                      <a:pt x="4442" y="3365"/>
                      <a:pt x="3466" y="4127"/>
                    </a:cubicBezTo>
                    <a:cubicBezTo>
                      <a:pt x="2656" y="4746"/>
                      <a:pt x="1953" y="5675"/>
                      <a:pt x="2120" y="6758"/>
                    </a:cubicBezTo>
                    <a:cubicBezTo>
                      <a:pt x="2227" y="7520"/>
                      <a:pt x="2680" y="8056"/>
                      <a:pt x="1942" y="8616"/>
                    </a:cubicBezTo>
                    <a:cubicBezTo>
                      <a:pt x="1561" y="8914"/>
                      <a:pt x="1156" y="9128"/>
                      <a:pt x="834" y="9485"/>
                    </a:cubicBezTo>
                    <a:cubicBezTo>
                      <a:pt x="215" y="10211"/>
                      <a:pt x="1" y="11200"/>
                      <a:pt x="144" y="12140"/>
                    </a:cubicBezTo>
                    <a:cubicBezTo>
                      <a:pt x="429" y="14093"/>
                      <a:pt x="2513" y="15771"/>
                      <a:pt x="4466" y="15855"/>
                    </a:cubicBezTo>
                    <a:cubicBezTo>
                      <a:pt x="4506" y="15857"/>
                      <a:pt x="4547" y="15858"/>
                      <a:pt x="4587" y="15858"/>
                    </a:cubicBezTo>
                    <a:cubicBezTo>
                      <a:pt x="5463" y="15858"/>
                      <a:pt x="6439" y="15371"/>
                      <a:pt x="6633" y="14438"/>
                    </a:cubicBezTo>
                    <a:cubicBezTo>
                      <a:pt x="7014" y="12700"/>
                      <a:pt x="3989" y="12152"/>
                      <a:pt x="4882" y="10295"/>
                    </a:cubicBezTo>
                    <a:cubicBezTo>
                      <a:pt x="5109" y="9830"/>
                      <a:pt x="5406" y="9664"/>
                      <a:pt x="5811" y="9390"/>
                    </a:cubicBezTo>
                    <a:cubicBezTo>
                      <a:pt x="6025" y="9259"/>
                      <a:pt x="6168" y="9164"/>
                      <a:pt x="6204" y="8890"/>
                    </a:cubicBezTo>
                    <a:cubicBezTo>
                      <a:pt x="6275" y="8342"/>
                      <a:pt x="5644" y="7830"/>
                      <a:pt x="5537" y="7282"/>
                    </a:cubicBezTo>
                    <a:cubicBezTo>
                      <a:pt x="5347" y="6306"/>
                      <a:pt x="5835" y="5342"/>
                      <a:pt x="6537" y="4675"/>
                    </a:cubicBezTo>
                    <a:cubicBezTo>
                      <a:pt x="7430" y="3818"/>
                      <a:pt x="9097" y="2996"/>
                      <a:pt x="8466" y="1448"/>
                    </a:cubicBezTo>
                    <a:cubicBezTo>
                      <a:pt x="8195" y="766"/>
                      <a:pt x="7397" y="1"/>
                      <a:pt x="66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22;p39">
                <a:extLst>
                  <a:ext uri="{FF2B5EF4-FFF2-40B4-BE49-F238E27FC236}">
                    <a16:creationId xmlns:a16="http://schemas.microsoft.com/office/drawing/2014/main" id="{C7194D95-B4D4-4939-9C97-BF55370ECB46}"/>
                  </a:ext>
                </a:extLst>
              </p:cNvPr>
              <p:cNvSpPr/>
              <p:nvPr/>
            </p:nvSpPr>
            <p:spPr>
              <a:xfrm>
                <a:off x="2357505" y="2059468"/>
                <a:ext cx="388197" cy="682185"/>
              </a:xfrm>
              <a:custGeom>
                <a:avLst/>
                <a:gdLst/>
                <a:ahLst/>
                <a:cxnLst/>
                <a:rect l="l" t="t" r="r" b="b"/>
                <a:pathLst>
                  <a:path w="9193" h="16155" extrusionOk="0">
                    <a:moveTo>
                      <a:pt x="7056" y="290"/>
                    </a:moveTo>
                    <a:cubicBezTo>
                      <a:pt x="7079" y="290"/>
                      <a:pt x="7100" y="291"/>
                      <a:pt x="7121" y="293"/>
                    </a:cubicBezTo>
                    <a:cubicBezTo>
                      <a:pt x="7787" y="364"/>
                      <a:pt x="8383" y="971"/>
                      <a:pt x="8657" y="1543"/>
                    </a:cubicBezTo>
                    <a:cubicBezTo>
                      <a:pt x="8954" y="2162"/>
                      <a:pt x="8823" y="2781"/>
                      <a:pt x="8395" y="3293"/>
                    </a:cubicBezTo>
                    <a:cubicBezTo>
                      <a:pt x="7990" y="3781"/>
                      <a:pt x="7454" y="4138"/>
                      <a:pt x="6978" y="4543"/>
                    </a:cubicBezTo>
                    <a:cubicBezTo>
                      <a:pt x="6394" y="5055"/>
                      <a:pt x="5906" y="5722"/>
                      <a:pt x="5763" y="6496"/>
                    </a:cubicBezTo>
                    <a:cubicBezTo>
                      <a:pt x="5668" y="6877"/>
                      <a:pt x="5692" y="7281"/>
                      <a:pt x="5811" y="7651"/>
                    </a:cubicBezTo>
                    <a:cubicBezTo>
                      <a:pt x="5942" y="7996"/>
                      <a:pt x="6192" y="8270"/>
                      <a:pt x="6335" y="8603"/>
                    </a:cubicBezTo>
                    <a:cubicBezTo>
                      <a:pt x="6418" y="8758"/>
                      <a:pt x="6442" y="8936"/>
                      <a:pt x="6406" y="9103"/>
                    </a:cubicBezTo>
                    <a:cubicBezTo>
                      <a:pt x="6347" y="9282"/>
                      <a:pt x="6156" y="9377"/>
                      <a:pt x="6013" y="9472"/>
                    </a:cubicBezTo>
                    <a:cubicBezTo>
                      <a:pt x="5704" y="9639"/>
                      <a:pt x="5442" y="9877"/>
                      <a:pt x="5239" y="10163"/>
                    </a:cubicBezTo>
                    <a:cubicBezTo>
                      <a:pt x="4930" y="10591"/>
                      <a:pt x="4858" y="11151"/>
                      <a:pt x="5049" y="11651"/>
                    </a:cubicBezTo>
                    <a:cubicBezTo>
                      <a:pt x="5228" y="12080"/>
                      <a:pt x="5585" y="12425"/>
                      <a:pt x="5918" y="12746"/>
                    </a:cubicBezTo>
                    <a:cubicBezTo>
                      <a:pt x="6240" y="13080"/>
                      <a:pt x="6621" y="13401"/>
                      <a:pt x="6787" y="13842"/>
                    </a:cubicBezTo>
                    <a:cubicBezTo>
                      <a:pt x="7013" y="14378"/>
                      <a:pt x="6787" y="14985"/>
                      <a:pt x="6371" y="15366"/>
                    </a:cubicBezTo>
                    <a:cubicBezTo>
                      <a:pt x="5955" y="15721"/>
                      <a:pt x="5456" y="15864"/>
                      <a:pt x="4938" y="15864"/>
                    </a:cubicBezTo>
                    <a:cubicBezTo>
                      <a:pt x="4016" y="15864"/>
                      <a:pt x="3032" y="15412"/>
                      <a:pt x="2346" y="14901"/>
                    </a:cubicBezTo>
                    <a:cubicBezTo>
                      <a:pt x="1108" y="13961"/>
                      <a:pt x="310" y="12425"/>
                      <a:pt x="727" y="10865"/>
                    </a:cubicBezTo>
                    <a:cubicBezTo>
                      <a:pt x="834" y="10449"/>
                      <a:pt x="1037" y="10068"/>
                      <a:pt x="1310" y="9734"/>
                    </a:cubicBezTo>
                    <a:cubicBezTo>
                      <a:pt x="1608" y="9401"/>
                      <a:pt x="1989" y="9186"/>
                      <a:pt x="2334" y="8925"/>
                    </a:cubicBezTo>
                    <a:cubicBezTo>
                      <a:pt x="2608" y="8722"/>
                      <a:pt x="2834" y="8484"/>
                      <a:pt x="2870" y="8127"/>
                    </a:cubicBezTo>
                    <a:cubicBezTo>
                      <a:pt x="2894" y="7817"/>
                      <a:pt x="2787" y="7508"/>
                      <a:pt x="2703" y="7210"/>
                    </a:cubicBezTo>
                    <a:cubicBezTo>
                      <a:pt x="2584" y="6829"/>
                      <a:pt x="2584" y="6424"/>
                      <a:pt x="2692" y="6031"/>
                    </a:cubicBezTo>
                    <a:cubicBezTo>
                      <a:pt x="3084" y="4614"/>
                      <a:pt x="4561" y="4091"/>
                      <a:pt x="5573" y="3198"/>
                    </a:cubicBezTo>
                    <a:cubicBezTo>
                      <a:pt x="6001" y="2817"/>
                      <a:pt x="6371" y="2340"/>
                      <a:pt x="6394" y="1757"/>
                    </a:cubicBezTo>
                    <a:cubicBezTo>
                      <a:pt x="6394" y="1614"/>
                      <a:pt x="6382" y="1471"/>
                      <a:pt x="6347" y="1328"/>
                    </a:cubicBezTo>
                    <a:cubicBezTo>
                      <a:pt x="6335" y="1257"/>
                      <a:pt x="6311" y="1185"/>
                      <a:pt x="6287" y="1102"/>
                    </a:cubicBezTo>
                    <a:cubicBezTo>
                      <a:pt x="6251" y="1007"/>
                      <a:pt x="6240" y="888"/>
                      <a:pt x="6251" y="781"/>
                    </a:cubicBezTo>
                    <a:cubicBezTo>
                      <a:pt x="6285" y="447"/>
                      <a:pt x="6744" y="290"/>
                      <a:pt x="7056" y="290"/>
                    </a:cubicBezTo>
                    <a:close/>
                    <a:moveTo>
                      <a:pt x="7004" y="0"/>
                    </a:moveTo>
                    <a:cubicBezTo>
                      <a:pt x="6825" y="0"/>
                      <a:pt x="6643" y="39"/>
                      <a:pt x="6466" y="126"/>
                    </a:cubicBezTo>
                    <a:cubicBezTo>
                      <a:pt x="6121" y="269"/>
                      <a:pt x="5906" y="614"/>
                      <a:pt x="5930" y="983"/>
                    </a:cubicBezTo>
                    <a:cubicBezTo>
                      <a:pt x="5966" y="1150"/>
                      <a:pt x="6013" y="1316"/>
                      <a:pt x="6061" y="1483"/>
                    </a:cubicBezTo>
                    <a:cubicBezTo>
                      <a:pt x="6097" y="1638"/>
                      <a:pt x="6097" y="1793"/>
                      <a:pt x="6061" y="1947"/>
                    </a:cubicBezTo>
                    <a:cubicBezTo>
                      <a:pt x="5930" y="2567"/>
                      <a:pt x="5382" y="2995"/>
                      <a:pt x="4906" y="3352"/>
                    </a:cubicBezTo>
                    <a:cubicBezTo>
                      <a:pt x="4346" y="3745"/>
                      <a:pt x="3751" y="4091"/>
                      <a:pt x="3263" y="4567"/>
                    </a:cubicBezTo>
                    <a:cubicBezTo>
                      <a:pt x="2692" y="5138"/>
                      <a:pt x="2263" y="5900"/>
                      <a:pt x="2311" y="6722"/>
                    </a:cubicBezTo>
                    <a:cubicBezTo>
                      <a:pt x="2334" y="7091"/>
                      <a:pt x="2477" y="7436"/>
                      <a:pt x="2549" y="7793"/>
                    </a:cubicBezTo>
                    <a:cubicBezTo>
                      <a:pt x="2632" y="8198"/>
                      <a:pt x="2465" y="8472"/>
                      <a:pt x="2132" y="8710"/>
                    </a:cubicBezTo>
                    <a:cubicBezTo>
                      <a:pt x="1782" y="8967"/>
                      <a:pt x="1410" y="9189"/>
                      <a:pt x="1115" y="9511"/>
                    </a:cubicBezTo>
                    <a:lnTo>
                      <a:pt x="1115" y="9511"/>
                    </a:lnTo>
                    <a:cubicBezTo>
                      <a:pt x="1108" y="9517"/>
                      <a:pt x="1102" y="9524"/>
                      <a:pt x="1096" y="9532"/>
                    </a:cubicBezTo>
                    <a:cubicBezTo>
                      <a:pt x="1" y="10830"/>
                      <a:pt x="132" y="12735"/>
                      <a:pt x="1108" y="14056"/>
                    </a:cubicBezTo>
                    <a:cubicBezTo>
                      <a:pt x="1952" y="15212"/>
                      <a:pt x="3423" y="16154"/>
                      <a:pt x="4903" y="16154"/>
                    </a:cubicBezTo>
                    <a:cubicBezTo>
                      <a:pt x="4947" y="16154"/>
                      <a:pt x="4992" y="16153"/>
                      <a:pt x="5037" y="16152"/>
                    </a:cubicBezTo>
                    <a:cubicBezTo>
                      <a:pt x="5740" y="16128"/>
                      <a:pt x="6454" y="15830"/>
                      <a:pt x="6871" y="15247"/>
                    </a:cubicBezTo>
                    <a:cubicBezTo>
                      <a:pt x="7204" y="14770"/>
                      <a:pt x="7264" y="14151"/>
                      <a:pt x="7013" y="13639"/>
                    </a:cubicBezTo>
                    <a:cubicBezTo>
                      <a:pt x="6799" y="13187"/>
                      <a:pt x="6418" y="12830"/>
                      <a:pt x="6061" y="12485"/>
                    </a:cubicBezTo>
                    <a:cubicBezTo>
                      <a:pt x="5704" y="12151"/>
                      <a:pt x="5335" y="11782"/>
                      <a:pt x="5239" y="11294"/>
                    </a:cubicBezTo>
                    <a:cubicBezTo>
                      <a:pt x="5204" y="11044"/>
                      <a:pt x="5239" y="10782"/>
                      <a:pt x="5347" y="10556"/>
                    </a:cubicBezTo>
                    <a:cubicBezTo>
                      <a:pt x="5525" y="10175"/>
                      <a:pt x="5811" y="9960"/>
                      <a:pt x="6144" y="9734"/>
                    </a:cubicBezTo>
                    <a:cubicBezTo>
                      <a:pt x="6442" y="9532"/>
                      <a:pt x="6716" y="9341"/>
                      <a:pt x="6716" y="8948"/>
                    </a:cubicBezTo>
                    <a:cubicBezTo>
                      <a:pt x="6716" y="8579"/>
                      <a:pt x="6478" y="8258"/>
                      <a:pt x="6287" y="7948"/>
                    </a:cubicBezTo>
                    <a:cubicBezTo>
                      <a:pt x="6180" y="7793"/>
                      <a:pt x="6097" y="7627"/>
                      <a:pt x="6037" y="7436"/>
                    </a:cubicBezTo>
                    <a:cubicBezTo>
                      <a:pt x="5990" y="7210"/>
                      <a:pt x="5978" y="6972"/>
                      <a:pt x="6013" y="6734"/>
                    </a:cubicBezTo>
                    <a:cubicBezTo>
                      <a:pt x="6073" y="6281"/>
                      <a:pt x="6251" y="5853"/>
                      <a:pt x="6513" y="5484"/>
                    </a:cubicBezTo>
                    <a:cubicBezTo>
                      <a:pt x="6930" y="4888"/>
                      <a:pt x="7537" y="4484"/>
                      <a:pt x="8085" y="4007"/>
                    </a:cubicBezTo>
                    <a:cubicBezTo>
                      <a:pt x="8549" y="3602"/>
                      <a:pt x="9014" y="3102"/>
                      <a:pt x="9097" y="2459"/>
                    </a:cubicBezTo>
                    <a:cubicBezTo>
                      <a:pt x="9192" y="1769"/>
                      <a:pt x="8811" y="1078"/>
                      <a:pt x="8311" y="614"/>
                    </a:cubicBezTo>
                    <a:cubicBezTo>
                      <a:pt x="7956" y="276"/>
                      <a:pt x="7486" y="0"/>
                      <a:pt x="7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423;p39">
                <a:extLst>
                  <a:ext uri="{FF2B5EF4-FFF2-40B4-BE49-F238E27FC236}">
                    <a16:creationId xmlns:a16="http://schemas.microsoft.com/office/drawing/2014/main" id="{61E48027-DED1-405B-91EF-3FDCF824E30C}"/>
                  </a:ext>
                </a:extLst>
              </p:cNvPr>
              <p:cNvSpPr/>
              <p:nvPr/>
            </p:nvSpPr>
            <p:spPr>
              <a:xfrm>
                <a:off x="2162921" y="1987301"/>
                <a:ext cx="326883" cy="380047"/>
              </a:xfrm>
              <a:custGeom>
                <a:avLst/>
                <a:gdLst/>
                <a:ahLst/>
                <a:cxnLst/>
                <a:rect l="l" t="t" r="r" b="b"/>
                <a:pathLst>
                  <a:path w="7741" h="9000" extrusionOk="0">
                    <a:moveTo>
                      <a:pt x="3736" y="1"/>
                    </a:moveTo>
                    <a:cubicBezTo>
                      <a:pt x="3106" y="1"/>
                      <a:pt x="2706" y="555"/>
                      <a:pt x="2239" y="1001"/>
                    </a:cubicBezTo>
                    <a:cubicBezTo>
                      <a:pt x="1644" y="1561"/>
                      <a:pt x="549" y="1585"/>
                      <a:pt x="251" y="2383"/>
                    </a:cubicBezTo>
                    <a:cubicBezTo>
                      <a:pt x="1" y="3073"/>
                      <a:pt x="334" y="3680"/>
                      <a:pt x="489" y="4335"/>
                    </a:cubicBezTo>
                    <a:cubicBezTo>
                      <a:pt x="711" y="5325"/>
                      <a:pt x="83" y="7549"/>
                      <a:pt x="1529" y="7549"/>
                    </a:cubicBezTo>
                    <a:cubicBezTo>
                      <a:pt x="1632" y="7549"/>
                      <a:pt x="1745" y="7538"/>
                      <a:pt x="1870" y="7514"/>
                    </a:cubicBezTo>
                    <a:cubicBezTo>
                      <a:pt x="2477" y="7395"/>
                      <a:pt x="3013" y="7026"/>
                      <a:pt x="3359" y="6514"/>
                    </a:cubicBezTo>
                    <a:cubicBezTo>
                      <a:pt x="3525" y="6181"/>
                      <a:pt x="3644" y="5823"/>
                      <a:pt x="3740" y="5454"/>
                    </a:cubicBezTo>
                    <a:lnTo>
                      <a:pt x="3740" y="5454"/>
                    </a:lnTo>
                    <a:cubicBezTo>
                      <a:pt x="3918" y="6550"/>
                      <a:pt x="2942" y="7907"/>
                      <a:pt x="4085" y="8717"/>
                    </a:cubicBezTo>
                    <a:cubicBezTo>
                      <a:pt x="4373" y="8914"/>
                      <a:pt x="4671" y="8999"/>
                      <a:pt x="4964" y="8999"/>
                    </a:cubicBezTo>
                    <a:cubicBezTo>
                      <a:pt x="5748" y="8999"/>
                      <a:pt x="6494" y="8392"/>
                      <a:pt x="6919" y="7717"/>
                    </a:cubicBezTo>
                    <a:cubicBezTo>
                      <a:pt x="7621" y="6526"/>
                      <a:pt x="7740" y="5073"/>
                      <a:pt x="7216" y="3799"/>
                    </a:cubicBezTo>
                    <a:cubicBezTo>
                      <a:pt x="6883" y="2990"/>
                      <a:pt x="6240" y="2406"/>
                      <a:pt x="5668" y="1763"/>
                    </a:cubicBezTo>
                    <a:cubicBezTo>
                      <a:pt x="5180" y="1228"/>
                      <a:pt x="4859" y="311"/>
                      <a:pt x="4144" y="73"/>
                    </a:cubicBezTo>
                    <a:cubicBezTo>
                      <a:pt x="3998" y="23"/>
                      <a:pt x="3862" y="1"/>
                      <a:pt x="37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424;p39">
                <a:extLst>
                  <a:ext uri="{FF2B5EF4-FFF2-40B4-BE49-F238E27FC236}">
                    <a16:creationId xmlns:a16="http://schemas.microsoft.com/office/drawing/2014/main" id="{37073F56-170F-4E8F-9D16-9B49648BEB19}"/>
                  </a:ext>
                </a:extLst>
              </p:cNvPr>
              <p:cNvSpPr/>
              <p:nvPr/>
            </p:nvSpPr>
            <p:spPr>
              <a:xfrm>
                <a:off x="2160641" y="1980587"/>
                <a:ext cx="329163" cy="393011"/>
              </a:xfrm>
              <a:custGeom>
                <a:avLst/>
                <a:gdLst/>
                <a:ahLst/>
                <a:cxnLst/>
                <a:rect l="l" t="t" r="r" b="b"/>
                <a:pathLst>
                  <a:path w="7795" h="9307" extrusionOk="0">
                    <a:moveTo>
                      <a:pt x="3820" y="314"/>
                    </a:moveTo>
                    <a:cubicBezTo>
                      <a:pt x="3835" y="314"/>
                      <a:pt x="3850" y="314"/>
                      <a:pt x="3865" y="315"/>
                    </a:cubicBezTo>
                    <a:cubicBezTo>
                      <a:pt x="4175" y="351"/>
                      <a:pt x="4472" y="506"/>
                      <a:pt x="4675" y="744"/>
                    </a:cubicBezTo>
                    <a:cubicBezTo>
                      <a:pt x="4877" y="970"/>
                      <a:pt x="5056" y="1220"/>
                      <a:pt x="5222" y="1482"/>
                    </a:cubicBezTo>
                    <a:cubicBezTo>
                      <a:pt x="5389" y="1744"/>
                      <a:pt x="5568" y="1982"/>
                      <a:pt x="5782" y="2208"/>
                    </a:cubicBezTo>
                    <a:cubicBezTo>
                      <a:pt x="6282" y="2756"/>
                      <a:pt x="6830" y="3292"/>
                      <a:pt x="7127" y="3982"/>
                    </a:cubicBezTo>
                    <a:cubicBezTo>
                      <a:pt x="7401" y="4661"/>
                      <a:pt x="7496" y="5399"/>
                      <a:pt x="7413" y="6125"/>
                    </a:cubicBezTo>
                    <a:cubicBezTo>
                      <a:pt x="7342" y="6852"/>
                      <a:pt x="7056" y="7542"/>
                      <a:pt x="6603" y="8114"/>
                    </a:cubicBezTo>
                    <a:cubicBezTo>
                      <a:pt x="6216" y="8578"/>
                      <a:pt x="5643" y="9002"/>
                      <a:pt x="5020" y="9002"/>
                    </a:cubicBezTo>
                    <a:cubicBezTo>
                      <a:pt x="4972" y="9002"/>
                      <a:pt x="4925" y="9000"/>
                      <a:pt x="4877" y="8995"/>
                    </a:cubicBezTo>
                    <a:cubicBezTo>
                      <a:pt x="4127" y="8947"/>
                      <a:pt x="3591" y="8268"/>
                      <a:pt x="3734" y="7530"/>
                    </a:cubicBezTo>
                    <a:cubicBezTo>
                      <a:pt x="3782" y="6875"/>
                      <a:pt x="4032" y="6232"/>
                      <a:pt x="3925" y="5566"/>
                    </a:cubicBezTo>
                    <a:cubicBezTo>
                      <a:pt x="3919" y="5492"/>
                      <a:pt x="3861" y="5458"/>
                      <a:pt x="3799" y="5458"/>
                    </a:cubicBezTo>
                    <a:cubicBezTo>
                      <a:pt x="3731" y="5458"/>
                      <a:pt x="3657" y="5498"/>
                      <a:pt x="3639" y="5566"/>
                    </a:cubicBezTo>
                    <a:cubicBezTo>
                      <a:pt x="3567" y="5911"/>
                      <a:pt x="3460" y="6244"/>
                      <a:pt x="3305" y="6554"/>
                    </a:cubicBezTo>
                    <a:cubicBezTo>
                      <a:pt x="3115" y="6863"/>
                      <a:pt x="2853" y="7114"/>
                      <a:pt x="2543" y="7280"/>
                    </a:cubicBezTo>
                    <a:cubicBezTo>
                      <a:pt x="2298" y="7421"/>
                      <a:pt x="1932" y="7567"/>
                      <a:pt x="1597" y="7567"/>
                    </a:cubicBezTo>
                    <a:cubicBezTo>
                      <a:pt x="1394" y="7567"/>
                      <a:pt x="1203" y="7514"/>
                      <a:pt x="1055" y="7375"/>
                    </a:cubicBezTo>
                    <a:cubicBezTo>
                      <a:pt x="769" y="7102"/>
                      <a:pt x="746" y="6637"/>
                      <a:pt x="734" y="6256"/>
                    </a:cubicBezTo>
                    <a:cubicBezTo>
                      <a:pt x="710" y="5804"/>
                      <a:pt x="757" y="5339"/>
                      <a:pt x="734" y="4887"/>
                    </a:cubicBezTo>
                    <a:cubicBezTo>
                      <a:pt x="687" y="4120"/>
                      <a:pt x="199" y="3399"/>
                      <a:pt x="418" y="2635"/>
                    </a:cubicBezTo>
                    <a:lnTo>
                      <a:pt x="418" y="2635"/>
                    </a:lnTo>
                    <a:cubicBezTo>
                      <a:pt x="430" y="2622"/>
                      <a:pt x="440" y="2607"/>
                      <a:pt x="448" y="2589"/>
                    </a:cubicBezTo>
                    <a:cubicBezTo>
                      <a:pt x="650" y="2065"/>
                      <a:pt x="1258" y="1899"/>
                      <a:pt x="1722" y="1684"/>
                    </a:cubicBezTo>
                    <a:cubicBezTo>
                      <a:pt x="1972" y="1577"/>
                      <a:pt x="2198" y="1434"/>
                      <a:pt x="2389" y="1268"/>
                    </a:cubicBezTo>
                    <a:cubicBezTo>
                      <a:pt x="2615" y="1053"/>
                      <a:pt x="2817" y="815"/>
                      <a:pt x="3055" y="625"/>
                    </a:cubicBezTo>
                    <a:cubicBezTo>
                      <a:pt x="3259" y="421"/>
                      <a:pt x="3538" y="314"/>
                      <a:pt x="3820" y="314"/>
                    </a:cubicBezTo>
                    <a:close/>
                    <a:moveTo>
                      <a:pt x="3776" y="1"/>
                    </a:moveTo>
                    <a:cubicBezTo>
                      <a:pt x="3662" y="1"/>
                      <a:pt x="3544" y="17"/>
                      <a:pt x="3424" y="53"/>
                    </a:cubicBezTo>
                    <a:cubicBezTo>
                      <a:pt x="3067" y="160"/>
                      <a:pt x="2793" y="422"/>
                      <a:pt x="2531" y="672"/>
                    </a:cubicBezTo>
                    <a:cubicBezTo>
                      <a:pt x="2293" y="946"/>
                      <a:pt x="2020" y="1172"/>
                      <a:pt x="1698" y="1351"/>
                    </a:cubicBezTo>
                    <a:cubicBezTo>
                      <a:pt x="1103" y="1649"/>
                      <a:pt x="412" y="1815"/>
                      <a:pt x="138" y="2494"/>
                    </a:cubicBezTo>
                    <a:cubicBezTo>
                      <a:pt x="134" y="2512"/>
                      <a:pt x="132" y="2530"/>
                      <a:pt x="133" y="2546"/>
                    </a:cubicBezTo>
                    <a:lnTo>
                      <a:pt x="133" y="2546"/>
                    </a:lnTo>
                    <a:cubicBezTo>
                      <a:pt x="0" y="2980"/>
                      <a:pt x="60" y="3404"/>
                      <a:pt x="186" y="3839"/>
                    </a:cubicBezTo>
                    <a:cubicBezTo>
                      <a:pt x="293" y="4161"/>
                      <a:pt x="376" y="4482"/>
                      <a:pt x="424" y="4828"/>
                    </a:cubicBezTo>
                    <a:cubicBezTo>
                      <a:pt x="460" y="5328"/>
                      <a:pt x="412" y="5840"/>
                      <a:pt x="436" y="6352"/>
                    </a:cubicBezTo>
                    <a:cubicBezTo>
                      <a:pt x="460" y="6780"/>
                      <a:pt x="519" y="7292"/>
                      <a:pt x="865" y="7602"/>
                    </a:cubicBezTo>
                    <a:cubicBezTo>
                      <a:pt x="1063" y="7783"/>
                      <a:pt x="1320" y="7853"/>
                      <a:pt x="1587" y="7853"/>
                    </a:cubicBezTo>
                    <a:cubicBezTo>
                      <a:pt x="1897" y="7853"/>
                      <a:pt x="2221" y="7759"/>
                      <a:pt x="2484" y="7637"/>
                    </a:cubicBezTo>
                    <a:cubicBezTo>
                      <a:pt x="2889" y="7447"/>
                      <a:pt x="3234" y="7161"/>
                      <a:pt x="3496" y="6792"/>
                    </a:cubicBezTo>
                    <a:cubicBezTo>
                      <a:pt x="3522" y="6750"/>
                      <a:pt x="3548" y="6707"/>
                      <a:pt x="3572" y="6664"/>
                    </a:cubicBezTo>
                    <a:lnTo>
                      <a:pt x="3572" y="6664"/>
                    </a:lnTo>
                    <a:cubicBezTo>
                      <a:pt x="3510" y="6976"/>
                      <a:pt x="3435" y="7288"/>
                      <a:pt x="3413" y="7602"/>
                    </a:cubicBezTo>
                    <a:cubicBezTo>
                      <a:pt x="3353" y="8280"/>
                      <a:pt x="3746" y="8911"/>
                      <a:pt x="4365" y="9161"/>
                    </a:cubicBezTo>
                    <a:cubicBezTo>
                      <a:pt x="4596" y="9261"/>
                      <a:pt x="4823" y="9306"/>
                      <a:pt x="5043" y="9306"/>
                    </a:cubicBezTo>
                    <a:cubicBezTo>
                      <a:pt x="6238" y="9306"/>
                      <a:pt x="7222" y="7979"/>
                      <a:pt x="7544" y="6923"/>
                    </a:cubicBezTo>
                    <a:cubicBezTo>
                      <a:pt x="7770" y="6149"/>
                      <a:pt x="7794" y="5339"/>
                      <a:pt x="7604" y="4566"/>
                    </a:cubicBezTo>
                    <a:cubicBezTo>
                      <a:pt x="7425" y="3744"/>
                      <a:pt x="6996" y="3101"/>
                      <a:pt x="6437" y="2482"/>
                    </a:cubicBezTo>
                    <a:cubicBezTo>
                      <a:pt x="6163" y="2208"/>
                      <a:pt x="5901" y="1922"/>
                      <a:pt x="5663" y="1625"/>
                    </a:cubicBezTo>
                    <a:cubicBezTo>
                      <a:pt x="5460" y="1351"/>
                      <a:pt x="5294" y="1053"/>
                      <a:pt x="5091" y="779"/>
                    </a:cubicBezTo>
                    <a:cubicBezTo>
                      <a:pt x="4768" y="358"/>
                      <a:pt x="4307" y="1"/>
                      <a:pt x="37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425;p39">
                <a:extLst>
                  <a:ext uri="{FF2B5EF4-FFF2-40B4-BE49-F238E27FC236}">
                    <a16:creationId xmlns:a16="http://schemas.microsoft.com/office/drawing/2014/main" id="{0917BD33-EB9C-47E0-ADB5-51F6CB238585}"/>
                  </a:ext>
                </a:extLst>
              </p:cNvPr>
              <p:cNvSpPr/>
              <p:nvPr/>
            </p:nvSpPr>
            <p:spPr>
              <a:xfrm>
                <a:off x="2603860" y="1928436"/>
                <a:ext cx="292679" cy="264555"/>
              </a:xfrm>
              <a:custGeom>
                <a:avLst/>
                <a:gdLst/>
                <a:ahLst/>
                <a:cxnLst/>
                <a:rect l="l" t="t" r="r" b="b"/>
                <a:pathLst>
                  <a:path w="6931" h="6265" extrusionOk="0">
                    <a:moveTo>
                      <a:pt x="1590" y="1"/>
                    </a:moveTo>
                    <a:cubicBezTo>
                      <a:pt x="1045" y="1"/>
                      <a:pt x="522" y="285"/>
                      <a:pt x="227" y="776"/>
                    </a:cubicBezTo>
                    <a:cubicBezTo>
                      <a:pt x="191" y="836"/>
                      <a:pt x="156" y="895"/>
                      <a:pt x="120" y="967"/>
                    </a:cubicBezTo>
                    <a:cubicBezTo>
                      <a:pt x="25" y="1169"/>
                      <a:pt x="1" y="1407"/>
                      <a:pt x="48" y="1633"/>
                    </a:cubicBezTo>
                    <a:cubicBezTo>
                      <a:pt x="156" y="1979"/>
                      <a:pt x="370" y="2288"/>
                      <a:pt x="644" y="2514"/>
                    </a:cubicBezTo>
                    <a:cubicBezTo>
                      <a:pt x="1168" y="2943"/>
                      <a:pt x="1918" y="2895"/>
                      <a:pt x="2453" y="3300"/>
                    </a:cubicBezTo>
                    <a:cubicBezTo>
                      <a:pt x="2930" y="3669"/>
                      <a:pt x="3227" y="4241"/>
                      <a:pt x="3406" y="4800"/>
                    </a:cubicBezTo>
                    <a:cubicBezTo>
                      <a:pt x="3525" y="5193"/>
                      <a:pt x="3525" y="5586"/>
                      <a:pt x="3787" y="5920"/>
                    </a:cubicBezTo>
                    <a:cubicBezTo>
                      <a:pt x="3966" y="6134"/>
                      <a:pt x="4227" y="6265"/>
                      <a:pt x="4501" y="6265"/>
                    </a:cubicBezTo>
                    <a:cubicBezTo>
                      <a:pt x="5001" y="6265"/>
                      <a:pt x="5490" y="6074"/>
                      <a:pt x="5990" y="6027"/>
                    </a:cubicBezTo>
                    <a:lnTo>
                      <a:pt x="6109" y="6015"/>
                    </a:lnTo>
                    <a:cubicBezTo>
                      <a:pt x="6585" y="5979"/>
                      <a:pt x="6930" y="5539"/>
                      <a:pt x="6859" y="5074"/>
                    </a:cubicBezTo>
                    <a:cubicBezTo>
                      <a:pt x="6430" y="2729"/>
                      <a:pt x="4370" y="907"/>
                      <a:pt x="2132" y="97"/>
                    </a:cubicBezTo>
                    <a:cubicBezTo>
                      <a:pt x="1954" y="32"/>
                      <a:pt x="1771" y="1"/>
                      <a:pt x="15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426;p39">
                <a:extLst>
                  <a:ext uri="{FF2B5EF4-FFF2-40B4-BE49-F238E27FC236}">
                    <a16:creationId xmlns:a16="http://schemas.microsoft.com/office/drawing/2014/main" id="{EF1516F1-7BE0-48E2-9ACA-A0E51990E682}"/>
                  </a:ext>
                </a:extLst>
              </p:cNvPr>
              <p:cNvSpPr/>
              <p:nvPr/>
            </p:nvSpPr>
            <p:spPr>
              <a:xfrm>
                <a:off x="2589799" y="1922144"/>
                <a:ext cx="312779" cy="277224"/>
              </a:xfrm>
              <a:custGeom>
                <a:avLst/>
                <a:gdLst/>
                <a:ahLst/>
                <a:cxnLst/>
                <a:rect l="l" t="t" r="r" b="b"/>
                <a:pathLst>
                  <a:path w="7407" h="6565" extrusionOk="0">
                    <a:moveTo>
                      <a:pt x="1944" y="293"/>
                    </a:moveTo>
                    <a:cubicBezTo>
                      <a:pt x="1963" y="293"/>
                      <a:pt x="1982" y="293"/>
                      <a:pt x="2001" y="294"/>
                    </a:cubicBezTo>
                    <a:cubicBezTo>
                      <a:pt x="2310" y="330"/>
                      <a:pt x="2608" y="425"/>
                      <a:pt x="2870" y="568"/>
                    </a:cubicBezTo>
                    <a:cubicBezTo>
                      <a:pt x="3156" y="687"/>
                      <a:pt x="3429" y="818"/>
                      <a:pt x="3691" y="973"/>
                    </a:cubicBezTo>
                    <a:cubicBezTo>
                      <a:pt x="4763" y="1556"/>
                      <a:pt x="5668" y="2402"/>
                      <a:pt x="6323" y="3425"/>
                    </a:cubicBezTo>
                    <a:cubicBezTo>
                      <a:pt x="6644" y="3937"/>
                      <a:pt x="6870" y="4485"/>
                      <a:pt x="7001" y="5069"/>
                    </a:cubicBezTo>
                    <a:cubicBezTo>
                      <a:pt x="7073" y="5378"/>
                      <a:pt x="7061" y="5664"/>
                      <a:pt x="6787" y="5878"/>
                    </a:cubicBezTo>
                    <a:cubicBezTo>
                      <a:pt x="6537" y="6069"/>
                      <a:pt x="6168" y="6033"/>
                      <a:pt x="5870" y="6092"/>
                    </a:cubicBezTo>
                    <a:cubicBezTo>
                      <a:pt x="5547" y="6165"/>
                      <a:pt x="5206" y="6266"/>
                      <a:pt x="4879" y="6266"/>
                    </a:cubicBezTo>
                    <a:cubicBezTo>
                      <a:pt x="4832" y="6266"/>
                      <a:pt x="4785" y="6264"/>
                      <a:pt x="4739" y="6259"/>
                    </a:cubicBezTo>
                    <a:cubicBezTo>
                      <a:pt x="4418" y="6200"/>
                      <a:pt x="4156" y="5973"/>
                      <a:pt x="4060" y="5664"/>
                    </a:cubicBezTo>
                    <a:cubicBezTo>
                      <a:pt x="3953" y="5354"/>
                      <a:pt x="3906" y="5033"/>
                      <a:pt x="3798" y="4723"/>
                    </a:cubicBezTo>
                    <a:cubicBezTo>
                      <a:pt x="3691" y="4426"/>
                      <a:pt x="3548" y="4140"/>
                      <a:pt x="3382" y="3878"/>
                    </a:cubicBezTo>
                    <a:cubicBezTo>
                      <a:pt x="3191" y="3604"/>
                      <a:pt x="2941" y="3366"/>
                      <a:pt x="2655" y="3199"/>
                    </a:cubicBezTo>
                    <a:cubicBezTo>
                      <a:pt x="2334" y="3056"/>
                      <a:pt x="2001" y="2937"/>
                      <a:pt x="1655" y="2854"/>
                    </a:cubicBezTo>
                    <a:cubicBezTo>
                      <a:pt x="1310" y="2747"/>
                      <a:pt x="989" y="2532"/>
                      <a:pt x="762" y="2247"/>
                    </a:cubicBezTo>
                    <a:cubicBezTo>
                      <a:pt x="555" y="1948"/>
                      <a:pt x="404" y="1582"/>
                      <a:pt x="555" y="1224"/>
                    </a:cubicBezTo>
                    <a:lnTo>
                      <a:pt x="555" y="1224"/>
                    </a:lnTo>
                    <a:cubicBezTo>
                      <a:pt x="566" y="1214"/>
                      <a:pt x="575" y="1202"/>
                      <a:pt x="584" y="1187"/>
                    </a:cubicBezTo>
                    <a:cubicBezTo>
                      <a:pt x="873" y="667"/>
                      <a:pt x="1330" y="293"/>
                      <a:pt x="1944" y="293"/>
                    </a:cubicBezTo>
                    <a:close/>
                    <a:moveTo>
                      <a:pt x="1925" y="1"/>
                    </a:moveTo>
                    <a:cubicBezTo>
                      <a:pt x="1247" y="1"/>
                      <a:pt x="701" y="408"/>
                      <a:pt x="365" y="988"/>
                    </a:cubicBezTo>
                    <a:lnTo>
                      <a:pt x="365" y="988"/>
                    </a:lnTo>
                    <a:cubicBezTo>
                      <a:pt x="349" y="1001"/>
                      <a:pt x="334" y="1019"/>
                      <a:pt x="322" y="1044"/>
                    </a:cubicBezTo>
                    <a:cubicBezTo>
                      <a:pt x="0" y="1699"/>
                      <a:pt x="393" y="2437"/>
                      <a:pt x="929" y="2830"/>
                    </a:cubicBezTo>
                    <a:cubicBezTo>
                      <a:pt x="1512" y="3259"/>
                      <a:pt x="2310" y="3199"/>
                      <a:pt x="2846" y="3711"/>
                    </a:cubicBezTo>
                    <a:cubicBezTo>
                      <a:pt x="3108" y="3985"/>
                      <a:pt x="3322" y="4307"/>
                      <a:pt x="3453" y="4664"/>
                    </a:cubicBezTo>
                    <a:cubicBezTo>
                      <a:pt x="3608" y="5021"/>
                      <a:pt x="3644" y="5390"/>
                      <a:pt x="3763" y="5735"/>
                    </a:cubicBezTo>
                    <a:cubicBezTo>
                      <a:pt x="3858" y="6045"/>
                      <a:pt x="4072" y="6307"/>
                      <a:pt x="4358" y="6462"/>
                    </a:cubicBezTo>
                    <a:cubicBezTo>
                      <a:pt x="4520" y="6537"/>
                      <a:pt x="4694" y="6564"/>
                      <a:pt x="4869" y="6564"/>
                    </a:cubicBezTo>
                    <a:cubicBezTo>
                      <a:pt x="5054" y="6564"/>
                      <a:pt x="5241" y="6534"/>
                      <a:pt x="5418" y="6497"/>
                    </a:cubicBezTo>
                    <a:cubicBezTo>
                      <a:pt x="5620" y="6462"/>
                      <a:pt x="5823" y="6414"/>
                      <a:pt x="6025" y="6378"/>
                    </a:cubicBezTo>
                    <a:cubicBezTo>
                      <a:pt x="6227" y="6331"/>
                      <a:pt x="6430" y="6342"/>
                      <a:pt x="6632" y="6283"/>
                    </a:cubicBezTo>
                    <a:cubicBezTo>
                      <a:pt x="6930" y="6200"/>
                      <a:pt x="7168" y="5997"/>
                      <a:pt x="7275" y="5711"/>
                    </a:cubicBezTo>
                    <a:cubicBezTo>
                      <a:pt x="7406" y="5402"/>
                      <a:pt x="7311" y="5069"/>
                      <a:pt x="7227" y="4759"/>
                    </a:cubicBezTo>
                    <a:cubicBezTo>
                      <a:pt x="7144" y="4449"/>
                      <a:pt x="7025" y="4140"/>
                      <a:pt x="6894" y="3842"/>
                    </a:cubicBezTo>
                    <a:cubicBezTo>
                      <a:pt x="6311" y="2616"/>
                      <a:pt x="5299" y="1616"/>
                      <a:pt x="4156" y="901"/>
                    </a:cubicBezTo>
                    <a:cubicBezTo>
                      <a:pt x="3822" y="699"/>
                      <a:pt x="3477" y="520"/>
                      <a:pt x="3132" y="354"/>
                    </a:cubicBezTo>
                    <a:cubicBezTo>
                      <a:pt x="2798" y="187"/>
                      <a:pt x="2453" y="68"/>
                      <a:pt x="2084" y="8"/>
                    </a:cubicBezTo>
                    <a:cubicBezTo>
                      <a:pt x="2030" y="3"/>
                      <a:pt x="1977" y="1"/>
                      <a:pt x="1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427;p39">
                <a:extLst>
                  <a:ext uri="{FF2B5EF4-FFF2-40B4-BE49-F238E27FC236}">
                    <a16:creationId xmlns:a16="http://schemas.microsoft.com/office/drawing/2014/main" id="{44D3557C-E632-446A-AE5D-18ED0C9A0542}"/>
                  </a:ext>
                </a:extLst>
              </p:cNvPr>
              <p:cNvSpPr/>
              <p:nvPr/>
            </p:nvSpPr>
            <p:spPr>
              <a:xfrm>
                <a:off x="3003248" y="2406916"/>
                <a:ext cx="110974" cy="147332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89" extrusionOk="0">
                    <a:moveTo>
                      <a:pt x="1375" y="1"/>
                    </a:moveTo>
                    <a:cubicBezTo>
                      <a:pt x="776" y="1"/>
                      <a:pt x="0" y="1423"/>
                      <a:pt x="32" y="1923"/>
                    </a:cubicBezTo>
                    <a:cubicBezTo>
                      <a:pt x="56" y="2054"/>
                      <a:pt x="127" y="2161"/>
                      <a:pt x="234" y="2232"/>
                    </a:cubicBezTo>
                    <a:cubicBezTo>
                      <a:pt x="473" y="2423"/>
                      <a:pt x="699" y="2625"/>
                      <a:pt x="901" y="2840"/>
                    </a:cubicBezTo>
                    <a:cubicBezTo>
                      <a:pt x="1135" y="3107"/>
                      <a:pt x="1389" y="3488"/>
                      <a:pt x="1772" y="3488"/>
                    </a:cubicBezTo>
                    <a:cubicBezTo>
                      <a:pt x="1798" y="3488"/>
                      <a:pt x="1826" y="3486"/>
                      <a:pt x="1854" y="3483"/>
                    </a:cubicBezTo>
                    <a:cubicBezTo>
                      <a:pt x="2175" y="3447"/>
                      <a:pt x="2318" y="3149"/>
                      <a:pt x="2401" y="2863"/>
                    </a:cubicBezTo>
                    <a:cubicBezTo>
                      <a:pt x="2628" y="1982"/>
                      <a:pt x="2378" y="613"/>
                      <a:pt x="1580" y="66"/>
                    </a:cubicBezTo>
                    <a:cubicBezTo>
                      <a:pt x="1515" y="21"/>
                      <a:pt x="1446" y="1"/>
                      <a:pt x="13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28;p39">
                <a:extLst>
                  <a:ext uri="{FF2B5EF4-FFF2-40B4-BE49-F238E27FC236}">
                    <a16:creationId xmlns:a16="http://schemas.microsoft.com/office/drawing/2014/main" id="{06009B64-AE19-4C67-A665-8F06971950FF}"/>
                  </a:ext>
                </a:extLst>
              </p:cNvPr>
              <p:cNvSpPr/>
              <p:nvPr/>
            </p:nvSpPr>
            <p:spPr>
              <a:xfrm>
                <a:off x="2996534" y="2400497"/>
                <a:ext cx="119208" cy="159704"/>
              </a:xfrm>
              <a:custGeom>
                <a:avLst/>
                <a:gdLst/>
                <a:ahLst/>
                <a:cxnLst/>
                <a:rect l="l" t="t" r="r" b="b"/>
                <a:pathLst>
                  <a:path w="2823" h="3782" extrusionOk="0">
                    <a:moveTo>
                      <a:pt x="1520" y="303"/>
                    </a:moveTo>
                    <a:cubicBezTo>
                      <a:pt x="1542" y="303"/>
                      <a:pt x="1563" y="306"/>
                      <a:pt x="1584" y="313"/>
                    </a:cubicBezTo>
                    <a:cubicBezTo>
                      <a:pt x="1798" y="360"/>
                      <a:pt x="2001" y="658"/>
                      <a:pt x="2108" y="837"/>
                    </a:cubicBezTo>
                    <a:cubicBezTo>
                      <a:pt x="2263" y="1110"/>
                      <a:pt x="2370" y="1408"/>
                      <a:pt x="2429" y="1718"/>
                    </a:cubicBezTo>
                    <a:cubicBezTo>
                      <a:pt x="2489" y="2039"/>
                      <a:pt x="2501" y="2373"/>
                      <a:pt x="2465" y="2706"/>
                    </a:cubicBezTo>
                    <a:cubicBezTo>
                      <a:pt x="2418" y="3004"/>
                      <a:pt x="2334" y="3432"/>
                      <a:pt x="1977" y="3492"/>
                    </a:cubicBezTo>
                    <a:cubicBezTo>
                      <a:pt x="1975" y="3492"/>
                      <a:pt x="1972" y="3493"/>
                      <a:pt x="1970" y="3493"/>
                    </a:cubicBezTo>
                    <a:lnTo>
                      <a:pt x="1970" y="3493"/>
                    </a:lnTo>
                    <a:cubicBezTo>
                      <a:pt x="1662" y="3493"/>
                      <a:pt x="1468" y="3244"/>
                      <a:pt x="1275" y="3027"/>
                    </a:cubicBezTo>
                    <a:cubicBezTo>
                      <a:pt x="1013" y="2754"/>
                      <a:pt x="739" y="2492"/>
                      <a:pt x="453" y="2253"/>
                    </a:cubicBezTo>
                    <a:cubicBezTo>
                      <a:pt x="286" y="2087"/>
                      <a:pt x="334" y="1908"/>
                      <a:pt x="405" y="1694"/>
                    </a:cubicBezTo>
                    <a:cubicBezTo>
                      <a:pt x="489" y="1480"/>
                      <a:pt x="584" y="1265"/>
                      <a:pt x="715" y="1063"/>
                    </a:cubicBezTo>
                    <a:cubicBezTo>
                      <a:pt x="834" y="849"/>
                      <a:pt x="989" y="658"/>
                      <a:pt x="1155" y="503"/>
                    </a:cubicBezTo>
                    <a:cubicBezTo>
                      <a:pt x="1248" y="421"/>
                      <a:pt x="1385" y="303"/>
                      <a:pt x="1520" y="303"/>
                    </a:cubicBezTo>
                    <a:close/>
                    <a:moveTo>
                      <a:pt x="1529" y="1"/>
                    </a:moveTo>
                    <a:cubicBezTo>
                      <a:pt x="1159" y="1"/>
                      <a:pt x="810" y="404"/>
                      <a:pt x="620" y="670"/>
                    </a:cubicBezTo>
                    <a:cubicBezTo>
                      <a:pt x="441" y="920"/>
                      <a:pt x="298" y="1182"/>
                      <a:pt x="179" y="1456"/>
                    </a:cubicBezTo>
                    <a:cubicBezTo>
                      <a:pt x="96" y="1670"/>
                      <a:pt x="1" y="1932"/>
                      <a:pt x="48" y="2158"/>
                    </a:cubicBezTo>
                    <a:cubicBezTo>
                      <a:pt x="96" y="2361"/>
                      <a:pt x="274" y="2492"/>
                      <a:pt x="417" y="2611"/>
                    </a:cubicBezTo>
                    <a:cubicBezTo>
                      <a:pt x="632" y="2777"/>
                      <a:pt x="834" y="2956"/>
                      <a:pt x="1013" y="3158"/>
                    </a:cubicBezTo>
                    <a:cubicBezTo>
                      <a:pt x="1259" y="3449"/>
                      <a:pt x="1526" y="3782"/>
                      <a:pt x="1932" y="3782"/>
                    </a:cubicBezTo>
                    <a:cubicBezTo>
                      <a:pt x="1953" y="3782"/>
                      <a:pt x="1975" y="3781"/>
                      <a:pt x="1997" y="3779"/>
                    </a:cubicBezTo>
                    <a:lnTo>
                      <a:pt x="1997" y="3779"/>
                    </a:lnTo>
                    <a:cubicBezTo>
                      <a:pt x="2004" y="3780"/>
                      <a:pt x="2011" y="3781"/>
                      <a:pt x="2018" y="3781"/>
                    </a:cubicBezTo>
                    <a:cubicBezTo>
                      <a:pt x="2028" y="3781"/>
                      <a:pt x="2038" y="3780"/>
                      <a:pt x="2048" y="3777"/>
                    </a:cubicBezTo>
                    <a:cubicBezTo>
                      <a:pt x="2799" y="3658"/>
                      <a:pt x="2822" y="2551"/>
                      <a:pt x="2763" y="1968"/>
                    </a:cubicBezTo>
                    <a:cubicBezTo>
                      <a:pt x="2691" y="1289"/>
                      <a:pt x="2429" y="479"/>
                      <a:pt x="1810" y="87"/>
                    </a:cubicBezTo>
                    <a:cubicBezTo>
                      <a:pt x="1717" y="27"/>
                      <a:pt x="1622" y="1"/>
                      <a:pt x="15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429;p39">
                <a:extLst>
                  <a:ext uri="{FF2B5EF4-FFF2-40B4-BE49-F238E27FC236}">
                    <a16:creationId xmlns:a16="http://schemas.microsoft.com/office/drawing/2014/main" id="{CD5C4AA3-5144-413B-8F42-FF36BC81C113}"/>
                  </a:ext>
                </a:extLst>
              </p:cNvPr>
              <p:cNvSpPr/>
              <p:nvPr/>
            </p:nvSpPr>
            <p:spPr>
              <a:xfrm>
                <a:off x="2881886" y="2526377"/>
                <a:ext cx="250958" cy="382581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9060" extrusionOk="0">
                    <a:moveTo>
                      <a:pt x="2909" y="1"/>
                    </a:moveTo>
                    <a:cubicBezTo>
                      <a:pt x="2719" y="1"/>
                      <a:pt x="2553" y="125"/>
                      <a:pt x="2501" y="320"/>
                    </a:cubicBezTo>
                    <a:cubicBezTo>
                      <a:pt x="2477" y="427"/>
                      <a:pt x="2477" y="546"/>
                      <a:pt x="2501" y="654"/>
                    </a:cubicBezTo>
                    <a:cubicBezTo>
                      <a:pt x="2644" y="2106"/>
                      <a:pt x="3013" y="4428"/>
                      <a:pt x="1096" y="4868"/>
                    </a:cubicBezTo>
                    <a:cubicBezTo>
                      <a:pt x="727" y="4952"/>
                      <a:pt x="310" y="5011"/>
                      <a:pt x="120" y="5392"/>
                    </a:cubicBezTo>
                    <a:cubicBezTo>
                      <a:pt x="1" y="5714"/>
                      <a:pt x="49" y="6083"/>
                      <a:pt x="275" y="6345"/>
                    </a:cubicBezTo>
                    <a:cubicBezTo>
                      <a:pt x="489" y="6631"/>
                      <a:pt x="799" y="6809"/>
                      <a:pt x="1144" y="6857"/>
                    </a:cubicBezTo>
                    <a:cubicBezTo>
                      <a:pt x="1193" y="6863"/>
                      <a:pt x="1238" y="6866"/>
                      <a:pt x="1281" y="6866"/>
                    </a:cubicBezTo>
                    <a:cubicBezTo>
                      <a:pt x="1576" y="6866"/>
                      <a:pt x="1756" y="6736"/>
                      <a:pt x="2037" y="6642"/>
                    </a:cubicBezTo>
                    <a:cubicBezTo>
                      <a:pt x="2128" y="6613"/>
                      <a:pt x="2208" y="6600"/>
                      <a:pt x="2277" y="6600"/>
                    </a:cubicBezTo>
                    <a:cubicBezTo>
                      <a:pt x="2951" y="6600"/>
                      <a:pt x="2668" y="7854"/>
                      <a:pt x="2787" y="8285"/>
                    </a:cubicBezTo>
                    <a:cubicBezTo>
                      <a:pt x="2870" y="8607"/>
                      <a:pt x="3108" y="8869"/>
                      <a:pt x="3418" y="8976"/>
                    </a:cubicBezTo>
                    <a:cubicBezTo>
                      <a:pt x="3565" y="9033"/>
                      <a:pt x="3712" y="9059"/>
                      <a:pt x="3857" y="9059"/>
                    </a:cubicBezTo>
                    <a:cubicBezTo>
                      <a:pt x="4465" y="9059"/>
                      <a:pt x="5032" y="8604"/>
                      <a:pt x="5359" y="8095"/>
                    </a:cubicBezTo>
                    <a:cubicBezTo>
                      <a:pt x="5942" y="7202"/>
                      <a:pt x="5537" y="6214"/>
                      <a:pt x="5013" y="5392"/>
                    </a:cubicBezTo>
                    <a:cubicBezTo>
                      <a:pt x="4871" y="5178"/>
                      <a:pt x="4704" y="4964"/>
                      <a:pt x="4537" y="4761"/>
                    </a:cubicBezTo>
                    <a:cubicBezTo>
                      <a:pt x="4466" y="4690"/>
                      <a:pt x="3763" y="4094"/>
                      <a:pt x="4228" y="4023"/>
                    </a:cubicBezTo>
                    <a:cubicBezTo>
                      <a:pt x="4232" y="4022"/>
                      <a:pt x="4236" y="4022"/>
                      <a:pt x="4240" y="4022"/>
                    </a:cubicBezTo>
                    <a:cubicBezTo>
                      <a:pt x="4366" y="4022"/>
                      <a:pt x="4637" y="4334"/>
                      <a:pt x="4775" y="4380"/>
                    </a:cubicBezTo>
                    <a:cubicBezTo>
                      <a:pt x="4818" y="4394"/>
                      <a:pt x="4860" y="4401"/>
                      <a:pt x="4901" y="4401"/>
                    </a:cubicBezTo>
                    <a:cubicBezTo>
                      <a:pt x="4965" y="4401"/>
                      <a:pt x="5027" y="4385"/>
                      <a:pt x="5085" y="4356"/>
                    </a:cubicBezTo>
                    <a:cubicBezTo>
                      <a:pt x="5847" y="3952"/>
                      <a:pt x="5418" y="2475"/>
                      <a:pt x="5121" y="1916"/>
                    </a:cubicBezTo>
                    <a:cubicBezTo>
                      <a:pt x="4728" y="1177"/>
                      <a:pt x="4025" y="630"/>
                      <a:pt x="3358" y="189"/>
                    </a:cubicBezTo>
                    <a:cubicBezTo>
                      <a:pt x="3251" y="106"/>
                      <a:pt x="3132" y="46"/>
                      <a:pt x="3001" y="11"/>
                    </a:cubicBezTo>
                    <a:cubicBezTo>
                      <a:pt x="2970" y="4"/>
                      <a:pt x="2939" y="1"/>
                      <a:pt x="29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430;p39">
                <a:extLst>
                  <a:ext uri="{FF2B5EF4-FFF2-40B4-BE49-F238E27FC236}">
                    <a16:creationId xmlns:a16="http://schemas.microsoft.com/office/drawing/2014/main" id="{561EC7B6-58B0-4FC6-9DCC-9C23625C0798}"/>
                  </a:ext>
                </a:extLst>
              </p:cNvPr>
              <p:cNvSpPr/>
              <p:nvPr/>
            </p:nvSpPr>
            <p:spPr>
              <a:xfrm>
                <a:off x="2873272" y="2520381"/>
                <a:ext cx="256532" cy="394236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9336" extrusionOk="0">
                    <a:moveTo>
                      <a:pt x="4415" y="4314"/>
                    </a:moveTo>
                    <a:cubicBezTo>
                      <a:pt x="4417" y="4314"/>
                      <a:pt x="4420" y="4315"/>
                      <a:pt x="4426" y="4317"/>
                    </a:cubicBezTo>
                    <a:lnTo>
                      <a:pt x="4426" y="4317"/>
                    </a:lnTo>
                    <a:cubicBezTo>
                      <a:pt x="4426" y="4322"/>
                      <a:pt x="4424" y="4323"/>
                      <a:pt x="4422" y="4323"/>
                    </a:cubicBezTo>
                    <a:cubicBezTo>
                      <a:pt x="4417" y="4323"/>
                      <a:pt x="4408" y="4314"/>
                      <a:pt x="4415" y="4314"/>
                    </a:cubicBezTo>
                    <a:close/>
                    <a:moveTo>
                      <a:pt x="3110" y="296"/>
                    </a:moveTo>
                    <a:cubicBezTo>
                      <a:pt x="3253" y="307"/>
                      <a:pt x="3384" y="367"/>
                      <a:pt x="3491" y="462"/>
                    </a:cubicBezTo>
                    <a:cubicBezTo>
                      <a:pt x="4301" y="1010"/>
                      <a:pt x="5086" y="1653"/>
                      <a:pt x="5396" y="2605"/>
                    </a:cubicBezTo>
                    <a:cubicBezTo>
                      <a:pt x="5539" y="2986"/>
                      <a:pt x="5598" y="3379"/>
                      <a:pt x="5563" y="3784"/>
                    </a:cubicBezTo>
                    <a:cubicBezTo>
                      <a:pt x="5551" y="3951"/>
                      <a:pt x="5479" y="4117"/>
                      <a:pt x="5384" y="4248"/>
                    </a:cubicBezTo>
                    <a:cubicBezTo>
                      <a:pt x="5315" y="4336"/>
                      <a:pt x="5216" y="4381"/>
                      <a:pt x="5117" y="4381"/>
                    </a:cubicBezTo>
                    <a:cubicBezTo>
                      <a:pt x="5028" y="4381"/>
                      <a:pt x="4940" y="4345"/>
                      <a:pt x="4872" y="4272"/>
                    </a:cubicBezTo>
                    <a:cubicBezTo>
                      <a:pt x="4757" y="4180"/>
                      <a:pt x="4620" y="4022"/>
                      <a:pt x="4450" y="4022"/>
                    </a:cubicBezTo>
                    <a:cubicBezTo>
                      <a:pt x="4444" y="4022"/>
                      <a:pt x="4438" y="4022"/>
                      <a:pt x="4432" y="4022"/>
                    </a:cubicBezTo>
                    <a:cubicBezTo>
                      <a:pt x="4424" y="4022"/>
                      <a:pt x="4417" y="4021"/>
                      <a:pt x="4409" y="4021"/>
                    </a:cubicBezTo>
                    <a:cubicBezTo>
                      <a:pt x="4286" y="4021"/>
                      <a:pt x="4168" y="4114"/>
                      <a:pt x="4134" y="4248"/>
                    </a:cubicBezTo>
                    <a:cubicBezTo>
                      <a:pt x="4098" y="4510"/>
                      <a:pt x="4396" y="4772"/>
                      <a:pt x="4575" y="4939"/>
                    </a:cubicBezTo>
                    <a:cubicBezTo>
                      <a:pt x="4908" y="5296"/>
                      <a:pt x="5194" y="5701"/>
                      <a:pt x="5408" y="6153"/>
                    </a:cubicBezTo>
                    <a:cubicBezTo>
                      <a:pt x="5658" y="6665"/>
                      <a:pt x="5813" y="7261"/>
                      <a:pt x="5610" y="7820"/>
                    </a:cubicBezTo>
                    <a:cubicBezTo>
                      <a:pt x="5408" y="8368"/>
                      <a:pt x="4979" y="8797"/>
                      <a:pt x="4432" y="8987"/>
                    </a:cubicBezTo>
                    <a:cubicBezTo>
                      <a:pt x="4319" y="9023"/>
                      <a:pt x="4198" y="9041"/>
                      <a:pt x="4078" y="9041"/>
                    </a:cubicBezTo>
                    <a:cubicBezTo>
                      <a:pt x="3677" y="9041"/>
                      <a:pt x="3274" y="8842"/>
                      <a:pt x="3146" y="8439"/>
                    </a:cubicBezTo>
                    <a:cubicBezTo>
                      <a:pt x="2967" y="7904"/>
                      <a:pt x="3289" y="7225"/>
                      <a:pt x="2896" y="6773"/>
                    </a:cubicBezTo>
                    <a:cubicBezTo>
                      <a:pt x="2784" y="6650"/>
                      <a:pt x="2644" y="6604"/>
                      <a:pt x="2497" y="6604"/>
                    </a:cubicBezTo>
                    <a:cubicBezTo>
                      <a:pt x="2344" y="6604"/>
                      <a:pt x="2184" y="6653"/>
                      <a:pt x="2038" y="6713"/>
                    </a:cubicBezTo>
                    <a:cubicBezTo>
                      <a:pt x="1849" y="6785"/>
                      <a:pt x="1674" y="6857"/>
                      <a:pt x="1476" y="6857"/>
                    </a:cubicBezTo>
                    <a:cubicBezTo>
                      <a:pt x="1412" y="6857"/>
                      <a:pt x="1346" y="6849"/>
                      <a:pt x="1276" y="6832"/>
                    </a:cubicBezTo>
                    <a:cubicBezTo>
                      <a:pt x="1015" y="6773"/>
                      <a:pt x="765" y="6618"/>
                      <a:pt x="598" y="6403"/>
                    </a:cubicBezTo>
                    <a:cubicBezTo>
                      <a:pt x="419" y="6177"/>
                      <a:pt x="360" y="5880"/>
                      <a:pt x="455" y="5606"/>
                    </a:cubicBezTo>
                    <a:cubicBezTo>
                      <a:pt x="681" y="5177"/>
                      <a:pt x="1276" y="5213"/>
                      <a:pt x="1669" y="5046"/>
                    </a:cubicBezTo>
                    <a:cubicBezTo>
                      <a:pt x="2003" y="4915"/>
                      <a:pt x="2289" y="4701"/>
                      <a:pt x="2503" y="4415"/>
                    </a:cubicBezTo>
                    <a:cubicBezTo>
                      <a:pt x="2943" y="3820"/>
                      <a:pt x="2991" y="3010"/>
                      <a:pt x="2979" y="2296"/>
                    </a:cubicBezTo>
                    <a:cubicBezTo>
                      <a:pt x="2967" y="1927"/>
                      <a:pt x="2931" y="1558"/>
                      <a:pt x="2884" y="1189"/>
                    </a:cubicBezTo>
                    <a:cubicBezTo>
                      <a:pt x="2848" y="974"/>
                      <a:pt x="2836" y="760"/>
                      <a:pt x="2848" y="546"/>
                    </a:cubicBezTo>
                    <a:cubicBezTo>
                      <a:pt x="2860" y="403"/>
                      <a:pt x="2967" y="307"/>
                      <a:pt x="3110" y="296"/>
                    </a:cubicBezTo>
                    <a:close/>
                    <a:moveTo>
                      <a:pt x="3114" y="0"/>
                    </a:moveTo>
                    <a:cubicBezTo>
                      <a:pt x="3078" y="0"/>
                      <a:pt x="3041" y="3"/>
                      <a:pt x="3003" y="10"/>
                    </a:cubicBezTo>
                    <a:cubicBezTo>
                      <a:pt x="2431" y="105"/>
                      <a:pt x="2539" y="712"/>
                      <a:pt x="2574" y="1141"/>
                    </a:cubicBezTo>
                    <a:cubicBezTo>
                      <a:pt x="2670" y="1950"/>
                      <a:pt x="2765" y="2796"/>
                      <a:pt x="2550" y="3582"/>
                    </a:cubicBezTo>
                    <a:cubicBezTo>
                      <a:pt x="2455" y="3951"/>
                      <a:pt x="2265" y="4284"/>
                      <a:pt x="1979" y="4534"/>
                    </a:cubicBezTo>
                    <a:cubicBezTo>
                      <a:pt x="1598" y="4832"/>
                      <a:pt x="1146" y="4844"/>
                      <a:pt x="717" y="5010"/>
                    </a:cubicBezTo>
                    <a:cubicBezTo>
                      <a:pt x="491" y="5082"/>
                      <a:pt x="300" y="5249"/>
                      <a:pt x="193" y="5451"/>
                    </a:cubicBezTo>
                    <a:cubicBezTo>
                      <a:pt x="180" y="5479"/>
                      <a:pt x="175" y="5507"/>
                      <a:pt x="177" y="5532"/>
                    </a:cubicBezTo>
                    <a:lnTo>
                      <a:pt x="177" y="5532"/>
                    </a:lnTo>
                    <a:cubicBezTo>
                      <a:pt x="0" y="6025"/>
                      <a:pt x="236" y="6561"/>
                      <a:pt x="645" y="6868"/>
                    </a:cubicBezTo>
                    <a:cubicBezTo>
                      <a:pt x="860" y="7023"/>
                      <a:pt x="1122" y="7130"/>
                      <a:pt x="1384" y="7154"/>
                    </a:cubicBezTo>
                    <a:cubicBezTo>
                      <a:pt x="1406" y="7155"/>
                      <a:pt x="1428" y="7155"/>
                      <a:pt x="1450" y="7155"/>
                    </a:cubicBezTo>
                    <a:cubicBezTo>
                      <a:pt x="1689" y="7155"/>
                      <a:pt x="1927" y="7096"/>
                      <a:pt x="2146" y="6987"/>
                    </a:cubicBezTo>
                    <a:cubicBezTo>
                      <a:pt x="2237" y="6945"/>
                      <a:pt x="2362" y="6887"/>
                      <a:pt x="2478" y="6887"/>
                    </a:cubicBezTo>
                    <a:cubicBezTo>
                      <a:pt x="2529" y="6887"/>
                      <a:pt x="2578" y="6898"/>
                      <a:pt x="2622" y="6927"/>
                    </a:cubicBezTo>
                    <a:cubicBezTo>
                      <a:pt x="2717" y="7011"/>
                      <a:pt x="2765" y="7130"/>
                      <a:pt x="2777" y="7261"/>
                    </a:cubicBezTo>
                    <a:cubicBezTo>
                      <a:pt x="2836" y="7582"/>
                      <a:pt x="2789" y="7916"/>
                      <a:pt x="2800" y="8237"/>
                    </a:cubicBezTo>
                    <a:cubicBezTo>
                      <a:pt x="2836" y="8666"/>
                      <a:pt x="3086" y="9035"/>
                      <a:pt x="3467" y="9213"/>
                    </a:cubicBezTo>
                    <a:cubicBezTo>
                      <a:pt x="3664" y="9296"/>
                      <a:pt x="3871" y="9336"/>
                      <a:pt x="4077" y="9336"/>
                    </a:cubicBezTo>
                    <a:cubicBezTo>
                      <a:pt x="4406" y="9336"/>
                      <a:pt x="4732" y="9233"/>
                      <a:pt x="5003" y="9035"/>
                    </a:cubicBezTo>
                    <a:cubicBezTo>
                      <a:pt x="5479" y="8713"/>
                      <a:pt x="5825" y="8225"/>
                      <a:pt x="5956" y="7665"/>
                    </a:cubicBezTo>
                    <a:cubicBezTo>
                      <a:pt x="6075" y="7082"/>
                      <a:pt x="5908" y="6499"/>
                      <a:pt x="5646" y="5975"/>
                    </a:cubicBezTo>
                    <a:cubicBezTo>
                      <a:pt x="5420" y="5510"/>
                      <a:pt x="5110" y="5082"/>
                      <a:pt x="4753" y="4713"/>
                    </a:cubicBezTo>
                    <a:cubicBezTo>
                      <a:pt x="4634" y="4606"/>
                      <a:pt x="4527" y="4487"/>
                      <a:pt x="4444" y="4356"/>
                    </a:cubicBezTo>
                    <a:cubicBezTo>
                      <a:pt x="4437" y="4343"/>
                      <a:pt x="4434" y="4330"/>
                      <a:pt x="4431" y="4320"/>
                    </a:cubicBezTo>
                    <a:lnTo>
                      <a:pt x="4431" y="4320"/>
                    </a:lnTo>
                    <a:cubicBezTo>
                      <a:pt x="4431" y="4320"/>
                      <a:pt x="4431" y="4320"/>
                      <a:pt x="4432" y="4320"/>
                    </a:cubicBezTo>
                    <a:cubicBezTo>
                      <a:pt x="4503" y="4367"/>
                      <a:pt x="4575" y="4415"/>
                      <a:pt x="4646" y="4463"/>
                    </a:cubicBezTo>
                    <a:cubicBezTo>
                      <a:pt x="4787" y="4584"/>
                      <a:pt x="4928" y="4688"/>
                      <a:pt x="5106" y="4688"/>
                    </a:cubicBezTo>
                    <a:cubicBezTo>
                      <a:pt x="5138" y="4688"/>
                      <a:pt x="5171" y="4684"/>
                      <a:pt x="5206" y="4677"/>
                    </a:cubicBezTo>
                    <a:cubicBezTo>
                      <a:pt x="5396" y="4629"/>
                      <a:pt x="5563" y="4510"/>
                      <a:pt x="5670" y="4344"/>
                    </a:cubicBezTo>
                    <a:cubicBezTo>
                      <a:pt x="5896" y="4010"/>
                      <a:pt x="5884" y="3570"/>
                      <a:pt x="5837" y="3189"/>
                    </a:cubicBezTo>
                    <a:cubicBezTo>
                      <a:pt x="5777" y="2784"/>
                      <a:pt x="5658" y="2403"/>
                      <a:pt x="5479" y="2046"/>
                    </a:cubicBezTo>
                    <a:cubicBezTo>
                      <a:pt x="5217" y="1546"/>
                      <a:pt x="4848" y="1105"/>
                      <a:pt x="4396" y="760"/>
                    </a:cubicBezTo>
                    <a:cubicBezTo>
                      <a:pt x="4182" y="581"/>
                      <a:pt x="3955" y="427"/>
                      <a:pt x="3729" y="260"/>
                    </a:cubicBezTo>
                    <a:cubicBezTo>
                      <a:pt x="3543" y="126"/>
                      <a:pt x="3349" y="0"/>
                      <a:pt x="3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431;p39">
                <a:extLst>
                  <a:ext uri="{FF2B5EF4-FFF2-40B4-BE49-F238E27FC236}">
                    <a16:creationId xmlns:a16="http://schemas.microsoft.com/office/drawing/2014/main" id="{28944861-BDF9-4422-B065-5F45E7BEA68D}"/>
                  </a:ext>
                </a:extLst>
              </p:cNvPr>
              <p:cNvSpPr/>
              <p:nvPr/>
            </p:nvSpPr>
            <p:spPr>
              <a:xfrm>
                <a:off x="2352480" y="2914870"/>
                <a:ext cx="891465" cy="476537"/>
              </a:xfrm>
              <a:custGeom>
                <a:avLst/>
                <a:gdLst/>
                <a:ahLst/>
                <a:cxnLst/>
                <a:rect l="l" t="t" r="r" b="b"/>
                <a:pathLst>
                  <a:path w="21111" h="11285" extrusionOk="0">
                    <a:moveTo>
                      <a:pt x="15709" y="0"/>
                    </a:moveTo>
                    <a:cubicBezTo>
                      <a:pt x="15541" y="0"/>
                      <a:pt x="15369" y="23"/>
                      <a:pt x="15193" y="74"/>
                    </a:cubicBezTo>
                    <a:cubicBezTo>
                      <a:pt x="14550" y="264"/>
                      <a:pt x="14145" y="836"/>
                      <a:pt x="13871" y="1407"/>
                    </a:cubicBezTo>
                    <a:cubicBezTo>
                      <a:pt x="13681" y="1776"/>
                      <a:pt x="13312" y="2145"/>
                      <a:pt x="13383" y="2586"/>
                    </a:cubicBezTo>
                    <a:cubicBezTo>
                      <a:pt x="13395" y="2693"/>
                      <a:pt x="13574" y="2931"/>
                      <a:pt x="13550" y="3003"/>
                    </a:cubicBezTo>
                    <a:cubicBezTo>
                      <a:pt x="13312" y="3586"/>
                      <a:pt x="12193" y="3574"/>
                      <a:pt x="11681" y="3610"/>
                    </a:cubicBezTo>
                    <a:cubicBezTo>
                      <a:pt x="11537" y="3620"/>
                      <a:pt x="11394" y="3625"/>
                      <a:pt x="11251" y="3625"/>
                    </a:cubicBezTo>
                    <a:cubicBezTo>
                      <a:pt x="10550" y="3625"/>
                      <a:pt x="9853" y="3506"/>
                      <a:pt x="9180" y="3288"/>
                    </a:cubicBezTo>
                    <a:cubicBezTo>
                      <a:pt x="8662" y="3113"/>
                      <a:pt x="7929" y="2632"/>
                      <a:pt x="7293" y="2632"/>
                    </a:cubicBezTo>
                    <a:cubicBezTo>
                      <a:pt x="7068" y="2632"/>
                      <a:pt x="6855" y="2692"/>
                      <a:pt x="6668" y="2848"/>
                    </a:cubicBezTo>
                    <a:cubicBezTo>
                      <a:pt x="6430" y="3050"/>
                      <a:pt x="6513" y="3431"/>
                      <a:pt x="6549" y="3693"/>
                    </a:cubicBezTo>
                    <a:cubicBezTo>
                      <a:pt x="6597" y="4074"/>
                      <a:pt x="6692" y="4431"/>
                      <a:pt x="6835" y="4777"/>
                    </a:cubicBezTo>
                    <a:cubicBezTo>
                      <a:pt x="6335" y="4622"/>
                      <a:pt x="6204" y="4003"/>
                      <a:pt x="5847" y="3669"/>
                    </a:cubicBezTo>
                    <a:cubicBezTo>
                      <a:pt x="5659" y="3491"/>
                      <a:pt x="5405" y="3395"/>
                      <a:pt x="5147" y="3395"/>
                    </a:cubicBezTo>
                    <a:cubicBezTo>
                      <a:pt x="5094" y="3395"/>
                      <a:pt x="5042" y="3399"/>
                      <a:pt x="4989" y="3407"/>
                    </a:cubicBezTo>
                    <a:cubicBezTo>
                      <a:pt x="4239" y="3515"/>
                      <a:pt x="3858" y="4181"/>
                      <a:pt x="3584" y="4824"/>
                    </a:cubicBezTo>
                    <a:cubicBezTo>
                      <a:pt x="3584" y="4515"/>
                      <a:pt x="3668" y="4158"/>
                      <a:pt x="3382" y="3979"/>
                    </a:cubicBezTo>
                    <a:cubicBezTo>
                      <a:pt x="3231" y="3884"/>
                      <a:pt x="3006" y="3868"/>
                      <a:pt x="2796" y="3868"/>
                    </a:cubicBezTo>
                    <a:cubicBezTo>
                      <a:pt x="2690" y="3868"/>
                      <a:pt x="2588" y="3872"/>
                      <a:pt x="2501" y="3872"/>
                    </a:cubicBezTo>
                    <a:cubicBezTo>
                      <a:pt x="2179" y="3872"/>
                      <a:pt x="1858" y="3931"/>
                      <a:pt x="1548" y="4038"/>
                    </a:cubicBezTo>
                    <a:cubicBezTo>
                      <a:pt x="715" y="4336"/>
                      <a:pt x="1" y="5146"/>
                      <a:pt x="191" y="6074"/>
                    </a:cubicBezTo>
                    <a:cubicBezTo>
                      <a:pt x="263" y="6479"/>
                      <a:pt x="525" y="6825"/>
                      <a:pt x="882" y="7027"/>
                    </a:cubicBezTo>
                    <a:cubicBezTo>
                      <a:pt x="1048" y="7122"/>
                      <a:pt x="1298" y="7217"/>
                      <a:pt x="1382" y="7384"/>
                    </a:cubicBezTo>
                    <a:cubicBezTo>
                      <a:pt x="1441" y="7515"/>
                      <a:pt x="1346" y="7777"/>
                      <a:pt x="1310" y="7908"/>
                    </a:cubicBezTo>
                    <a:cubicBezTo>
                      <a:pt x="1215" y="8122"/>
                      <a:pt x="1167" y="8360"/>
                      <a:pt x="1132" y="8587"/>
                    </a:cubicBezTo>
                    <a:cubicBezTo>
                      <a:pt x="1072" y="9706"/>
                      <a:pt x="2049" y="10456"/>
                      <a:pt x="2965" y="10849"/>
                    </a:cubicBezTo>
                    <a:cubicBezTo>
                      <a:pt x="3404" y="11044"/>
                      <a:pt x="3852" y="11153"/>
                      <a:pt x="4290" y="11153"/>
                    </a:cubicBezTo>
                    <a:cubicBezTo>
                      <a:pt x="4838" y="11153"/>
                      <a:pt x="5370" y="10983"/>
                      <a:pt x="5847" y="10599"/>
                    </a:cubicBezTo>
                    <a:cubicBezTo>
                      <a:pt x="6394" y="11089"/>
                      <a:pt x="7019" y="11285"/>
                      <a:pt x="7666" y="11285"/>
                    </a:cubicBezTo>
                    <a:cubicBezTo>
                      <a:pt x="9043" y="11285"/>
                      <a:pt x="10517" y="10397"/>
                      <a:pt x="11538" y="9587"/>
                    </a:cubicBezTo>
                    <a:cubicBezTo>
                      <a:pt x="13312" y="8170"/>
                      <a:pt x="14669" y="6289"/>
                      <a:pt x="16038" y="4479"/>
                    </a:cubicBezTo>
                    <a:lnTo>
                      <a:pt x="16038" y="4479"/>
                    </a:lnTo>
                    <a:cubicBezTo>
                      <a:pt x="15991" y="4789"/>
                      <a:pt x="15931" y="5098"/>
                      <a:pt x="15895" y="5408"/>
                    </a:cubicBezTo>
                    <a:cubicBezTo>
                      <a:pt x="15872" y="5610"/>
                      <a:pt x="15860" y="5813"/>
                      <a:pt x="16050" y="5955"/>
                    </a:cubicBezTo>
                    <a:cubicBezTo>
                      <a:pt x="16156" y="6030"/>
                      <a:pt x="16272" y="6061"/>
                      <a:pt x="16395" y="6061"/>
                    </a:cubicBezTo>
                    <a:cubicBezTo>
                      <a:pt x="17082" y="6061"/>
                      <a:pt x="17980" y="5081"/>
                      <a:pt x="18506" y="5081"/>
                    </a:cubicBezTo>
                    <a:cubicBezTo>
                      <a:pt x="18701" y="5081"/>
                      <a:pt x="18845" y="5216"/>
                      <a:pt x="18908" y="5586"/>
                    </a:cubicBezTo>
                    <a:cubicBezTo>
                      <a:pt x="18920" y="5717"/>
                      <a:pt x="18955" y="5848"/>
                      <a:pt x="19003" y="5967"/>
                    </a:cubicBezTo>
                    <a:cubicBezTo>
                      <a:pt x="19161" y="6318"/>
                      <a:pt x="19524" y="6637"/>
                      <a:pt x="19928" y="6637"/>
                    </a:cubicBezTo>
                    <a:cubicBezTo>
                      <a:pt x="19949" y="6637"/>
                      <a:pt x="19970" y="6636"/>
                      <a:pt x="19991" y="6634"/>
                    </a:cubicBezTo>
                    <a:cubicBezTo>
                      <a:pt x="21110" y="6539"/>
                      <a:pt x="21099" y="4717"/>
                      <a:pt x="20944" y="3955"/>
                    </a:cubicBezTo>
                    <a:cubicBezTo>
                      <a:pt x="20813" y="3312"/>
                      <a:pt x="20575" y="2681"/>
                      <a:pt x="20253" y="2110"/>
                    </a:cubicBezTo>
                    <a:cubicBezTo>
                      <a:pt x="19944" y="1538"/>
                      <a:pt x="19575" y="895"/>
                      <a:pt x="19086" y="455"/>
                    </a:cubicBezTo>
                    <a:cubicBezTo>
                      <a:pt x="18895" y="272"/>
                      <a:pt x="18454" y="12"/>
                      <a:pt x="18092" y="12"/>
                    </a:cubicBezTo>
                    <a:cubicBezTo>
                      <a:pt x="17959" y="12"/>
                      <a:pt x="17837" y="47"/>
                      <a:pt x="17741" y="133"/>
                    </a:cubicBezTo>
                    <a:cubicBezTo>
                      <a:pt x="17550" y="300"/>
                      <a:pt x="17598" y="657"/>
                      <a:pt x="17693" y="955"/>
                    </a:cubicBezTo>
                    <a:cubicBezTo>
                      <a:pt x="17120" y="450"/>
                      <a:pt x="16452" y="0"/>
                      <a:pt x="157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432;p39">
                <a:extLst>
                  <a:ext uri="{FF2B5EF4-FFF2-40B4-BE49-F238E27FC236}">
                    <a16:creationId xmlns:a16="http://schemas.microsoft.com/office/drawing/2014/main" id="{DD33CD43-D595-443D-8AC4-140453DB5732}"/>
                  </a:ext>
                </a:extLst>
              </p:cNvPr>
              <p:cNvSpPr/>
              <p:nvPr/>
            </p:nvSpPr>
            <p:spPr>
              <a:xfrm>
                <a:off x="2350960" y="2908367"/>
                <a:ext cx="902022" cy="489121"/>
              </a:xfrm>
              <a:custGeom>
                <a:avLst/>
                <a:gdLst/>
                <a:ahLst/>
                <a:cxnLst/>
                <a:rect l="l" t="t" r="r" b="b"/>
                <a:pathLst>
                  <a:path w="21361" h="11583" extrusionOk="0">
                    <a:moveTo>
                      <a:pt x="15728" y="304"/>
                    </a:moveTo>
                    <a:cubicBezTo>
                      <a:pt x="15779" y="304"/>
                      <a:pt x="15831" y="306"/>
                      <a:pt x="15884" y="311"/>
                    </a:cubicBezTo>
                    <a:cubicBezTo>
                      <a:pt x="16539" y="371"/>
                      <a:pt x="17134" y="787"/>
                      <a:pt x="17610" y="1216"/>
                    </a:cubicBezTo>
                    <a:cubicBezTo>
                      <a:pt x="17641" y="1250"/>
                      <a:pt x="17679" y="1264"/>
                      <a:pt x="17717" y="1264"/>
                    </a:cubicBezTo>
                    <a:cubicBezTo>
                      <a:pt x="17811" y="1264"/>
                      <a:pt x="17903" y="1172"/>
                      <a:pt x="17860" y="1061"/>
                    </a:cubicBezTo>
                    <a:cubicBezTo>
                      <a:pt x="17789" y="811"/>
                      <a:pt x="17682" y="371"/>
                      <a:pt x="18051" y="323"/>
                    </a:cubicBezTo>
                    <a:cubicBezTo>
                      <a:pt x="18079" y="319"/>
                      <a:pt x="18107" y="317"/>
                      <a:pt x="18135" y="317"/>
                    </a:cubicBezTo>
                    <a:cubicBezTo>
                      <a:pt x="18372" y="317"/>
                      <a:pt x="18621" y="444"/>
                      <a:pt x="18813" y="561"/>
                    </a:cubicBezTo>
                    <a:cubicBezTo>
                      <a:pt x="19372" y="918"/>
                      <a:pt x="19730" y="1573"/>
                      <a:pt x="20039" y="2133"/>
                    </a:cubicBezTo>
                    <a:cubicBezTo>
                      <a:pt x="20599" y="3157"/>
                      <a:pt x="21015" y="4264"/>
                      <a:pt x="20861" y="5443"/>
                    </a:cubicBezTo>
                    <a:cubicBezTo>
                      <a:pt x="20813" y="5836"/>
                      <a:pt x="20694" y="6312"/>
                      <a:pt x="20349" y="6526"/>
                    </a:cubicBezTo>
                    <a:cubicBezTo>
                      <a:pt x="20236" y="6598"/>
                      <a:pt x="20108" y="6633"/>
                      <a:pt x="19978" y="6633"/>
                    </a:cubicBezTo>
                    <a:cubicBezTo>
                      <a:pt x="19849" y="6633"/>
                      <a:pt x="19718" y="6598"/>
                      <a:pt x="19599" y="6526"/>
                    </a:cubicBezTo>
                    <a:cubicBezTo>
                      <a:pt x="19277" y="6336"/>
                      <a:pt x="19146" y="6026"/>
                      <a:pt x="19075" y="5681"/>
                    </a:cubicBezTo>
                    <a:cubicBezTo>
                      <a:pt x="19027" y="5383"/>
                      <a:pt x="18872" y="5085"/>
                      <a:pt x="18527" y="5085"/>
                    </a:cubicBezTo>
                    <a:cubicBezTo>
                      <a:pt x="18217" y="5085"/>
                      <a:pt x="17920" y="5300"/>
                      <a:pt x="17670" y="5455"/>
                    </a:cubicBezTo>
                    <a:cubicBezTo>
                      <a:pt x="17336" y="5669"/>
                      <a:pt x="16991" y="5943"/>
                      <a:pt x="16586" y="6038"/>
                    </a:cubicBezTo>
                    <a:cubicBezTo>
                      <a:pt x="16544" y="6052"/>
                      <a:pt x="16499" y="6059"/>
                      <a:pt x="16454" y="6059"/>
                    </a:cubicBezTo>
                    <a:cubicBezTo>
                      <a:pt x="16347" y="6059"/>
                      <a:pt x="16238" y="6021"/>
                      <a:pt x="16146" y="5955"/>
                    </a:cubicBezTo>
                    <a:cubicBezTo>
                      <a:pt x="15991" y="5824"/>
                      <a:pt x="16074" y="5550"/>
                      <a:pt x="16098" y="5383"/>
                    </a:cubicBezTo>
                    <a:cubicBezTo>
                      <a:pt x="16134" y="5145"/>
                      <a:pt x="16170" y="4907"/>
                      <a:pt x="16205" y="4669"/>
                    </a:cubicBezTo>
                    <a:cubicBezTo>
                      <a:pt x="16236" y="4561"/>
                      <a:pt x="16153" y="4483"/>
                      <a:pt x="16064" y="4483"/>
                    </a:cubicBezTo>
                    <a:cubicBezTo>
                      <a:pt x="16015" y="4483"/>
                      <a:pt x="15965" y="4507"/>
                      <a:pt x="15931" y="4562"/>
                    </a:cubicBezTo>
                    <a:cubicBezTo>
                      <a:pt x="14836" y="6014"/>
                      <a:pt x="13753" y="7502"/>
                      <a:pt x="12431" y="8776"/>
                    </a:cubicBezTo>
                    <a:cubicBezTo>
                      <a:pt x="11312" y="9860"/>
                      <a:pt x="9931" y="10908"/>
                      <a:pt x="8371" y="11217"/>
                    </a:cubicBezTo>
                    <a:cubicBezTo>
                      <a:pt x="8158" y="11259"/>
                      <a:pt x="7943" y="11280"/>
                      <a:pt x="7732" y="11280"/>
                    </a:cubicBezTo>
                    <a:cubicBezTo>
                      <a:pt x="7094" y="11280"/>
                      <a:pt x="6479" y="11084"/>
                      <a:pt x="5978" y="10646"/>
                    </a:cubicBezTo>
                    <a:cubicBezTo>
                      <a:pt x="5948" y="10616"/>
                      <a:pt x="5909" y="10601"/>
                      <a:pt x="5871" y="10601"/>
                    </a:cubicBezTo>
                    <a:cubicBezTo>
                      <a:pt x="5832" y="10601"/>
                      <a:pt x="5793" y="10616"/>
                      <a:pt x="5764" y="10646"/>
                    </a:cubicBezTo>
                    <a:cubicBezTo>
                      <a:pt x="5332" y="10992"/>
                      <a:pt x="4821" y="11150"/>
                      <a:pt x="4297" y="11150"/>
                    </a:cubicBezTo>
                    <a:cubicBezTo>
                      <a:pt x="4012" y="11150"/>
                      <a:pt x="3723" y="11103"/>
                      <a:pt x="3442" y="11015"/>
                    </a:cubicBezTo>
                    <a:cubicBezTo>
                      <a:pt x="2763" y="10800"/>
                      <a:pt x="2037" y="10396"/>
                      <a:pt x="1632" y="9800"/>
                    </a:cubicBezTo>
                    <a:cubicBezTo>
                      <a:pt x="1418" y="9515"/>
                      <a:pt x="1311" y="9169"/>
                      <a:pt x="1311" y="8824"/>
                    </a:cubicBezTo>
                    <a:cubicBezTo>
                      <a:pt x="1311" y="8431"/>
                      <a:pt x="1537" y="8098"/>
                      <a:pt x="1573" y="7717"/>
                    </a:cubicBezTo>
                    <a:cubicBezTo>
                      <a:pt x="1608" y="7371"/>
                      <a:pt x="1311" y="7217"/>
                      <a:pt x="1037" y="7086"/>
                    </a:cubicBezTo>
                    <a:cubicBezTo>
                      <a:pt x="691" y="6907"/>
                      <a:pt x="441" y="6574"/>
                      <a:pt x="358" y="6193"/>
                    </a:cubicBezTo>
                    <a:cubicBezTo>
                      <a:pt x="191" y="5347"/>
                      <a:pt x="870" y="4609"/>
                      <a:pt x="1620" y="4335"/>
                    </a:cubicBezTo>
                    <a:cubicBezTo>
                      <a:pt x="1977" y="4220"/>
                      <a:pt x="2350" y="4159"/>
                      <a:pt x="2725" y="4159"/>
                    </a:cubicBezTo>
                    <a:cubicBezTo>
                      <a:pt x="2813" y="4159"/>
                      <a:pt x="2901" y="4162"/>
                      <a:pt x="2989" y="4169"/>
                    </a:cubicBezTo>
                    <a:cubicBezTo>
                      <a:pt x="3180" y="4181"/>
                      <a:pt x="3406" y="4228"/>
                      <a:pt x="3466" y="4431"/>
                    </a:cubicBezTo>
                    <a:cubicBezTo>
                      <a:pt x="3489" y="4609"/>
                      <a:pt x="3489" y="4800"/>
                      <a:pt x="3466" y="4978"/>
                    </a:cubicBezTo>
                    <a:cubicBezTo>
                      <a:pt x="3466" y="5067"/>
                      <a:pt x="3547" y="5128"/>
                      <a:pt x="3624" y="5128"/>
                    </a:cubicBezTo>
                    <a:cubicBezTo>
                      <a:pt x="3671" y="5128"/>
                      <a:pt x="3717" y="5104"/>
                      <a:pt x="3739" y="5050"/>
                    </a:cubicBezTo>
                    <a:cubicBezTo>
                      <a:pt x="3990" y="4462"/>
                      <a:pt x="4429" y="3695"/>
                      <a:pt x="5139" y="3695"/>
                    </a:cubicBezTo>
                    <a:cubicBezTo>
                      <a:pt x="5206" y="3695"/>
                      <a:pt x="5275" y="3702"/>
                      <a:pt x="5347" y="3716"/>
                    </a:cubicBezTo>
                    <a:cubicBezTo>
                      <a:pt x="5752" y="3788"/>
                      <a:pt x="5942" y="4121"/>
                      <a:pt x="6133" y="4443"/>
                    </a:cubicBezTo>
                    <a:cubicBezTo>
                      <a:pt x="6311" y="4716"/>
                      <a:pt x="6502" y="4966"/>
                      <a:pt x="6823" y="5074"/>
                    </a:cubicBezTo>
                    <a:cubicBezTo>
                      <a:pt x="6838" y="5078"/>
                      <a:pt x="6852" y="5081"/>
                      <a:pt x="6866" y="5081"/>
                    </a:cubicBezTo>
                    <a:cubicBezTo>
                      <a:pt x="6956" y="5081"/>
                      <a:pt x="7033" y="4988"/>
                      <a:pt x="7002" y="4895"/>
                    </a:cubicBezTo>
                    <a:cubicBezTo>
                      <a:pt x="6895" y="4609"/>
                      <a:pt x="6799" y="4312"/>
                      <a:pt x="6752" y="4002"/>
                    </a:cubicBezTo>
                    <a:cubicBezTo>
                      <a:pt x="6704" y="3776"/>
                      <a:pt x="6645" y="3490"/>
                      <a:pt x="6704" y="3276"/>
                    </a:cubicBezTo>
                    <a:cubicBezTo>
                      <a:pt x="6764" y="3049"/>
                      <a:pt x="7038" y="2942"/>
                      <a:pt x="7252" y="2930"/>
                    </a:cubicBezTo>
                    <a:cubicBezTo>
                      <a:pt x="7490" y="2930"/>
                      <a:pt x="7728" y="2966"/>
                      <a:pt x="7942" y="3061"/>
                    </a:cubicBezTo>
                    <a:cubicBezTo>
                      <a:pt x="8383" y="3204"/>
                      <a:pt x="8788" y="3454"/>
                      <a:pt x="9228" y="3597"/>
                    </a:cubicBezTo>
                    <a:cubicBezTo>
                      <a:pt x="9835" y="3788"/>
                      <a:pt x="10467" y="3895"/>
                      <a:pt x="11098" y="3919"/>
                    </a:cubicBezTo>
                    <a:cubicBezTo>
                      <a:pt x="11173" y="3921"/>
                      <a:pt x="11249" y="3922"/>
                      <a:pt x="11325" y="3922"/>
                    </a:cubicBezTo>
                    <a:cubicBezTo>
                      <a:pt x="11704" y="3922"/>
                      <a:pt x="12090" y="3897"/>
                      <a:pt x="12467" y="3847"/>
                    </a:cubicBezTo>
                    <a:cubicBezTo>
                      <a:pt x="12836" y="3811"/>
                      <a:pt x="13264" y="3740"/>
                      <a:pt x="13538" y="3466"/>
                    </a:cubicBezTo>
                    <a:cubicBezTo>
                      <a:pt x="13669" y="3359"/>
                      <a:pt x="13741" y="3204"/>
                      <a:pt x="13717" y="3038"/>
                    </a:cubicBezTo>
                    <a:cubicBezTo>
                      <a:pt x="13681" y="2954"/>
                      <a:pt x="13645" y="2883"/>
                      <a:pt x="13598" y="2799"/>
                    </a:cubicBezTo>
                    <a:cubicBezTo>
                      <a:pt x="13550" y="2692"/>
                      <a:pt x="13538" y="2573"/>
                      <a:pt x="13574" y="2454"/>
                    </a:cubicBezTo>
                    <a:cubicBezTo>
                      <a:pt x="13645" y="2204"/>
                      <a:pt x="13824" y="1990"/>
                      <a:pt x="13943" y="1764"/>
                    </a:cubicBezTo>
                    <a:cubicBezTo>
                      <a:pt x="14074" y="1549"/>
                      <a:pt x="14181" y="1323"/>
                      <a:pt x="14324" y="1109"/>
                    </a:cubicBezTo>
                    <a:cubicBezTo>
                      <a:pt x="14664" y="616"/>
                      <a:pt x="15135" y="304"/>
                      <a:pt x="15728" y="304"/>
                    </a:cubicBezTo>
                    <a:close/>
                    <a:moveTo>
                      <a:pt x="15699" y="0"/>
                    </a:moveTo>
                    <a:cubicBezTo>
                      <a:pt x="15362" y="0"/>
                      <a:pt x="15025" y="92"/>
                      <a:pt x="14705" y="311"/>
                    </a:cubicBezTo>
                    <a:cubicBezTo>
                      <a:pt x="14241" y="621"/>
                      <a:pt x="14003" y="1097"/>
                      <a:pt x="13729" y="1573"/>
                    </a:cubicBezTo>
                    <a:cubicBezTo>
                      <a:pt x="13503" y="1978"/>
                      <a:pt x="13098" y="2442"/>
                      <a:pt x="13348" y="2930"/>
                    </a:cubicBezTo>
                    <a:cubicBezTo>
                      <a:pt x="13384" y="3002"/>
                      <a:pt x="13443" y="3085"/>
                      <a:pt x="13431" y="3145"/>
                    </a:cubicBezTo>
                    <a:cubicBezTo>
                      <a:pt x="13407" y="3228"/>
                      <a:pt x="13288" y="3300"/>
                      <a:pt x="13217" y="3347"/>
                    </a:cubicBezTo>
                    <a:cubicBezTo>
                      <a:pt x="13026" y="3442"/>
                      <a:pt x="12824" y="3514"/>
                      <a:pt x="12610" y="3538"/>
                    </a:cubicBezTo>
                    <a:cubicBezTo>
                      <a:pt x="12205" y="3589"/>
                      <a:pt x="11801" y="3623"/>
                      <a:pt x="11397" y="3623"/>
                    </a:cubicBezTo>
                    <a:cubicBezTo>
                      <a:pt x="11337" y="3623"/>
                      <a:pt x="11277" y="3623"/>
                      <a:pt x="11217" y="3621"/>
                    </a:cubicBezTo>
                    <a:cubicBezTo>
                      <a:pt x="10526" y="3609"/>
                      <a:pt x="9847" y="3490"/>
                      <a:pt x="9204" y="3264"/>
                    </a:cubicBezTo>
                    <a:cubicBezTo>
                      <a:pt x="8728" y="3097"/>
                      <a:pt x="8300" y="2823"/>
                      <a:pt x="7811" y="2692"/>
                    </a:cubicBezTo>
                    <a:cubicBezTo>
                      <a:pt x="7669" y="2655"/>
                      <a:pt x="7503" y="2630"/>
                      <a:pt x="7336" y="2630"/>
                    </a:cubicBezTo>
                    <a:cubicBezTo>
                      <a:pt x="6971" y="2630"/>
                      <a:pt x="6601" y="2746"/>
                      <a:pt x="6454" y="3097"/>
                    </a:cubicBezTo>
                    <a:cubicBezTo>
                      <a:pt x="6359" y="3359"/>
                      <a:pt x="6406" y="3645"/>
                      <a:pt x="6442" y="3907"/>
                    </a:cubicBezTo>
                    <a:cubicBezTo>
                      <a:pt x="6478" y="4120"/>
                      <a:pt x="6526" y="4333"/>
                      <a:pt x="6587" y="4543"/>
                    </a:cubicBezTo>
                    <a:lnTo>
                      <a:pt x="6587" y="4543"/>
                    </a:lnTo>
                    <a:cubicBezTo>
                      <a:pt x="6430" y="4363"/>
                      <a:pt x="6321" y="4124"/>
                      <a:pt x="6192" y="3942"/>
                    </a:cubicBezTo>
                    <a:cubicBezTo>
                      <a:pt x="5966" y="3597"/>
                      <a:pt x="5585" y="3395"/>
                      <a:pt x="5168" y="3395"/>
                    </a:cubicBezTo>
                    <a:cubicBezTo>
                      <a:pt x="4517" y="3404"/>
                      <a:pt x="4073" y="3834"/>
                      <a:pt x="3761" y="4354"/>
                    </a:cubicBezTo>
                    <a:lnTo>
                      <a:pt x="3761" y="4354"/>
                    </a:lnTo>
                    <a:cubicBezTo>
                      <a:pt x="3753" y="4320"/>
                      <a:pt x="3742" y="4286"/>
                      <a:pt x="3728" y="4252"/>
                    </a:cubicBezTo>
                    <a:cubicBezTo>
                      <a:pt x="3632" y="4062"/>
                      <a:pt x="3454" y="3931"/>
                      <a:pt x="3239" y="3895"/>
                    </a:cubicBezTo>
                    <a:cubicBezTo>
                      <a:pt x="3093" y="3872"/>
                      <a:pt x="2942" y="3859"/>
                      <a:pt x="2793" y="3859"/>
                    </a:cubicBezTo>
                    <a:cubicBezTo>
                      <a:pt x="2711" y="3859"/>
                      <a:pt x="2629" y="3863"/>
                      <a:pt x="2549" y="3871"/>
                    </a:cubicBezTo>
                    <a:cubicBezTo>
                      <a:pt x="2204" y="3871"/>
                      <a:pt x="1870" y="3931"/>
                      <a:pt x="1549" y="4038"/>
                    </a:cubicBezTo>
                    <a:cubicBezTo>
                      <a:pt x="1532" y="4044"/>
                      <a:pt x="1517" y="4052"/>
                      <a:pt x="1504" y="4062"/>
                    </a:cubicBezTo>
                    <a:lnTo>
                      <a:pt x="1504" y="4062"/>
                    </a:lnTo>
                    <a:cubicBezTo>
                      <a:pt x="791" y="4330"/>
                      <a:pt x="166" y="4931"/>
                      <a:pt x="49" y="5705"/>
                    </a:cubicBezTo>
                    <a:cubicBezTo>
                      <a:pt x="1" y="6109"/>
                      <a:pt x="96" y="6526"/>
                      <a:pt x="322" y="6859"/>
                    </a:cubicBezTo>
                    <a:cubicBezTo>
                      <a:pt x="430" y="7014"/>
                      <a:pt x="572" y="7145"/>
                      <a:pt x="727" y="7252"/>
                    </a:cubicBezTo>
                    <a:cubicBezTo>
                      <a:pt x="882" y="7360"/>
                      <a:pt x="1120" y="7407"/>
                      <a:pt x="1239" y="7550"/>
                    </a:cubicBezTo>
                    <a:cubicBezTo>
                      <a:pt x="1346" y="7705"/>
                      <a:pt x="1239" y="7883"/>
                      <a:pt x="1192" y="8014"/>
                    </a:cubicBezTo>
                    <a:cubicBezTo>
                      <a:pt x="1096" y="8252"/>
                      <a:pt x="1037" y="8491"/>
                      <a:pt x="1013" y="8741"/>
                    </a:cubicBezTo>
                    <a:cubicBezTo>
                      <a:pt x="989" y="9134"/>
                      <a:pt x="1084" y="9515"/>
                      <a:pt x="1299" y="9848"/>
                    </a:cubicBezTo>
                    <a:cubicBezTo>
                      <a:pt x="1704" y="10515"/>
                      <a:pt x="2430" y="10955"/>
                      <a:pt x="3144" y="11229"/>
                    </a:cubicBezTo>
                    <a:cubicBezTo>
                      <a:pt x="3519" y="11366"/>
                      <a:pt x="3900" y="11438"/>
                      <a:pt x="4275" y="11438"/>
                    </a:cubicBezTo>
                    <a:cubicBezTo>
                      <a:pt x="4834" y="11438"/>
                      <a:pt x="5379" y="11278"/>
                      <a:pt x="5864" y="10933"/>
                    </a:cubicBezTo>
                    <a:lnTo>
                      <a:pt x="5864" y="10933"/>
                    </a:lnTo>
                    <a:cubicBezTo>
                      <a:pt x="6387" y="11354"/>
                      <a:pt x="7033" y="11583"/>
                      <a:pt x="7690" y="11583"/>
                    </a:cubicBezTo>
                    <a:cubicBezTo>
                      <a:pt x="7762" y="11583"/>
                      <a:pt x="7834" y="11580"/>
                      <a:pt x="7907" y="11574"/>
                    </a:cubicBezTo>
                    <a:cubicBezTo>
                      <a:pt x="8716" y="11503"/>
                      <a:pt x="9490" y="11241"/>
                      <a:pt x="10181" y="10836"/>
                    </a:cubicBezTo>
                    <a:cubicBezTo>
                      <a:pt x="11752" y="9979"/>
                      <a:pt x="13038" y="8669"/>
                      <a:pt x="14169" y="7300"/>
                    </a:cubicBezTo>
                    <a:cubicBezTo>
                      <a:pt x="14748" y="6604"/>
                      <a:pt x="15294" y="5884"/>
                      <a:pt x="15841" y="5166"/>
                    </a:cubicBezTo>
                    <a:lnTo>
                      <a:pt x="15841" y="5166"/>
                    </a:lnTo>
                    <a:cubicBezTo>
                      <a:pt x="15835" y="5211"/>
                      <a:pt x="15829" y="5256"/>
                      <a:pt x="15824" y="5300"/>
                    </a:cubicBezTo>
                    <a:cubicBezTo>
                      <a:pt x="15777" y="5478"/>
                      <a:pt x="15765" y="5669"/>
                      <a:pt x="15789" y="5847"/>
                    </a:cubicBezTo>
                    <a:cubicBezTo>
                      <a:pt x="15824" y="6097"/>
                      <a:pt x="16015" y="6288"/>
                      <a:pt x="16265" y="6336"/>
                    </a:cubicBezTo>
                    <a:cubicBezTo>
                      <a:pt x="16327" y="6351"/>
                      <a:pt x="16389" y="6358"/>
                      <a:pt x="16452" y="6358"/>
                    </a:cubicBezTo>
                    <a:cubicBezTo>
                      <a:pt x="16772" y="6358"/>
                      <a:pt x="17091" y="6174"/>
                      <a:pt x="17360" y="6014"/>
                    </a:cubicBezTo>
                    <a:cubicBezTo>
                      <a:pt x="17682" y="5824"/>
                      <a:pt x="18027" y="5526"/>
                      <a:pt x="18408" y="5407"/>
                    </a:cubicBezTo>
                    <a:cubicBezTo>
                      <a:pt x="18446" y="5395"/>
                      <a:pt x="18481" y="5390"/>
                      <a:pt x="18512" y="5390"/>
                    </a:cubicBezTo>
                    <a:cubicBezTo>
                      <a:pt x="18830" y="5390"/>
                      <a:pt x="18801" y="5954"/>
                      <a:pt x="18920" y="6193"/>
                    </a:cubicBezTo>
                    <a:cubicBezTo>
                      <a:pt x="19114" y="6624"/>
                      <a:pt x="19541" y="6938"/>
                      <a:pt x="19996" y="6938"/>
                    </a:cubicBezTo>
                    <a:cubicBezTo>
                      <a:pt x="20157" y="6938"/>
                      <a:pt x="20321" y="6899"/>
                      <a:pt x="20480" y="6812"/>
                    </a:cubicBezTo>
                    <a:cubicBezTo>
                      <a:pt x="20896" y="6574"/>
                      <a:pt x="21075" y="6062"/>
                      <a:pt x="21146" y="5609"/>
                    </a:cubicBezTo>
                    <a:cubicBezTo>
                      <a:pt x="21361" y="4276"/>
                      <a:pt x="20884" y="3026"/>
                      <a:pt x="20242" y="1871"/>
                    </a:cubicBezTo>
                    <a:cubicBezTo>
                      <a:pt x="19861" y="1192"/>
                      <a:pt x="19396" y="466"/>
                      <a:pt x="18646" y="144"/>
                    </a:cubicBezTo>
                    <a:cubicBezTo>
                      <a:pt x="18486" y="77"/>
                      <a:pt x="18299" y="22"/>
                      <a:pt x="18117" y="22"/>
                    </a:cubicBezTo>
                    <a:cubicBezTo>
                      <a:pt x="17976" y="22"/>
                      <a:pt x="17837" y="56"/>
                      <a:pt x="17717" y="144"/>
                    </a:cubicBezTo>
                    <a:cubicBezTo>
                      <a:pt x="17530" y="288"/>
                      <a:pt x="17487" y="507"/>
                      <a:pt x="17503" y="728"/>
                    </a:cubicBezTo>
                    <a:lnTo>
                      <a:pt x="17503" y="728"/>
                    </a:lnTo>
                    <a:cubicBezTo>
                      <a:pt x="16973" y="327"/>
                      <a:pt x="16336" y="0"/>
                      <a:pt x="15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433;p39">
                <a:extLst>
                  <a:ext uri="{FF2B5EF4-FFF2-40B4-BE49-F238E27FC236}">
                    <a16:creationId xmlns:a16="http://schemas.microsoft.com/office/drawing/2014/main" id="{0DA44300-8876-4074-86C5-7B4781FBADA0}"/>
                  </a:ext>
                </a:extLst>
              </p:cNvPr>
              <p:cNvSpPr/>
              <p:nvPr/>
            </p:nvSpPr>
            <p:spPr>
              <a:xfrm>
                <a:off x="2210216" y="2724804"/>
                <a:ext cx="497271" cy="537049"/>
              </a:xfrm>
              <a:custGeom>
                <a:avLst/>
                <a:gdLst/>
                <a:ahLst/>
                <a:cxnLst/>
                <a:rect l="l" t="t" r="r" b="b"/>
                <a:pathLst>
                  <a:path w="11776" h="12718" extrusionOk="0">
                    <a:moveTo>
                      <a:pt x="5815" y="0"/>
                    </a:moveTo>
                    <a:cubicBezTo>
                      <a:pt x="4861" y="0"/>
                      <a:pt x="3909" y="207"/>
                      <a:pt x="3024" y="622"/>
                    </a:cubicBezTo>
                    <a:cubicBezTo>
                      <a:pt x="2131" y="1050"/>
                      <a:pt x="1060" y="1527"/>
                      <a:pt x="643" y="2479"/>
                    </a:cubicBezTo>
                    <a:cubicBezTo>
                      <a:pt x="453" y="2932"/>
                      <a:pt x="476" y="3444"/>
                      <a:pt x="572" y="3920"/>
                    </a:cubicBezTo>
                    <a:cubicBezTo>
                      <a:pt x="738" y="4706"/>
                      <a:pt x="1191" y="5599"/>
                      <a:pt x="2048" y="5777"/>
                    </a:cubicBezTo>
                    <a:cubicBezTo>
                      <a:pt x="2151" y="5799"/>
                      <a:pt x="2254" y="5809"/>
                      <a:pt x="2354" y="5809"/>
                    </a:cubicBezTo>
                    <a:cubicBezTo>
                      <a:pt x="3194" y="5809"/>
                      <a:pt x="3947" y="5121"/>
                      <a:pt x="4691" y="4813"/>
                    </a:cubicBezTo>
                    <a:lnTo>
                      <a:pt x="4691" y="4813"/>
                    </a:lnTo>
                    <a:cubicBezTo>
                      <a:pt x="4215" y="5015"/>
                      <a:pt x="3846" y="5337"/>
                      <a:pt x="3417" y="5622"/>
                    </a:cubicBezTo>
                    <a:cubicBezTo>
                      <a:pt x="2024" y="6539"/>
                      <a:pt x="810" y="7873"/>
                      <a:pt x="298" y="9444"/>
                    </a:cubicBezTo>
                    <a:cubicBezTo>
                      <a:pt x="84" y="10111"/>
                      <a:pt x="0" y="10802"/>
                      <a:pt x="72" y="11492"/>
                    </a:cubicBezTo>
                    <a:cubicBezTo>
                      <a:pt x="72" y="11826"/>
                      <a:pt x="179" y="12159"/>
                      <a:pt x="381" y="12421"/>
                    </a:cubicBezTo>
                    <a:cubicBezTo>
                      <a:pt x="558" y="12639"/>
                      <a:pt x="790" y="12717"/>
                      <a:pt x="1034" y="12717"/>
                    </a:cubicBezTo>
                    <a:cubicBezTo>
                      <a:pt x="1281" y="12717"/>
                      <a:pt x="1540" y="12636"/>
                      <a:pt x="1762" y="12540"/>
                    </a:cubicBezTo>
                    <a:cubicBezTo>
                      <a:pt x="2060" y="12433"/>
                      <a:pt x="2322" y="12266"/>
                      <a:pt x="2560" y="12064"/>
                    </a:cubicBezTo>
                    <a:cubicBezTo>
                      <a:pt x="2941" y="11683"/>
                      <a:pt x="2858" y="11326"/>
                      <a:pt x="2858" y="10837"/>
                    </a:cubicBezTo>
                    <a:cubicBezTo>
                      <a:pt x="2858" y="9671"/>
                      <a:pt x="3632" y="8563"/>
                      <a:pt x="4608" y="7992"/>
                    </a:cubicBezTo>
                    <a:cubicBezTo>
                      <a:pt x="5941" y="7206"/>
                      <a:pt x="7394" y="7599"/>
                      <a:pt x="8787" y="7123"/>
                    </a:cubicBezTo>
                    <a:cubicBezTo>
                      <a:pt x="8906" y="7087"/>
                      <a:pt x="10054" y="6566"/>
                      <a:pt x="9955" y="6504"/>
                    </a:cubicBezTo>
                    <a:lnTo>
                      <a:pt x="9955" y="6504"/>
                    </a:lnTo>
                    <a:cubicBezTo>
                      <a:pt x="10147" y="6618"/>
                      <a:pt x="10472" y="6807"/>
                      <a:pt x="10745" y="6807"/>
                    </a:cubicBezTo>
                    <a:cubicBezTo>
                      <a:pt x="10844" y="6807"/>
                      <a:pt x="10937" y="6782"/>
                      <a:pt x="11013" y="6718"/>
                    </a:cubicBezTo>
                    <a:cubicBezTo>
                      <a:pt x="11156" y="6599"/>
                      <a:pt x="11002" y="6027"/>
                      <a:pt x="11013" y="5861"/>
                    </a:cubicBezTo>
                    <a:cubicBezTo>
                      <a:pt x="11049" y="5551"/>
                      <a:pt x="11133" y="5253"/>
                      <a:pt x="11287" y="4980"/>
                    </a:cubicBezTo>
                    <a:cubicBezTo>
                      <a:pt x="11490" y="4587"/>
                      <a:pt x="11775" y="4337"/>
                      <a:pt x="11728" y="3872"/>
                    </a:cubicBezTo>
                    <a:cubicBezTo>
                      <a:pt x="11668" y="3075"/>
                      <a:pt x="10918" y="2396"/>
                      <a:pt x="10406" y="1884"/>
                    </a:cubicBezTo>
                    <a:cubicBezTo>
                      <a:pt x="9680" y="1134"/>
                      <a:pt x="8787" y="598"/>
                      <a:pt x="7787" y="300"/>
                    </a:cubicBezTo>
                    <a:cubicBezTo>
                      <a:pt x="7142" y="100"/>
                      <a:pt x="6478" y="0"/>
                      <a:pt x="58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434;p39">
                <a:extLst>
                  <a:ext uri="{FF2B5EF4-FFF2-40B4-BE49-F238E27FC236}">
                    <a16:creationId xmlns:a16="http://schemas.microsoft.com/office/drawing/2014/main" id="{09C0C415-40E1-4F74-A326-30DF0A201D70}"/>
                  </a:ext>
                </a:extLst>
              </p:cNvPr>
              <p:cNvSpPr/>
              <p:nvPr/>
            </p:nvSpPr>
            <p:spPr>
              <a:xfrm>
                <a:off x="2202826" y="2717583"/>
                <a:ext cx="511206" cy="550562"/>
              </a:xfrm>
              <a:custGeom>
                <a:avLst/>
                <a:gdLst/>
                <a:ahLst/>
                <a:cxnLst/>
                <a:rect l="l" t="t" r="r" b="b"/>
                <a:pathLst>
                  <a:path w="12106" h="13038" extrusionOk="0">
                    <a:moveTo>
                      <a:pt x="5989" y="324"/>
                    </a:moveTo>
                    <a:cubicBezTo>
                      <a:pt x="6576" y="324"/>
                      <a:pt x="7158" y="401"/>
                      <a:pt x="7724" y="555"/>
                    </a:cubicBezTo>
                    <a:cubicBezTo>
                      <a:pt x="8545" y="781"/>
                      <a:pt x="9307" y="1162"/>
                      <a:pt x="9962" y="1698"/>
                    </a:cubicBezTo>
                    <a:cubicBezTo>
                      <a:pt x="10248" y="1948"/>
                      <a:pt x="10534" y="2210"/>
                      <a:pt x="10796" y="2495"/>
                    </a:cubicBezTo>
                    <a:cubicBezTo>
                      <a:pt x="11081" y="2757"/>
                      <a:pt x="11319" y="3067"/>
                      <a:pt x="11522" y="3388"/>
                    </a:cubicBezTo>
                    <a:cubicBezTo>
                      <a:pt x="11736" y="3769"/>
                      <a:pt x="11831" y="4186"/>
                      <a:pt x="11617" y="4567"/>
                    </a:cubicBezTo>
                    <a:cubicBezTo>
                      <a:pt x="11403" y="4960"/>
                      <a:pt x="11153" y="5329"/>
                      <a:pt x="11069" y="5793"/>
                    </a:cubicBezTo>
                    <a:cubicBezTo>
                      <a:pt x="11034" y="5948"/>
                      <a:pt x="11022" y="6103"/>
                      <a:pt x="11046" y="6258"/>
                    </a:cubicBezTo>
                    <a:cubicBezTo>
                      <a:pt x="11081" y="6413"/>
                      <a:pt x="11093" y="6567"/>
                      <a:pt x="11081" y="6722"/>
                    </a:cubicBezTo>
                    <a:cubicBezTo>
                      <a:pt x="11062" y="6802"/>
                      <a:pt x="11000" y="6832"/>
                      <a:pt x="10916" y="6832"/>
                    </a:cubicBezTo>
                    <a:cubicBezTo>
                      <a:pt x="10716" y="6832"/>
                      <a:pt x="10393" y="6660"/>
                      <a:pt x="10244" y="6575"/>
                    </a:cubicBezTo>
                    <a:lnTo>
                      <a:pt x="10244" y="6575"/>
                    </a:lnTo>
                    <a:cubicBezTo>
                      <a:pt x="10238" y="6569"/>
                      <a:pt x="10231" y="6562"/>
                      <a:pt x="10224" y="6555"/>
                    </a:cubicBezTo>
                    <a:lnTo>
                      <a:pt x="10224" y="6555"/>
                    </a:lnTo>
                    <a:lnTo>
                      <a:pt x="10219" y="6562"/>
                    </a:lnTo>
                    <a:lnTo>
                      <a:pt x="10219" y="6562"/>
                    </a:lnTo>
                    <a:cubicBezTo>
                      <a:pt x="10207" y="6555"/>
                      <a:pt x="10197" y="6549"/>
                      <a:pt x="10188" y="6544"/>
                    </a:cubicBezTo>
                    <a:cubicBezTo>
                      <a:pt x="10167" y="6530"/>
                      <a:pt x="10144" y="6524"/>
                      <a:pt x="10122" y="6524"/>
                    </a:cubicBezTo>
                    <a:cubicBezTo>
                      <a:pt x="10060" y="6524"/>
                      <a:pt x="10000" y="6570"/>
                      <a:pt x="9976" y="6628"/>
                    </a:cubicBezTo>
                    <a:lnTo>
                      <a:pt x="9976" y="6628"/>
                    </a:lnTo>
                    <a:cubicBezTo>
                      <a:pt x="9965" y="6636"/>
                      <a:pt x="9958" y="6643"/>
                      <a:pt x="9950" y="6651"/>
                    </a:cubicBezTo>
                    <a:cubicBezTo>
                      <a:pt x="9891" y="6686"/>
                      <a:pt x="9819" y="6722"/>
                      <a:pt x="9760" y="6758"/>
                    </a:cubicBezTo>
                    <a:cubicBezTo>
                      <a:pt x="9605" y="6829"/>
                      <a:pt x="9462" y="6901"/>
                      <a:pt x="9307" y="6972"/>
                    </a:cubicBezTo>
                    <a:cubicBezTo>
                      <a:pt x="8986" y="7139"/>
                      <a:pt x="8641" y="7246"/>
                      <a:pt x="8295" y="7306"/>
                    </a:cubicBezTo>
                    <a:cubicBezTo>
                      <a:pt x="7140" y="7520"/>
                      <a:pt x="5926" y="7389"/>
                      <a:pt x="4854" y="7948"/>
                    </a:cubicBezTo>
                    <a:cubicBezTo>
                      <a:pt x="3926" y="8437"/>
                      <a:pt x="3247" y="9282"/>
                      <a:pt x="2973" y="10282"/>
                    </a:cubicBezTo>
                    <a:cubicBezTo>
                      <a:pt x="2902" y="10532"/>
                      <a:pt x="2878" y="10782"/>
                      <a:pt x="2878" y="11032"/>
                    </a:cubicBezTo>
                    <a:cubicBezTo>
                      <a:pt x="2902" y="11270"/>
                      <a:pt x="2890" y="11508"/>
                      <a:pt x="2854" y="11735"/>
                    </a:cubicBezTo>
                    <a:cubicBezTo>
                      <a:pt x="2711" y="12270"/>
                      <a:pt x="2056" y="12544"/>
                      <a:pt x="1568" y="12675"/>
                    </a:cubicBezTo>
                    <a:cubicBezTo>
                      <a:pt x="1440" y="12711"/>
                      <a:pt x="1324" y="12728"/>
                      <a:pt x="1219" y="12728"/>
                    </a:cubicBezTo>
                    <a:cubicBezTo>
                      <a:pt x="0" y="12728"/>
                      <a:pt x="363" y="10453"/>
                      <a:pt x="616" y="9663"/>
                    </a:cubicBezTo>
                    <a:cubicBezTo>
                      <a:pt x="961" y="8651"/>
                      <a:pt x="1544" y="7746"/>
                      <a:pt x="2306" y="7020"/>
                    </a:cubicBezTo>
                    <a:cubicBezTo>
                      <a:pt x="2687" y="6651"/>
                      <a:pt x="3080" y="6317"/>
                      <a:pt x="3521" y="6020"/>
                    </a:cubicBezTo>
                    <a:cubicBezTo>
                      <a:pt x="3973" y="5698"/>
                      <a:pt x="4426" y="5329"/>
                      <a:pt x="4938" y="5115"/>
                    </a:cubicBezTo>
                    <a:cubicBezTo>
                      <a:pt x="5094" y="5042"/>
                      <a:pt x="4994" y="4840"/>
                      <a:pt x="4847" y="4840"/>
                    </a:cubicBezTo>
                    <a:cubicBezTo>
                      <a:pt x="4831" y="4840"/>
                      <a:pt x="4815" y="4842"/>
                      <a:pt x="4798" y="4847"/>
                    </a:cubicBezTo>
                    <a:lnTo>
                      <a:pt x="4798" y="4847"/>
                    </a:lnTo>
                    <a:lnTo>
                      <a:pt x="4795" y="4841"/>
                    </a:lnTo>
                    <a:cubicBezTo>
                      <a:pt x="4694" y="4886"/>
                      <a:pt x="4596" y="4935"/>
                      <a:pt x="4500" y="4988"/>
                    </a:cubicBezTo>
                    <a:lnTo>
                      <a:pt x="4500" y="4988"/>
                    </a:lnTo>
                    <a:cubicBezTo>
                      <a:pt x="3936" y="5285"/>
                      <a:pt x="3416" y="5703"/>
                      <a:pt x="2783" y="5805"/>
                    </a:cubicBezTo>
                    <a:cubicBezTo>
                      <a:pt x="2700" y="5819"/>
                      <a:pt x="2620" y="5826"/>
                      <a:pt x="2543" y="5826"/>
                    </a:cubicBezTo>
                    <a:cubicBezTo>
                      <a:pt x="1890" y="5826"/>
                      <a:pt x="1404" y="5355"/>
                      <a:pt x="1128" y="4770"/>
                    </a:cubicBezTo>
                    <a:cubicBezTo>
                      <a:pt x="794" y="4067"/>
                      <a:pt x="663" y="3138"/>
                      <a:pt x="1092" y="2448"/>
                    </a:cubicBezTo>
                    <a:cubicBezTo>
                      <a:pt x="1485" y="1829"/>
                      <a:pt x="2164" y="1460"/>
                      <a:pt x="2795" y="1150"/>
                    </a:cubicBezTo>
                    <a:cubicBezTo>
                      <a:pt x="3533" y="757"/>
                      <a:pt x="4330" y="495"/>
                      <a:pt x="5152" y="376"/>
                    </a:cubicBezTo>
                    <a:cubicBezTo>
                      <a:pt x="5431" y="342"/>
                      <a:pt x="5711" y="324"/>
                      <a:pt x="5989" y="324"/>
                    </a:cubicBezTo>
                    <a:close/>
                    <a:moveTo>
                      <a:pt x="5979" y="1"/>
                    </a:moveTo>
                    <a:cubicBezTo>
                      <a:pt x="4992" y="1"/>
                      <a:pt x="3996" y="221"/>
                      <a:pt x="3068" y="674"/>
                    </a:cubicBezTo>
                    <a:cubicBezTo>
                      <a:pt x="2366" y="1019"/>
                      <a:pt x="1616" y="1364"/>
                      <a:pt x="1080" y="1960"/>
                    </a:cubicBezTo>
                    <a:cubicBezTo>
                      <a:pt x="794" y="2281"/>
                      <a:pt x="604" y="2674"/>
                      <a:pt x="544" y="3091"/>
                    </a:cubicBezTo>
                    <a:cubicBezTo>
                      <a:pt x="497" y="3555"/>
                      <a:pt x="544" y="4019"/>
                      <a:pt x="687" y="4460"/>
                    </a:cubicBezTo>
                    <a:cubicBezTo>
                      <a:pt x="937" y="5258"/>
                      <a:pt x="1497" y="6032"/>
                      <a:pt x="2390" y="6115"/>
                    </a:cubicBezTo>
                    <a:cubicBezTo>
                      <a:pt x="2439" y="6119"/>
                      <a:pt x="2488" y="6121"/>
                      <a:pt x="2537" y="6121"/>
                    </a:cubicBezTo>
                    <a:cubicBezTo>
                      <a:pt x="2670" y="6121"/>
                      <a:pt x="2799" y="6106"/>
                      <a:pt x="2926" y="6078"/>
                    </a:cubicBezTo>
                    <a:lnTo>
                      <a:pt x="2926" y="6078"/>
                    </a:lnTo>
                    <a:cubicBezTo>
                      <a:pt x="2625" y="6315"/>
                      <a:pt x="2335" y="6566"/>
                      <a:pt x="2068" y="6841"/>
                    </a:cubicBezTo>
                    <a:cubicBezTo>
                      <a:pt x="1282" y="7603"/>
                      <a:pt x="687" y="8532"/>
                      <a:pt x="330" y="9568"/>
                    </a:cubicBezTo>
                    <a:cubicBezTo>
                      <a:pt x="324" y="9584"/>
                      <a:pt x="321" y="9599"/>
                      <a:pt x="319" y="9614"/>
                    </a:cubicBezTo>
                    <a:lnTo>
                      <a:pt x="319" y="9614"/>
                    </a:lnTo>
                    <a:cubicBezTo>
                      <a:pt x="124" y="10246"/>
                      <a:pt x="33" y="10901"/>
                      <a:pt x="80" y="11568"/>
                    </a:cubicBezTo>
                    <a:cubicBezTo>
                      <a:pt x="104" y="12092"/>
                      <a:pt x="247" y="12735"/>
                      <a:pt x="806" y="12961"/>
                    </a:cubicBezTo>
                    <a:cubicBezTo>
                      <a:pt x="936" y="13015"/>
                      <a:pt x="1073" y="13038"/>
                      <a:pt x="1212" y="13038"/>
                    </a:cubicBezTo>
                    <a:cubicBezTo>
                      <a:pt x="1595" y="13038"/>
                      <a:pt x="1995" y="12865"/>
                      <a:pt x="2318" y="12699"/>
                    </a:cubicBezTo>
                    <a:cubicBezTo>
                      <a:pt x="2830" y="12437"/>
                      <a:pt x="3176" y="12032"/>
                      <a:pt x="3187" y="11437"/>
                    </a:cubicBezTo>
                    <a:cubicBezTo>
                      <a:pt x="3164" y="11151"/>
                      <a:pt x="3176" y="10866"/>
                      <a:pt x="3211" y="10580"/>
                    </a:cubicBezTo>
                    <a:cubicBezTo>
                      <a:pt x="3259" y="10294"/>
                      <a:pt x="3354" y="10020"/>
                      <a:pt x="3485" y="9758"/>
                    </a:cubicBezTo>
                    <a:cubicBezTo>
                      <a:pt x="3747" y="9234"/>
                      <a:pt x="4140" y="8782"/>
                      <a:pt x="4616" y="8449"/>
                    </a:cubicBezTo>
                    <a:cubicBezTo>
                      <a:pt x="5735" y="7663"/>
                      <a:pt x="7093" y="7841"/>
                      <a:pt x="8367" y="7603"/>
                    </a:cubicBezTo>
                    <a:cubicBezTo>
                      <a:pt x="8807" y="7508"/>
                      <a:pt x="9236" y="7353"/>
                      <a:pt x="9629" y="7151"/>
                    </a:cubicBezTo>
                    <a:cubicBezTo>
                      <a:pt x="9699" y="7116"/>
                      <a:pt x="9986" y="6997"/>
                      <a:pt x="10155" y="6857"/>
                    </a:cubicBezTo>
                    <a:lnTo>
                      <a:pt x="10155" y="6857"/>
                    </a:lnTo>
                    <a:cubicBezTo>
                      <a:pt x="10383" y="6986"/>
                      <a:pt x="10645" y="7114"/>
                      <a:pt x="10907" y="7114"/>
                    </a:cubicBezTo>
                    <a:cubicBezTo>
                      <a:pt x="10949" y="7114"/>
                      <a:pt x="10992" y="7110"/>
                      <a:pt x="11034" y="7103"/>
                    </a:cubicBezTo>
                    <a:cubicBezTo>
                      <a:pt x="11379" y="7044"/>
                      <a:pt x="11415" y="6734"/>
                      <a:pt x="11379" y="6424"/>
                    </a:cubicBezTo>
                    <a:cubicBezTo>
                      <a:pt x="11355" y="6294"/>
                      <a:pt x="11343" y="6151"/>
                      <a:pt x="11331" y="6020"/>
                    </a:cubicBezTo>
                    <a:cubicBezTo>
                      <a:pt x="11355" y="5746"/>
                      <a:pt x="11427" y="5484"/>
                      <a:pt x="11558" y="5246"/>
                    </a:cubicBezTo>
                    <a:cubicBezTo>
                      <a:pt x="11724" y="4900"/>
                      <a:pt x="11998" y="4615"/>
                      <a:pt x="12034" y="4210"/>
                    </a:cubicBezTo>
                    <a:cubicBezTo>
                      <a:pt x="12105" y="3353"/>
                      <a:pt x="11355" y="2638"/>
                      <a:pt x="10807" y="2079"/>
                    </a:cubicBezTo>
                    <a:cubicBezTo>
                      <a:pt x="9527" y="721"/>
                      <a:pt x="7766" y="1"/>
                      <a:pt x="59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435;p39">
                <a:extLst>
                  <a:ext uri="{FF2B5EF4-FFF2-40B4-BE49-F238E27FC236}">
                    <a16:creationId xmlns:a16="http://schemas.microsoft.com/office/drawing/2014/main" id="{EC7F6819-3E28-4133-8F49-503EB9B1446A}"/>
                  </a:ext>
                </a:extLst>
              </p:cNvPr>
              <p:cNvSpPr/>
              <p:nvPr/>
            </p:nvSpPr>
            <p:spPr>
              <a:xfrm>
                <a:off x="2164948" y="3241627"/>
                <a:ext cx="281615" cy="559345"/>
              </a:xfrm>
              <a:custGeom>
                <a:avLst/>
                <a:gdLst/>
                <a:ahLst/>
                <a:cxnLst/>
                <a:rect l="l" t="t" r="r" b="b"/>
                <a:pathLst>
                  <a:path w="6669" h="13246" extrusionOk="0">
                    <a:moveTo>
                      <a:pt x="4502" y="0"/>
                    </a:moveTo>
                    <a:cubicBezTo>
                      <a:pt x="3937" y="0"/>
                      <a:pt x="3248" y="826"/>
                      <a:pt x="2751" y="1003"/>
                    </a:cubicBezTo>
                    <a:cubicBezTo>
                      <a:pt x="2299" y="1158"/>
                      <a:pt x="1810" y="1087"/>
                      <a:pt x="1382" y="1242"/>
                    </a:cubicBezTo>
                    <a:cubicBezTo>
                      <a:pt x="596" y="1539"/>
                      <a:pt x="370" y="2670"/>
                      <a:pt x="286" y="3385"/>
                    </a:cubicBezTo>
                    <a:cubicBezTo>
                      <a:pt x="227" y="3920"/>
                      <a:pt x="251" y="4456"/>
                      <a:pt x="358" y="4992"/>
                    </a:cubicBezTo>
                    <a:cubicBezTo>
                      <a:pt x="417" y="5337"/>
                      <a:pt x="513" y="5909"/>
                      <a:pt x="834" y="6135"/>
                    </a:cubicBezTo>
                    <a:cubicBezTo>
                      <a:pt x="915" y="6191"/>
                      <a:pt x="997" y="6214"/>
                      <a:pt x="1078" y="6214"/>
                    </a:cubicBezTo>
                    <a:cubicBezTo>
                      <a:pt x="1271" y="6214"/>
                      <a:pt x="1460" y="6082"/>
                      <a:pt x="1620" y="5956"/>
                    </a:cubicBezTo>
                    <a:cubicBezTo>
                      <a:pt x="1751" y="5873"/>
                      <a:pt x="1882" y="5766"/>
                      <a:pt x="2013" y="5659"/>
                    </a:cubicBezTo>
                    <a:lnTo>
                      <a:pt x="2013" y="5659"/>
                    </a:lnTo>
                    <a:cubicBezTo>
                      <a:pt x="1417" y="6433"/>
                      <a:pt x="953" y="7290"/>
                      <a:pt x="644" y="8219"/>
                    </a:cubicBezTo>
                    <a:cubicBezTo>
                      <a:pt x="584" y="8064"/>
                      <a:pt x="513" y="7933"/>
                      <a:pt x="429" y="7802"/>
                    </a:cubicBezTo>
                    <a:cubicBezTo>
                      <a:pt x="411" y="7772"/>
                      <a:pt x="382" y="7757"/>
                      <a:pt x="352" y="7757"/>
                    </a:cubicBezTo>
                    <a:cubicBezTo>
                      <a:pt x="322" y="7757"/>
                      <a:pt x="292" y="7772"/>
                      <a:pt x="274" y="7802"/>
                    </a:cubicBezTo>
                    <a:cubicBezTo>
                      <a:pt x="60" y="8100"/>
                      <a:pt x="13" y="8445"/>
                      <a:pt x="13" y="8814"/>
                    </a:cubicBezTo>
                    <a:cubicBezTo>
                      <a:pt x="1" y="9302"/>
                      <a:pt x="24" y="9802"/>
                      <a:pt x="36" y="10290"/>
                    </a:cubicBezTo>
                    <a:cubicBezTo>
                      <a:pt x="60" y="11267"/>
                      <a:pt x="215" y="12243"/>
                      <a:pt x="501" y="13184"/>
                    </a:cubicBezTo>
                    <a:cubicBezTo>
                      <a:pt x="513" y="13225"/>
                      <a:pt x="548" y="13246"/>
                      <a:pt x="584" y="13246"/>
                    </a:cubicBezTo>
                    <a:cubicBezTo>
                      <a:pt x="620" y="13246"/>
                      <a:pt x="655" y="13225"/>
                      <a:pt x="667" y="13184"/>
                    </a:cubicBezTo>
                    <a:cubicBezTo>
                      <a:pt x="763" y="12755"/>
                      <a:pt x="858" y="12338"/>
                      <a:pt x="953" y="11910"/>
                    </a:cubicBezTo>
                    <a:cubicBezTo>
                      <a:pt x="1048" y="11505"/>
                      <a:pt x="1060" y="10933"/>
                      <a:pt x="1560" y="10886"/>
                    </a:cubicBezTo>
                    <a:cubicBezTo>
                      <a:pt x="2096" y="10850"/>
                      <a:pt x="2596" y="10659"/>
                      <a:pt x="3025" y="10350"/>
                    </a:cubicBezTo>
                    <a:cubicBezTo>
                      <a:pt x="3930" y="9671"/>
                      <a:pt x="4370" y="8600"/>
                      <a:pt x="4751" y="7576"/>
                    </a:cubicBezTo>
                    <a:cubicBezTo>
                      <a:pt x="4966" y="6957"/>
                      <a:pt x="5227" y="6373"/>
                      <a:pt x="5549" y="5802"/>
                    </a:cubicBezTo>
                    <a:cubicBezTo>
                      <a:pt x="5716" y="5516"/>
                      <a:pt x="5906" y="5254"/>
                      <a:pt x="6144" y="5016"/>
                    </a:cubicBezTo>
                    <a:cubicBezTo>
                      <a:pt x="6287" y="4861"/>
                      <a:pt x="6490" y="4730"/>
                      <a:pt x="6549" y="4516"/>
                    </a:cubicBezTo>
                    <a:cubicBezTo>
                      <a:pt x="6668" y="4147"/>
                      <a:pt x="6263" y="3932"/>
                      <a:pt x="6037" y="3718"/>
                    </a:cubicBezTo>
                    <a:cubicBezTo>
                      <a:pt x="5573" y="3254"/>
                      <a:pt x="5275" y="2635"/>
                      <a:pt x="5216" y="1980"/>
                    </a:cubicBezTo>
                    <a:cubicBezTo>
                      <a:pt x="5156" y="1444"/>
                      <a:pt x="5311" y="837"/>
                      <a:pt x="5025" y="349"/>
                    </a:cubicBezTo>
                    <a:cubicBezTo>
                      <a:pt x="4873" y="97"/>
                      <a:pt x="4695" y="0"/>
                      <a:pt x="45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436;p39">
                <a:extLst>
                  <a:ext uri="{FF2B5EF4-FFF2-40B4-BE49-F238E27FC236}">
                    <a16:creationId xmlns:a16="http://schemas.microsoft.com/office/drawing/2014/main" id="{62C765F0-BE0A-4D7F-A843-C2DC845CB53A}"/>
                  </a:ext>
                </a:extLst>
              </p:cNvPr>
              <p:cNvSpPr/>
              <p:nvPr/>
            </p:nvSpPr>
            <p:spPr>
              <a:xfrm>
                <a:off x="2155447" y="3235504"/>
                <a:ext cx="302644" cy="571718"/>
              </a:xfrm>
              <a:custGeom>
                <a:avLst/>
                <a:gdLst/>
                <a:ahLst/>
                <a:cxnLst/>
                <a:rect l="l" t="t" r="r" b="b"/>
                <a:pathLst>
                  <a:path w="7167" h="13539" extrusionOk="0">
                    <a:moveTo>
                      <a:pt x="4714" y="303"/>
                    </a:moveTo>
                    <a:cubicBezTo>
                      <a:pt x="5191" y="303"/>
                      <a:pt x="5274" y="982"/>
                      <a:pt x="5274" y="1327"/>
                    </a:cubicBezTo>
                    <a:cubicBezTo>
                      <a:pt x="5274" y="1863"/>
                      <a:pt x="5250" y="2351"/>
                      <a:pt x="5441" y="2863"/>
                    </a:cubicBezTo>
                    <a:cubicBezTo>
                      <a:pt x="5607" y="3327"/>
                      <a:pt x="5893" y="3744"/>
                      <a:pt x="6262" y="4077"/>
                    </a:cubicBezTo>
                    <a:cubicBezTo>
                      <a:pt x="6405" y="4185"/>
                      <a:pt x="6607" y="4315"/>
                      <a:pt x="6631" y="4506"/>
                    </a:cubicBezTo>
                    <a:cubicBezTo>
                      <a:pt x="6667" y="4756"/>
                      <a:pt x="6357" y="4958"/>
                      <a:pt x="6203" y="5101"/>
                    </a:cubicBezTo>
                    <a:cubicBezTo>
                      <a:pt x="5810" y="5542"/>
                      <a:pt x="5488" y="6042"/>
                      <a:pt x="5262" y="6578"/>
                    </a:cubicBezTo>
                    <a:cubicBezTo>
                      <a:pt x="4821" y="7566"/>
                      <a:pt x="4548" y="8637"/>
                      <a:pt x="3928" y="9542"/>
                    </a:cubicBezTo>
                    <a:cubicBezTo>
                      <a:pt x="3631" y="9995"/>
                      <a:pt x="3226" y="10364"/>
                      <a:pt x="2750" y="10614"/>
                    </a:cubicBezTo>
                    <a:cubicBezTo>
                      <a:pt x="2500" y="10733"/>
                      <a:pt x="2226" y="10804"/>
                      <a:pt x="1952" y="10840"/>
                    </a:cubicBezTo>
                    <a:cubicBezTo>
                      <a:pt x="1750" y="10876"/>
                      <a:pt x="1547" y="10876"/>
                      <a:pt x="1381" y="11031"/>
                    </a:cubicBezTo>
                    <a:cubicBezTo>
                      <a:pt x="1107" y="11281"/>
                      <a:pt x="1083" y="11721"/>
                      <a:pt x="1011" y="12066"/>
                    </a:cubicBezTo>
                    <a:cubicBezTo>
                      <a:pt x="940" y="12388"/>
                      <a:pt x="869" y="12709"/>
                      <a:pt x="797" y="13031"/>
                    </a:cubicBezTo>
                    <a:cubicBezTo>
                      <a:pt x="796" y="13038"/>
                      <a:pt x="794" y="13046"/>
                      <a:pt x="792" y="13054"/>
                    </a:cubicBezTo>
                    <a:lnTo>
                      <a:pt x="792" y="13054"/>
                    </a:lnTo>
                    <a:cubicBezTo>
                      <a:pt x="787" y="13042"/>
                      <a:pt x="781" y="13030"/>
                      <a:pt x="773" y="13019"/>
                    </a:cubicBezTo>
                    <a:cubicBezTo>
                      <a:pt x="738" y="12864"/>
                      <a:pt x="702" y="12721"/>
                      <a:pt x="666" y="12567"/>
                    </a:cubicBezTo>
                    <a:cubicBezTo>
                      <a:pt x="535" y="11947"/>
                      <a:pt x="452" y="11328"/>
                      <a:pt x="416" y="10697"/>
                    </a:cubicBezTo>
                    <a:cubicBezTo>
                      <a:pt x="368" y="10054"/>
                      <a:pt x="357" y="9411"/>
                      <a:pt x="380" y="8768"/>
                    </a:cubicBezTo>
                    <a:cubicBezTo>
                      <a:pt x="380" y="8528"/>
                      <a:pt x="444" y="8307"/>
                      <a:pt x="564" y="8103"/>
                    </a:cubicBezTo>
                    <a:lnTo>
                      <a:pt x="564" y="8103"/>
                    </a:lnTo>
                    <a:cubicBezTo>
                      <a:pt x="566" y="8107"/>
                      <a:pt x="568" y="8110"/>
                      <a:pt x="571" y="8114"/>
                    </a:cubicBezTo>
                    <a:cubicBezTo>
                      <a:pt x="607" y="8137"/>
                      <a:pt x="607" y="8173"/>
                      <a:pt x="630" y="8197"/>
                    </a:cubicBezTo>
                    <a:cubicBezTo>
                      <a:pt x="666" y="8256"/>
                      <a:pt x="690" y="8328"/>
                      <a:pt x="726" y="8399"/>
                    </a:cubicBezTo>
                    <a:cubicBezTo>
                      <a:pt x="744" y="8471"/>
                      <a:pt x="803" y="8506"/>
                      <a:pt x="864" y="8506"/>
                    </a:cubicBezTo>
                    <a:cubicBezTo>
                      <a:pt x="925" y="8506"/>
                      <a:pt x="988" y="8471"/>
                      <a:pt x="1011" y="8399"/>
                    </a:cubicBezTo>
                    <a:cubicBezTo>
                      <a:pt x="1321" y="7494"/>
                      <a:pt x="1773" y="6637"/>
                      <a:pt x="2357" y="5887"/>
                    </a:cubicBezTo>
                    <a:cubicBezTo>
                      <a:pt x="2448" y="5769"/>
                      <a:pt x="2337" y="5664"/>
                      <a:pt x="2227" y="5664"/>
                    </a:cubicBezTo>
                    <a:cubicBezTo>
                      <a:pt x="2193" y="5664"/>
                      <a:pt x="2159" y="5674"/>
                      <a:pt x="2131" y="5697"/>
                    </a:cubicBezTo>
                    <a:cubicBezTo>
                      <a:pt x="2116" y="5709"/>
                      <a:pt x="2101" y="5721"/>
                      <a:pt x="2086" y="5734"/>
                    </a:cubicBezTo>
                    <a:lnTo>
                      <a:pt x="2086" y="5734"/>
                    </a:lnTo>
                    <a:lnTo>
                      <a:pt x="2083" y="5732"/>
                    </a:lnTo>
                    <a:cubicBezTo>
                      <a:pt x="2080" y="5737"/>
                      <a:pt x="2076" y="5741"/>
                      <a:pt x="2073" y="5745"/>
                    </a:cubicBezTo>
                    <a:lnTo>
                      <a:pt x="2073" y="5745"/>
                    </a:lnTo>
                    <a:cubicBezTo>
                      <a:pt x="1868" y="5921"/>
                      <a:pt x="1617" y="6154"/>
                      <a:pt x="1357" y="6209"/>
                    </a:cubicBezTo>
                    <a:cubicBezTo>
                      <a:pt x="1333" y="6214"/>
                      <a:pt x="1310" y="6216"/>
                      <a:pt x="1288" y="6216"/>
                    </a:cubicBezTo>
                    <a:cubicBezTo>
                      <a:pt x="1060" y="6216"/>
                      <a:pt x="946" y="5952"/>
                      <a:pt x="880" y="5756"/>
                    </a:cubicBezTo>
                    <a:cubicBezTo>
                      <a:pt x="714" y="5268"/>
                      <a:pt x="630" y="4756"/>
                      <a:pt x="619" y="4232"/>
                    </a:cubicBezTo>
                    <a:cubicBezTo>
                      <a:pt x="607" y="3756"/>
                      <a:pt x="666" y="3280"/>
                      <a:pt x="785" y="2815"/>
                    </a:cubicBezTo>
                    <a:cubicBezTo>
                      <a:pt x="880" y="2422"/>
                      <a:pt x="1023" y="2018"/>
                      <a:pt x="1333" y="1732"/>
                    </a:cubicBezTo>
                    <a:cubicBezTo>
                      <a:pt x="1738" y="1351"/>
                      <a:pt x="2345" y="1470"/>
                      <a:pt x="2845" y="1339"/>
                    </a:cubicBezTo>
                    <a:cubicBezTo>
                      <a:pt x="3202" y="1256"/>
                      <a:pt x="3488" y="1017"/>
                      <a:pt x="3786" y="791"/>
                    </a:cubicBezTo>
                    <a:cubicBezTo>
                      <a:pt x="4036" y="601"/>
                      <a:pt x="4381" y="303"/>
                      <a:pt x="4714" y="303"/>
                    </a:cubicBezTo>
                    <a:close/>
                    <a:moveTo>
                      <a:pt x="4694" y="0"/>
                    </a:moveTo>
                    <a:cubicBezTo>
                      <a:pt x="4418" y="0"/>
                      <a:pt x="4146" y="161"/>
                      <a:pt x="3928" y="315"/>
                    </a:cubicBezTo>
                    <a:cubicBezTo>
                      <a:pt x="3607" y="541"/>
                      <a:pt x="3309" y="839"/>
                      <a:pt x="2952" y="994"/>
                    </a:cubicBezTo>
                    <a:cubicBezTo>
                      <a:pt x="2404" y="1232"/>
                      <a:pt x="1762" y="1041"/>
                      <a:pt x="1250" y="1410"/>
                    </a:cubicBezTo>
                    <a:cubicBezTo>
                      <a:pt x="880" y="1684"/>
                      <a:pt x="678" y="2113"/>
                      <a:pt x="547" y="2530"/>
                    </a:cubicBezTo>
                    <a:cubicBezTo>
                      <a:pt x="238" y="3577"/>
                      <a:pt x="238" y="4696"/>
                      <a:pt x="547" y="5744"/>
                    </a:cubicBezTo>
                    <a:cubicBezTo>
                      <a:pt x="656" y="6120"/>
                      <a:pt x="904" y="6512"/>
                      <a:pt x="1291" y="6512"/>
                    </a:cubicBezTo>
                    <a:cubicBezTo>
                      <a:pt x="1371" y="6512"/>
                      <a:pt x="1456" y="6495"/>
                      <a:pt x="1547" y="6459"/>
                    </a:cubicBezTo>
                    <a:cubicBezTo>
                      <a:pt x="1566" y="6448"/>
                      <a:pt x="1585" y="6438"/>
                      <a:pt x="1604" y="6427"/>
                    </a:cubicBezTo>
                    <a:lnTo>
                      <a:pt x="1604" y="6427"/>
                    </a:lnTo>
                    <a:cubicBezTo>
                      <a:pt x="1297" y="6919"/>
                      <a:pt x="1037" y="7438"/>
                      <a:pt x="826" y="7978"/>
                    </a:cubicBezTo>
                    <a:lnTo>
                      <a:pt x="826" y="7978"/>
                    </a:lnTo>
                    <a:cubicBezTo>
                      <a:pt x="753" y="7859"/>
                      <a:pt x="661" y="7762"/>
                      <a:pt x="552" y="7762"/>
                    </a:cubicBezTo>
                    <a:cubicBezTo>
                      <a:pt x="499" y="7762"/>
                      <a:pt x="442" y="7785"/>
                      <a:pt x="380" y="7840"/>
                    </a:cubicBezTo>
                    <a:cubicBezTo>
                      <a:pt x="366" y="7854"/>
                      <a:pt x="355" y="7870"/>
                      <a:pt x="349" y="7887"/>
                    </a:cubicBezTo>
                    <a:lnTo>
                      <a:pt x="349" y="7887"/>
                    </a:lnTo>
                    <a:cubicBezTo>
                      <a:pt x="0" y="8409"/>
                      <a:pt x="59" y="9094"/>
                      <a:pt x="83" y="9685"/>
                    </a:cubicBezTo>
                    <a:cubicBezTo>
                      <a:pt x="83" y="10388"/>
                      <a:pt x="142" y="11090"/>
                      <a:pt x="226" y="11793"/>
                    </a:cubicBezTo>
                    <a:cubicBezTo>
                      <a:pt x="273" y="12126"/>
                      <a:pt x="333" y="12459"/>
                      <a:pt x="416" y="12793"/>
                    </a:cubicBezTo>
                    <a:cubicBezTo>
                      <a:pt x="452" y="12959"/>
                      <a:pt x="499" y="13126"/>
                      <a:pt x="559" y="13293"/>
                    </a:cubicBezTo>
                    <a:cubicBezTo>
                      <a:pt x="595" y="13400"/>
                      <a:pt x="630" y="13495"/>
                      <a:pt x="749" y="13531"/>
                    </a:cubicBezTo>
                    <a:cubicBezTo>
                      <a:pt x="772" y="13536"/>
                      <a:pt x="794" y="13539"/>
                      <a:pt x="813" y="13539"/>
                    </a:cubicBezTo>
                    <a:cubicBezTo>
                      <a:pt x="1061" y="13539"/>
                      <a:pt x="1074" y="13148"/>
                      <a:pt x="1119" y="12971"/>
                    </a:cubicBezTo>
                    <a:cubicBezTo>
                      <a:pt x="1190" y="12638"/>
                      <a:pt x="1273" y="12316"/>
                      <a:pt x="1333" y="11983"/>
                    </a:cubicBezTo>
                    <a:cubicBezTo>
                      <a:pt x="1357" y="11781"/>
                      <a:pt x="1404" y="11578"/>
                      <a:pt x="1488" y="11388"/>
                    </a:cubicBezTo>
                    <a:cubicBezTo>
                      <a:pt x="1619" y="11138"/>
                      <a:pt x="1881" y="11173"/>
                      <a:pt x="2119" y="11126"/>
                    </a:cubicBezTo>
                    <a:cubicBezTo>
                      <a:pt x="2702" y="11019"/>
                      <a:pt x="3238" y="10745"/>
                      <a:pt x="3655" y="10328"/>
                    </a:cubicBezTo>
                    <a:cubicBezTo>
                      <a:pt x="4512" y="9507"/>
                      <a:pt x="4869" y="8340"/>
                      <a:pt x="5298" y="7268"/>
                    </a:cubicBezTo>
                    <a:cubicBezTo>
                      <a:pt x="5548" y="6625"/>
                      <a:pt x="5833" y="5970"/>
                      <a:pt x="6298" y="5447"/>
                    </a:cubicBezTo>
                    <a:cubicBezTo>
                      <a:pt x="6595" y="5101"/>
                      <a:pt x="7167" y="4732"/>
                      <a:pt x="6834" y="4220"/>
                    </a:cubicBezTo>
                    <a:cubicBezTo>
                      <a:pt x="6691" y="4054"/>
                      <a:pt x="6536" y="3899"/>
                      <a:pt x="6357" y="3768"/>
                    </a:cubicBezTo>
                    <a:cubicBezTo>
                      <a:pt x="6131" y="3553"/>
                      <a:pt x="5953" y="3303"/>
                      <a:pt x="5822" y="3030"/>
                    </a:cubicBezTo>
                    <a:cubicBezTo>
                      <a:pt x="5679" y="2744"/>
                      <a:pt x="5595" y="2446"/>
                      <a:pt x="5572" y="2137"/>
                    </a:cubicBezTo>
                    <a:cubicBezTo>
                      <a:pt x="5536" y="1839"/>
                      <a:pt x="5572" y="1541"/>
                      <a:pt x="5572" y="1244"/>
                    </a:cubicBezTo>
                    <a:cubicBezTo>
                      <a:pt x="5560" y="791"/>
                      <a:pt x="5417" y="232"/>
                      <a:pt x="4952" y="53"/>
                    </a:cubicBezTo>
                    <a:cubicBezTo>
                      <a:pt x="4867" y="16"/>
                      <a:pt x="4780" y="0"/>
                      <a:pt x="46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437;p39">
                <a:extLst>
                  <a:ext uri="{FF2B5EF4-FFF2-40B4-BE49-F238E27FC236}">
                    <a16:creationId xmlns:a16="http://schemas.microsoft.com/office/drawing/2014/main" id="{BEDD7D38-3B6B-4616-90B0-5CE5F6B22569}"/>
                  </a:ext>
                </a:extLst>
              </p:cNvPr>
              <p:cNvSpPr/>
              <p:nvPr/>
            </p:nvSpPr>
            <p:spPr>
              <a:xfrm>
                <a:off x="2387698" y="3168404"/>
                <a:ext cx="867311" cy="564117"/>
              </a:xfrm>
              <a:custGeom>
                <a:avLst/>
                <a:gdLst/>
                <a:ahLst/>
                <a:cxnLst/>
                <a:rect l="l" t="t" r="r" b="b"/>
                <a:pathLst>
                  <a:path w="20539" h="13359" extrusionOk="0">
                    <a:moveTo>
                      <a:pt x="17206" y="1"/>
                    </a:moveTo>
                    <a:cubicBezTo>
                      <a:pt x="17167" y="1"/>
                      <a:pt x="17129" y="27"/>
                      <a:pt x="17121" y="70"/>
                    </a:cubicBezTo>
                    <a:cubicBezTo>
                      <a:pt x="17021" y="833"/>
                      <a:pt x="16403" y="913"/>
                      <a:pt x="15778" y="913"/>
                    </a:cubicBezTo>
                    <a:cubicBezTo>
                      <a:pt x="15613" y="913"/>
                      <a:pt x="15448" y="907"/>
                      <a:pt x="15291" y="907"/>
                    </a:cubicBezTo>
                    <a:cubicBezTo>
                      <a:pt x="15125" y="907"/>
                      <a:pt x="14969" y="914"/>
                      <a:pt x="14835" y="940"/>
                    </a:cubicBezTo>
                    <a:cubicBezTo>
                      <a:pt x="14192" y="1071"/>
                      <a:pt x="13407" y="1416"/>
                      <a:pt x="13049" y="1952"/>
                    </a:cubicBezTo>
                    <a:cubicBezTo>
                      <a:pt x="12323" y="3047"/>
                      <a:pt x="12133" y="4404"/>
                      <a:pt x="12514" y="5654"/>
                    </a:cubicBezTo>
                    <a:cubicBezTo>
                      <a:pt x="12125" y="5337"/>
                      <a:pt x="11646" y="5168"/>
                      <a:pt x="11158" y="5168"/>
                    </a:cubicBezTo>
                    <a:cubicBezTo>
                      <a:pt x="10914" y="5168"/>
                      <a:pt x="10668" y="5210"/>
                      <a:pt x="10430" y="5297"/>
                    </a:cubicBezTo>
                    <a:cubicBezTo>
                      <a:pt x="8835" y="5952"/>
                      <a:pt x="8882" y="6881"/>
                      <a:pt x="8775" y="7345"/>
                    </a:cubicBezTo>
                    <a:cubicBezTo>
                      <a:pt x="8906" y="6774"/>
                      <a:pt x="7334" y="6369"/>
                      <a:pt x="7001" y="6321"/>
                    </a:cubicBezTo>
                    <a:cubicBezTo>
                      <a:pt x="6410" y="6247"/>
                      <a:pt x="5789" y="6191"/>
                      <a:pt x="5169" y="6191"/>
                    </a:cubicBezTo>
                    <a:cubicBezTo>
                      <a:pt x="4302" y="6191"/>
                      <a:pt x="3434" y="6300"/>
                      <a:pt x="2643" y="6619"/>
                    </a:cubicBezTo>
                    <a:cubicBezTo>
                      <a:pt x="1393" y="7131"/>
                      <a:pt x="774" y="8333"/>
                      <a:pt x="393" y="9560"/>
                    </a:cubicBezTo>
                    <a:cubicBezTo>
                      <a:pt x="262" y="9976"/>
                      <a:pt x="0" y="10584"/>
                      <a:pt x="298" y="11012"/>
                    </a:cubicBezTo>
                    <a:cubicBezTo>
                      <a:pt x="453" y="11227"/>
                      <a:pt x="679" y="11262"/>
                      <a:pt x="917" y="11286"/>
                    </a:cubicBezTo>
                    <a:cubicBezTo>
                      <a:pt x="2200" y="11448"/>
                      <a:pt x="3406" y="13359"/>
                      <a:pt x="4790" y="13359"/>
                    </a:cubicBezTo>
                    <a:cubicBezTo>
                      <a:pt x="5036" y="13359"/>
                      <a:pt x="5289" y="13298"/>
                      <a:pt x="5548" y="13155"/>
                    </a:cubicBezTo>
                    <a:cubicBezTo>
                      <a:pt x="5739" y="13036"/>
                      <a:pt x="5763" y="12870"/>
                      <a:pt x="5739" y="12655"/>
                    </a:cubicBezTo>
                    <a:cubicBezTo>
                      <a:pt x="5703" y="12393"/>
                      <a:pt x="5644" y="12131"/>
                      <a:pt x="5596" y="11870"/>
                    </a:cubicBezTo>
                    <a:lnTo>
                      <a:pt x="5596" y="11870"/>
                    </a:lnTo>
                    <a:cubicBezTo>
                      <a:pt x="6240" y="12432"/>
                      <a:pt x="6958" y="12665"/>
                      <a:pt x="7685" y="12665"/>
                    </a:cubicBezTo>
                    <a:cubicBezTo>
                      <a:pt x="8972" y="12665"/>
                      <a:pt x="10285" y="11933"/>
                      <a:pt x="11251" y="11012"/>
                    </a:cubicBezTo>
                    <a:cubicBezTo>
                      <a:pt x="11561" y="10715"/>
                      <a:pt x="11799" y="10346"/>
                      <a:pt x="12240" y="10226"/>
                    </a:cubicBezTo>
                    <a:cubicBezTo>
                      <a:pt x="12354" y="10199"/>
                      <a:pt x="12469" y="10190"/>
                      <a:pt x="12586" y="10190"/>
                    </a:cubicBezTo>
                    <a:cubicBezTo>
                      <a:pt x="12895" y="10190"/>
                      <a:pt x="13211" y="10258"/>
                      <a:pt x="13523" y="10258"/>
                    </a:cubicBezTo>
                    <a:cubicBezTo>
                      <a:pt x="13612" y="10258"/>
                      <a:pt x="13700" y="10253"/>
                      <a:pt x="13788" y="10238"/>
                    </a:cubicBezTo>
                    <a:cubicBezTo>
                      <a:pt x="14323" y="10155"/>
                      <a:pt x="14788" y="9774"/>
                      <a:pt x="15121" y="9333"/>
                    </a:cubicBezTo>
                    <a:cubicBezTo>
                      <a:pt x="15502" y="8833"/>
                      <a:pt x="15835" y="8310"/>
                      <a:pt x="16121" y="7750"/>
                    </a:cubicBezTo>
                    <a:cubicBezTo>
                      <a:pt x="16204" y="7595"/>
                      <a:pt x="16881" y="5897"/>
                      <a:pt x="16646" y="5833"/>
                    </a:cubicBezTo>
                    <a:lnTo>
                      <a:pt x="16646" y="5833"/>
                    </a:lnTo>
                    <a:cubicBezTo>
                      <a:pt x="16965" y="5916"/>
                      <a:pt x="17293" y="5960"/>
                      <a:pt x="17617" y="5960"/>
                    </a:cubicBezTo>
                    <a:cubicBezTo>
                      <a:pt x="18456" y="5960"/>
                      <a:pt x="19273" y="5666"/>
                      <a:pt x="19848" y="4988"/>
                    </a:cubicBezTo>
                    <a:cubicBezTo>
                      <a:pt x="20431" y="4297"/>
                      <a:pt x="20538" y="3190"/>
                      <a:pt x="20312" y="2333"/>
                    </a:cubicBezTo>
                    <a:cubicBezTo>
                      <a:pt x="20003" y="1166"/>
                      <a:pt x="19217" y="1035"/>
                      <a:pt x="18229" y="701"/>
                    </a:cubicBezTo>
                    <a:cubicBezTo>
                      <a:pt x="17859" y="559"/>
                      <a:pt x="17526" y="332"/>
                      <a:pt x="17276" y="35"/>
                    </a:cubicBezTo>
                    <a:cubicBezTo>
                      <a:pt x="17257" y="12"/>
                      <a:pt x="17232" y="1"/>
                      <a:pt x="172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438;p39">
                <a:extLst>
                  <a:ext uri="{FF2B5EF4-FFF2-40B4-BE49-F238E27FC236}">
                    <a16:creationId xmlns:a16="http://schemas.microsoft.com/office/drawing/2014/main" id="{5D8E9370-05B3-4B33-A4E3-02BFFCC99E1A}"/>
                  </a:ext>
                </a:extLst>
              </p:cNvPr>
              <p:cNvSpPr/>
              <p:nvPr/>
            </p:nvSpPr>
            <p:spPr>
              <a:xfrm>
                <a:off x="2376550" y="3162914"/>
                <a:ext cx="890029" cy="575561"/>
              </a:xfrm>
              <a:custGeom>
                <a:avLst/>
                <a:gdLst/>
                <a:ahLst/>
                <a:cxnLst/>
                <a:rect l="l" t="t" r="r" b="b"/>
                <a:pathLst>
                  <a:path w="21077" h="13630" extrusionOk="0">
                    <a:moveTo>
                      <a:pt x="17515" y="372"/>
                    </a:moveTo>
                    <a:cubicBezTo>
                      <a:pt x="17560" y="424"/>
                      <a:pt x="17655" y="482"/>
                      <a:pt x="17683" y="510"/>
                    </a:cubicBezTo>
                    <a:cubicBezTo>
                      <a:pt x="17731" y="546"/>
                      <a:pt x="17790" y="605"/>
                      <a:pt x="17850" y="653"/>
                    </a:cubicBezTo>
                    <a:cubicBezTo>
                      <a:pt x="17992" y="748"/>
                      <a:pt x="18147" y="843"/>
                      <a:pt x="18314" y="903"/>
                    </a:cubicBezTo>
                    <a:cubicBezTo>
                      <a:pt x="18576" y="1022"/>
                      <a:pt x="18862" y="1093"/>
                      <a:pt x="19135" y="1189"/>
                    </a:cubicBezTo>
                    <a:cubicBezTo>
                      <a:pt x="19624" y="1367"/>
                      <a:pt x="20052" y="1605"/>
                      <a:pt x="20290" y="2082"/>
                    </a:cubicBezTo>
                    <a:cubicBezTo>
                      <a:pt x="20564" y="2689"/>
                      <a:pt x="20624" y="3367"/>
                      <a:pt x="20469" y="4022"/>
                    </a:cubicBezTo>
                    <a:cubicBezTo>
                      <a:pt x="20302" y="4749"/>
                      <a:pt x="19814" y="5368"/>
                      <a:pt x="19124" y="5677"/>
                    </a:cubicBezTo>
                    <a:cubicBezTo>
                      <a:pt x="18722" y="5846"/>
                      <a:pt x="18288" y="5932"/>
                      <a:pt x="17852" y="5932"/>
                    </a:cubicBezTo>
                    <a:cubicBezTo>
                      <a:pt x="17551" y="5932"/>
                      <a:pt x="17249" y="5891"/>
                      <a:pt x="16957" y="5808"/>
                    </a:cubicBezTo>
                    <a:cubicBezTo>
                      <a:pt x="16942" y="5805"/>
                      <a:pt x="16928" y="5803"/>
                      <a:pt x="16915" y="5803"/>
                    </a:cubicBezTo>
                    <a:cubicBezTo>
                      <a:pt x="16776" y="5803"/>
                      <a:pt x="16714" y="5990"/>
                      <a:pt x="16817" y="6068"/>
                    </a:cubicBezTo>
                    <a:lnTo>
                      <a:pt x="16817" y="6068"/>
                    </a:lnTo>
                    <a:cubicBezTo>
                      <a:pt x="16816" y="6075"/>
                      <a:pt x="16815" y="6083"/>
                      <a:pt x="16814" y="6094"/>
                    </a:cubicBezTo>
                    <a:cubicBezTo>
                      <a:pt x="16814" y="6142"/>
                      <a:pt x="16802" y="6189"/>
                      <a:pt x="16790" y="6249"/>
                    </a:cubicBezTo>
                    <a:cubicBezTo>
                      <a:pt x="16766" y="6392"/>
                      <a:pt x="16719" y="6546"/>
                      <a:pt x="16671" y="6689"/>
                    </a:cubicBezTo>
                    <a:cubicBezTo>
                      <a:pt x="16576" y="6999"/>
                      <a:pt x="16468" y="7297"/>
                      <a:pt x="16349" y="7606"/>
                    </a:cubicBezTo>
                    <a:cubicBezTo>
                      <a:pt x="16183" y="7963"/>
                      <a:pt x="15992" y="8309"/>
                      <a:pt x="15778" y="8642"/>
                    </a:cubicBezTo>
                    <a:cubicBezTo>
                      <a:pt x="15480" y="9130"/>
                      <a:pt x="15135" y="9642"/>
                      <a:pt x="14659" y="9964"/>
                    </a:cubicBezTo>
                    <a:cubicBezTo>
                      <a:pt x="14421" y="10118"/>
                      <a:pt x="14159" y="10214"/>
                      <a:pt x="13885" y="10225"/>
                    </a:cubicBezTo>
                    <a:cubicBezTo>
                      <a:pt x="13841" y="10229"/>
                      <a:pt x="13798" y="10230"/>
                      <a:pt x="13754" y="10230"/>
                    </a:cubicBezTo>
                    <a:cubicBezTo>
                      <a:pt x="13491" y="10230"/>
                      <a:pt x="13234" y="10176"/>
                      <a:pt x="12968" y="10166"/>
                    </a:cubicBezTo>
                    <a:cubicBezTo>
                      <a:pt x="12942" y="10165"/>
                      <a:pt x="12916" y="10164"/>
                      <a:pt x="12890" y="10164"/>
                    </a:cubicBezTo>
                    <a:cubicBezTo>
                      <a:pt x="12652" y="10164"/>
                      <a:pt x="12409" y="10213"/>
                      <a:pt x="12194" y="10321"/>
                    </a:cubicBezTo>
                    <a:cubicBezTo>
                      <a:pt x="11992" y="10440"/>
                      <a:pt x="11813" y="10583"/>
                      <a:pt x="11670" y="10761"/>
                    </a:cubicBezTo>
                    <a:cubicBezTo>
                      <a:pt x="10980" y="11511"/>
                      <a:pt x="10122" y="12083"/>
                      <a:pt x="9170" y="12428"/>
                    </a:cubicBezTo>
                    <a:cubicBezTo>
                      <a:pt x="8778" y="12557"/>
                      <a:pt x="8379" y="12625"/>
                      <a:pt x="7986" y="12625"/>
                    </a:cubicBezTo>
                    <a:cubicBezTo>
                      <a:pt x="7258" y="12625"/>
                      <a:pt x="6551" y="12391"/>
                      <a:pt x="5955" y="11880"/>
                    </a:cubicBezTo>
                    <a:cubicBezTo>
                      <a:pt x="5925" y="11850"/>
                      <a:pt x="5889" y="11837"/>
                      <a:pt x="5852" y="11837"/>
                    </a:cubicBezTo>
                    <a:cubicBezTo>
                      <a:pt x="5760" y="11837"/>
                      <a:pt x="5671" y="11924"/>
                      <a:pt x="5705" y="12035"/>
                    </a:cubicBezTo>
                    <a:cubicBezTo>
                      <a:pt x="5753" y="12238"/>
                      <a:pt x="5800" y="12440"/>
                      <a:pt x="5824" y="12642"/>
                    </a:cubicBezTo>
                    <a:cubicBezTo>
                      <a:pt x="5848" y="12809"/>
                      <a:pt x="5908" y="13023"/>
                      <a:pt x="5753" y="13131"/>
                    </a:cubicBezTo>
                    <a:cubicBezTo>
                      <a:pt x="5550" y="13273"/>
                      <a:pt x="5300" y="13333"/>
                      <a:pt x="5050" y="13333"/>
                    </a:cubicBezTo>
                    <a:cubicBezTo>
                      <a:pt x="4586" y="13333"/>
                      <a:pt x="4157" y="13095"/>
                      <a:pt x="3776" y="12845"/>
                    </a:cubicBezTo>
                    <a:cubicBezTo>
                      <a:pt x="3348" y="12559"/>
                      <a:pt x="2967" y="12226"/>
                      <a:pt x="2562" y="11916"/>
                    </a:cubicBezTo>
                    <a:cubicBezTo>
                      <a:pt x="2193" y="11654"/>
                      <a:pt x="1776" y="11380"/>
                      <a:pt x="1324" y="11285"/>
                    </a:cubicBezTo>
                    <a:cubicBezTo>
                      <a:pt x="990" y="11226"/>
                      <a:pt x="645" y="11226"/>
                      <a:pt x="586" y="10809"/>
                    </a:cubicBezTo>
                    <a:cubicBezTo>
                      <a:pt x="526" y="10452"/>
                      <a:pt x="705" y="10071"/>
                      <a:pt x="812" y="9737"/>
                    </a:cubicBezTo>
                    <a:cubicBezTo>
                      <a:pt x="819" y="9714"/>
                      <a:pt x="821" y="9693"/>
                      <a:pt x="818" y="9673"/>
                    </a:cubicBezTo>
                    <a:lnTo>
                      <a:pt x="818" y="9673"/>
                    </a:lnTo>
                    <a:cubicBezTo>
                      <a:pt x="1010" y="9019"/>
                      <a:pt x="1313" y="8410"/>
                      <a:pt x="1705" y="7868"/>
                    </a:cubicBezTo>
                    <a:cubicBezTo>
                      <a:pt x="2157" y="7297"/>
                      <a:pt x="2788" y="6892"/>
                      <a:pt x="3491" y="6713"/>
                    </a:cubicBezTo>
                    <a:cubicBezTo>
                      <a:pt x="4129" y="6554"/>
                      <a:pt x="4789" y="6468"/>
                      <a:pt x="5448" y="6468"/>
                    </a:cubicBezTo>
                    <a:cubicBezTo>
                      <a:pt x="5625" y="6468"/>
                      <a:pt x="5802" y="6474"/>
                      <a:pt x="5979" y="6487"/>
                    </a:cubicBezTo>
                    <a:cubicBezTo>
                      <a:pt x="6574" y="6499"/>
                      <a:pt x="7158" y="6570"/>
                      <a:pt x="7741" y="6713"/>
                    </a:cubicBezTo>
                    <a:cubicBezTo>
                      <a:pt x="8003" y="6785"/>
                      <a:pt x="8253" y="6880"/>
                      <a:pt x="8503" y="7011"/>
                    </a:cubicBezTo>
                    <a:cubicBezTo>
                      <a:pt x="8634" y="7082"/>
                      <a:pt x="8932" y="7237"/>
                      <a:pt x="8908" y="7428"/>
                    </a:cubicBezTo>
                    <a:cubicBezTo>
                      <a:pt x="8887" y="7548"/>
                      <a:pt x="8975" y="7622"/>
                      <a:pt x="9060" y="7622"/>
                    </a:cubicBezTo>
                    <a:cubicBezTo>
                      <a:pt x="9118" y="7622"/>
                      <a:pt x="9174" y="7588"/>
                      <a:pt x="9194" y="7511"/>
                    </a:cubicBezTo>
                    <a:cubicBezTo>
                      <a:pt x="9194" y="7510"/>
                      <a:pt x="9194" y="7509"/>
                      <a:pt x="9194" y="7508"/>
                    </a:cubicBezTo>
                    <a:lnTo>
                      <a:pt x="9194" y="7508"/>
                    </a:lnTo>
                    <a:lnTo>
                      <a:pt x="9206" y="7511"/>
                    </a:lnTo>
                    <a:cubicBezTo>
                      <a:pt x="9213" y="7464"/>
                      <a:pt x="9215" y="7420"/>
                      <a:pt x="9211" y="7377"/>
                    </a:cubicBezTo>
                    <a:lnTo>
                      <a:pt x="9211" y="7377"/>
                    </a:lnTo>
                    <a:cubicBezTo>
                      <a:pt x="9238" y="7204"/>
                      <a:pt x="9277" y="7026"/>
                      <a:pt x="9325" y="6856"/>
                    </a:cubicBezTo>
                    <a:cubicBezTo>
                      <a:pt x="9432" y="6558"/>
                      <a:pt x="9610" y="6285"/>
                      <a:pt x="9861" y="6082"/>
                    </a:cubicBezTo>
                    <a:cubicBezTo>
                      <a:pt x="10242" y="5737"/>
                      <a:pt x="10730" y="5511"/>
                      <a:pt x="11242" y="5439"/>
                    </a:cubicBezTo>
                    <a:cubicBezTo>
                      <a:pt x="11291" y="5436"/>
                      <a:pt x="11340" y="5434"/>
                      <a:pt x="11389" y="5434"/>
                    </a:cubicBezTo>
                    <a:cubicBezTo>
                      <a:pt x="11861" y="5434"/>
                      <a:pt x="12316" y="5590"/>
                      <a:pt x="12682" y="5892"/>
                    </a:cubicBezTo>
                    <a:cubicBezTo>
                      <a:pt x="12713" y="5915"/>
                      <a:pt x="12750" y="5927"/>
                      <a:pt x="12787" y="5927"/>
                    </a:cubicBezTo>
                    <a:cubicBezTo>
                      <a:pt x="12879" y="5927"/>
                      <a:pt x="12966" y="5856"/>
                      <a:pt x="12932" y="5737"/>
                    </a:cubicBezTo>
                    <a:cubicBezTo>
                      <a:pt x="12718" y="5046"/>
                      <a:pt x="12682" y="4320"/>
                      <a:pt x="12837" y="3606"/>
                    </a:cubicBezTo>
                    <a:cubicBezTo>
                      <a:pt x="12968" y="2963"/>
                      <a:pt x="13242" y="2224"/>
                      <a:pt x="13778" y="1808"/>
                    </a:cubicBezTo>
                    <a:cubicBezTo>
                      <a:pt x="14242" y="1439"/>
                      <a:pt x="14814" y="1224"/>
                      <a:pt x="15397" y="1189"/>
                    </a:cubicBezTo>
                    <a:cubicBezTo>
                      <a:pt x="15487" y="1184"/>
                      <a:pt x="15577" y="1182"/>
                      <a:pt x="15667" y="1182"/>
                    </a:cubicBezTo>
                    <a:cubicBezTo>
                      <a:pt x="15801" y="1182"/>
                      <a:pt x="15935" y="1186"/>
                      <a:pt x="16068" y="1186"/>
                    </a:cubicBezTo>
                    <a:cubicBezTo>
                      <a:pt x="16290" y="1186"/>
                      <a:pt x="16510" y="1177"/>
                      <a:pt x="16730" y="1129"/>
                    </a:cubicBezTo>
                    <a:cubicBezTo>
                      <a:pt x="16933" y="1081"/>
                      <a:pt x="17123" y="986"/>
                      <a:pt x="17266" y="831"/>
                    </a:cubicBezTo>
                    <a:cubicBezTo>
                      <a:pt x="17338" y="760"/>
                      <a:pt x="17397" y="677"/>
                      <a:pt x="17445" y="581"/>
                    </a:cubicBezTo>
                    <a:cubicBezTo>
                      <a:pt x="17469" y="522"/>
                      <a:pt x="17492" y="474"/>
                      <a:pt x="17504" y="415"/>
                    </a:cubicBezTo>
                    <a:cubicBezTo>
                      <a:pt x="17510" y="398"/>
                      <a:pt x="17513" y="384"/>
                      <a:pt x="17515" y="372"/>
                    </a:cubicBezTo>
                    <a:close/>
                    <a:moveTo>
                      <a:pt x="17485" y="1"/>
                    </a:moveTo>
                    <a:cubicBezTo>
                      <a:pt x="17451" y="1"/>
                      <a:pt x="17414" y="11"/>
                      <a:pt x="17373" y="34"/>
                    </a:cubicBezTo>
                    <a:cubicBezTo>
                      <a:pt x="17254" y="93"/>
                      <a:pt x="17266" y="236"/>
                      <a:pt x="17230" y="343"/>
                    </a:cubicBezTo>
                    <a:cubicBezTo>
                      <a:pt x="17195" y="462"/>
                      <a:pt x="17135" y="570"/>
                      <a:pt x="17052" y="665"/>
                    </a:cubicBezTo>
                    <a:cubicBezTo>
                      <a:pt x="16834" y="868"/>
                      <a:pt x="16511" y="909"/>
                      <a:pt x="16194" y="909"/>
                    </a:cubicBezTo>
                    <a:cubicBezTo>
                      <a:pt x="16010" y="909"/>
                      <a:pt x="15828" y="895"/>
                      <a:pt x="15671" y="891"/>
                    </a:cubicBezTo>
                    <a:cubicBezTo>
                      <a:pt x="15075" y="891"/>
                      <a:pt x="14492" y="1046"/>
                      <a:pt x="13968" y="1343"/>
                    </a:cubicBezTo>
                    <a:cubicBezTo>
                      <a:pt x="13242" y="1748"/>
                      <a:pt x="12837" y="2486"/>
                      <a:pt x="12623" y="3272"/>
                    </a:cubicBezTo>
                    <a:cubicBezTo>
                      <a:pt x="12431" y="3988"/>
                      <a:pt x="12410" y="4730"/>
                      <a:pt x="12560" y="5439"/>
                    </a:cubicBezTo>
                    <a:lnTo>
                      <a:pt x="12560" y="5439"/>
                    </a:lnTo>
                    <a:cubicBezTo>
                      <a:pt x="12211" y="5245"/>
                      <a:pt x="11812" y="5141"/>
                      <a:pt x="11410" y="5141"/>
                    </a:cubicBezTo>
                    <a:cubicBezTo>
                      <a:pt x="11394" y="5141"/>
                      <a:pt x="11377" y="5141"/>
                      <a:pt x="11361" y="5142"/>
                    </a:cubicBezTo>
                    <a:cubicBezTo>
                      <a:pt x="10789" y="5177"/>
                      <a:pt x="10242" y="5392"/>
                      <a:pt x="9801" y="5761"/>
                    </a:cubicBezTo>
                    <a:cubicBezTo>
                      <a:pt x="9480" y="5987"/>
                      <a:pt x="9241" y="6308"/>
                      <a:pt x="9087" y="6666"/>
                    </a:cubicBezTo>
                    <a:cubicBezTo>
                      <a:pt x="9057" y="6770"/>
                      <a:pt x="9029" y="6876"/>
                      <a:pt x="9004" y="6984"/>
                    </a:cubicBezTo>
                    <a:lnTo>
                      <a:pt x="9004" y="6984"/>
                    </a:lnTo>
                    <a:cubicBezTo>
                      <a:pt x="8802" y="6790"/>
                      <a:pt x="8493" y="6660"/>
                      <a:pt x="8265" y="6570"/>
                    </a:cubicBezTo>
                    <a:cubicBezTo>
                      <a:pt x="7741" y="6380"/>
                      <a:pt x="7182" y="6261"/>
                      <a:pt x="6622" y="6237"/>
                    </a:cubicBezTo>
                    <a:cubicBezTo>
                      <a:pt x="6225" y="6199"/>
                      <a:pt x="5804" y="6173"/>
                      <a:pt x="5377" y="6173"/>
                    </a:cubicBezTo>
                    <a:cubicBezTo>
                      <a:pt x="4037" y="6173"/>
                      <a:pt x="2637" y="6432"/>
                      <a:pt x="1717" y="7416"/>
                    </a:cubicBezTo>
                    <a:cubicBezTo>
                      <a:pt x="1137" y="8042"/>
                      <a:pt x="793" y="8834"/>
                      <a:pt x="531" y="9638"/>
                    </a:cubicBezTo>
                    <a:lnTo>
                      <a:pt x="531" y="9638"/>
                    </a:lnTo>
                    <a:cubicBezTo>
                      <a:pt x="529" y="9643"/>
                      <a:pt x="528" y="9648"/>
                      <a:pt x="526" y="9654"/>
                    </a:cubicBezTo>
                    <a:cubicBezTo>
                      <a:pt x="526" y="9654"/>
                      <a:pt x="526" y="9654"/>
                      <a:pt x="526" y="9654"/>
                    </a:cubicBezTo>
                    <a:lnTo>
                      <a:pt x="526" y="9654"/>
                    </a:lnTo>
                    <a:cubicBezTo>
                      <a:pt x="523" y="9662"/>
                      <a:pt x="520" y="9670"/>
                      <a:pt x="518" y="9677"/>
                    </a:cubicBezTo>
                    <a:lnTo>
                      <a:pt x="518" y="9677"/>
                    </a:lnTo>
                    <a:cubicBezTo>
                      <a:pt x="338" y="10240"/>
                      <a:pt x="1" y="11170"/>
                      <a:pt x="740" y="11476"/>
                    </a:cubicBezTo>
                    <a:cubicBezTo>
                      <a:pt x="1014" y="11583"/>
                      <a:pt x="1312" y="11571"/>
                      <a:pt x="1586" y="11678"/>
                    </a:cubicBezTo>
                    <a:cubicBezTo>
                      <a:pt x="1824" y="11785"/>
                      <a:pt x="2062" y="11928"/>
                      <a:pt x="2288" y="12095"/>
                    </a:cubicBezTo>
                    <a:cubicBezTo>
                      <a:pt x="3085" y="12656"/>
                      <a:pt x="3956" y="13630"/>
                      <a:pt x="5011" y="13630"/>
                    </a:cubicBezTo>
                    <a:cubicBezTo>
                      <a:pt x="5075" y="13630"/>
                      <a:pt x="5140" y="13626"/>
                      <a:pt x="5205" y="13619"/>
                    </a:cubicBezTo>
                    <a:cubicBezTo>
                      <a:pt x="5479" y="13595"/>
                      <a:pt x="5872" y="13500"/>
                      <a:pt x="6051" y="13262"/>
                    </a:cubicBezTo>
                    <a:cubicBezTo>
                      <a:pt x="6134" y="13119"/>
                      <a:pt x="6170" y="12952"/>
                      <a:pt x="6146" y="12785"/>
                    </a:cubicBezTo>
                    <a:cubicBezTo>
                      <a:pt x="6128" y="12641"/>
                      <a:pt x="6107" y="12500"/>
                      <a:pt x="6081" y="12361"/>
                    </a:cubicBezTo>
                    <a:lnTo>
                      <a:pt x="6081" y="12361"/>
                    </a:lnTo>
                    <a:cubicBezTo>
                      <a:pt x="6654" y="12737"/>
                      <a:pt x="7321" y="12939"/>
                      <a:pt x="8003" y="12939"/>
                    </a:cubicBezTo>
                    <a:cubicBezTo>
                      <a:pt x="8252" y="12939"/>
                      <a:pt x="8504" y="12912"/>
                      <a:pt x="8753" y="12857"/>
                    </a:cubicBezTo>
                    <a:cubicBezTo>
                      <a:pt x="9813" y="12631"/>
                      <a:pt x="10789" y="12023"/>
                      <a:pt x="11575" y="11285"/>
                    </a:cubicBezTo>
                    <a:cubicBezTo>
                      <a:pt x="11777" y="11107"/>
                      <a:pt x="11944" y="10892"/>
                      <a:pt x="12147" y="10726"/>
                    </a:cubicBezTo>
                    <a:cubicBezTo>
                      <a:pt x="12359" y="10553"/>
                      <a:pt x="12623" y="10467"/>
                      <a:pt x="12895" y="10467"/>
                    </a:cubicBezTo>
                    <a:cubicBezTo>
                      <a:pt x="12943" y="10467"/>
                      <a:pt x="12991" y="10470"/>
                      <a:pt x="13039" y="10476"/>
                    </a:cubicBezTo>
                    <a:cubicBezTo>
                      <a:pt x="13275" y="10510"/>
                      <a:pt x="13517" y="10532"/>
                      <a:pt x="13755" y="10532"/>
                    </a:cubicBezTo>
                    <a:cubicBezTo>
                      <a:pt x="13843" y="10532"/>
                      <a:pt x="13930" y="10530"/>
                      <a:pt x="14016" y="10523"/>
                    </a:cubicBezTo>
                    <a:cubicBezTo>
                      <a:pt x="14290" y="10487"/>
                      <a:pt x="14552" y="10392"/>
                      <a:pt x="14778" y="10249"/>
                    </a:cubicBezTo>
                    <a:cubicBezTo>
                      <a:pt x="15290" y="9928"/>
                      <a:pt x="15635" y="9416"/>
                      <a:pt x="15957" y="8916"/>
                    </a:cubicBezTo>
                    <a:cubicBezTo>
                      <a:pt x="16218" y="8535"/>
                      <a:pt x="16445" y="8142"/>
                      <a:pt x="16623" y="7725"/>
                    </a:cubicBezTo>
                    <a:cubicBezTo>
                      <a:pt x="16778" y="7356"/>
                      <a:pt x="16909" y="6987"/>
                      <a:pt x="17016" y="6606"/>
                    </a:cubicBezTo>
                    <a:cubicBezTo>
                      <a:pt x="17047" y="6502"/>
                      <a:pt x="17109" y="6329"/>
                      <a:pt x="17121" y="6169"/>
                    </a:cubicBezTo>
                    <a:lnTo>
                      <a:pt x="17121" y="6169"/>
                    </a:lnTo>
                    <a:cubicBezTo>
                      <a:pt x="17364" y="6215"/>
                      <a:pt x="17614" y="6238"/>
                      <a:pt x="17863" y="6238"/>
                    </a:cubicBezTo>
                    <a:cubicBezTo>
                      <a:pt x="18932" y="6238"/>
                      <a:pt x="19998" y="5805"/>
                      <a:pt x="20517" y="4796"/>
                    </a:cubicBezTo>
                    <a:cubicBezTo>
                      <a:pt x="21076" y="3725"/>
                      <a:pt x="21017" y="1951"/>
                      <a:pt x="19909" y="1236"/>
                    </a:cubicBezTo>
                    <a:cubicBezTo>
                      <a:pt x="19386" y="903"/>
                      <a:pt x="18731" y="843"/>
                      <a:pt x="18207" y="534"/>
                    </a:cubicBezTo>
                    <a:cubicBezTo>
                      <a:pt x="18040" y="439"/>
                      <a:pt x="17885" y="320"/>
                      <a:pt x="17754" y="177"/>
                    </a:cubicBezTo>
                    <a:cubicBezTo>
                      <a:pt x="17673" y="96"/>
                      <a:pt x="17592" y="1"/>
                      <a:pt x="17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439;p39">
                <a:extLst>
                  <a:ext uri="{FF2B5EF4-FFF2-40B4-BE49-F238E27FC236}">
                    <a16:creationId xmlns:a16="http://schemas.microsoft.com/office/drawing/2014/main" id="{38F233A0-A09F-48D3-8981-7C73F8E1E020}"/>
                  </a:ext>
                </a:extLst>
              </p:cNvPr>
              <p:cNvSpPr/>
              <p:nvPr/>
            </p:nvSpPr>
            <p:spPr>
              <a:xfrm>
                <a:off x="2214734" y="3649713"/>
                <a:ext cx="364550" cy="452679"/>
              </a:xfrm>
              <a:custGeom>
                <a:avLst/>
                <a:gdLst/>
                <a:ahLst/>
                <a:cxnLst/>
                <a:rect l="l" t="t" r="r" b="b"/>
                <a:pathLst>
                  <a:path w="8633" h="10720" extrusionOk="0">
                    <a:moveTo>
                      <a:pt x="4406" y="0"/>
                    </a:moveTo>
                    <a:cubicBezTo>
                      <a:pt x="3820" y="0"/>
                      <a:pt x="3254" y="247"/>
                      <a:pt x="2929" y="781"/>
                    </a:cubicBezTo>
                    <a:cubicBezTo>
                      <a:pt x="2655" y="1234"/>
                      <a:pt x="2465" y="1507"/>
                      <a:pt x="1989" y="1745"/>
                    </a:cubicBezTo>
                    <a:cubicBezTo>
                      <a:pt x="1191" y="2150"/>
                      <a:pt x="679" y="2507"/>
                      <a:pt x="488" y="3412"/>
                    </a:cubicBezTo>
                    <a:cubicBezTo>
                      <a:pt x="334" y="4222"/>
                      <a:pt x="227" y="5032"/>
                      <a:pt x="179" y="5865"/>
                    </a:cubicBezTo>
                    <a:cubicBezTo>
                      <a:pt x="155" y="6044"/>
                      <a:pt x="143" y="6210"/>
                      <a:pt x="119" y="6389"/>
                    </a:cubicBezTo>
                    <a:cubicBezTo>
                      <a:pt x="0" y="7341"/>
                      <a:pt x="179" y="8306"/>
                      <a:pt x="643" y="9151"/>
                    </a:cubicBezTo>
                    <a:cubicBezTo>
                      <a:pt x="977" y="9735"/>
                      <a:pt x="1512" y="10389"/>
                      <a:pt x="2155" y="10639"/>
                    </a:cubicBezTo>
                    <a:cubicBezTo>
                      <a:pt x="2286" y="10692"/>
                      <a:pt x="2425" y="10719"/>
                      <a:pt x="2560" y="10719"/>
                    </a:cubicBezTo>
                    <a:cubicBezTo>
                      <a:pt x="2940" y="10719"/>
                      <a:pt x="3287" y="10505"/>
                      <a:pt x="3322" y="10056"/>
                    </a:cubicBezTo>
                    <a:cubicBezTo>
                      <a:pt x="3358" y="9651"/>
                      <a:pt x="3144" y="9270"/>
                      <a:pt x="3096" y="8865"/>
                    </a:cubicBezTo>
                    <a:cubicBezTo>
                      <a:pt x="3048" y="8306"/>
                      <a:pt x="3239" y="7865"/>
                      <a:pt x="3513" y="7389"/>
                    </a:cubicBezTo>
                    <a:cubicBezTo>
                      <a:pt x="3644" y="7151"/>
                      <a:pt x="3715" y="6972"/>
                      <a:pt x="3548" y="6722"/>
                    </a:cubicBezTo>
                    <a:cubicBezTo>
                      <a:pt x="3358" y="6484"/>
                      <a:pt x="3132" y="6270"/>
                      <a:pt x="2882" y="6091"/>
                    </a:cubicBezTo>
                    <a:lnTo>
                      <a:pt x="2882" y="6091"/>
                    </a:lnTo>
                    <a:cubicBezTo>
                      <a:pt x="3552" y="6307"/>
                      <a:pt x="4292" y="6464"/>
                      <a:pt x="5003" y="6464"/>
                    </a:cubicBezTo>
                    <a:cubicBezTo>
                      <a:pt x="6061" y="6464"/>
                      <a:pt x="7056" y="6116"/>
                      <a:pt x="7668" y="5091"/>
                    </a:cubicBezTo>
                    <a:cubicBezTo>
                      <a:pt x="8632" y="3508"/>
                      <a:pt x="6775" y="900"/>
                      <a:pt x="5334" y="210"/>
                    </a:cubicBezTo>
                    <a:cubicBezTo>
                      <a:pt x="5042" y="72"/>
                      <a:pt x="4721" y="0"/>
                      <a:pt x="44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440;p39">
                <a:extLst>
                  <a:ext uri="{FF2B5EF4-FFF2-40B4-BE49-F238E27FC236}">
                    <a16:creationId xmlns:a16="http://schemas.microsoft.com/office/drawing/2014/main" id="{818EA161-136B-4D58-A398-947C85F2BBED}"/>
                  </a:ext>
                </a:extLst>
              </p:cNvPr>
              <p:cNvSpPr/>
              <p:nvPr/>
            </p:nvSpPr>
            <p:spPr>
              <a:xfrm>
                <a:off x="2211694" y="3643379"/>
                <a:ext cx="347955" cy="46568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11028" extrusionOk="0">
                    <a:moveTo>
                      <a:pt x="4486" y="295"/>
                    </a:moveTo>
                    <a:cubicBezTo>
                      <a:pt x="4639" y="295"/>
                      <a:pt x="4792" y="313"/>
                      <a:pt x="4942" y="348"/>
                    </a:cubicBezTo>
                    <a:cubicBezTo>
                      <a:pt x="5478" y="479"/>
                      <a:pt x="5942" y="836"/>
                      <a:pt x="6335" y="1217"/>
                    </a:cubicBezTo>
                    <a:cubicBezTo>
                      <a:pt x="6787" y="1657"/>
                      <a:pt x="7168" y="2169"/>
                      <a:pt x="7454" y="2741"/>
                    </a:cubicBezTo>
                    <a:cubicBezTo>
                      <a:pt x="7740" y="3253"/>
                      <a:pt x="7871" y="3836"/>
                      <a:pt x="7847" y="4420"/>
                    </a:cubicBezTo>
                    <a:cubicBezTo>
                      <a:pt x="7799" y="5015"/>
                      <a:pt x="7430" y="5551"/>
                      <a:pt x="6954" y="5908"/>
                    </a:cubicBezTo>
                    <a:cubicBezTo>
                      <a:pt x="6410" y="6324"/>
                      <a:pt x="5754" y="6477"/>
                      <a:pt x="5079" y="6477"/>
                    </a:cubicBezTo>
                    <a:cubicBezTo>
                      <a:pt x="4366" y="6477"/>
                      <a:pt x="3632" y="6306"/>
                      <a:pt x="2989" y="6098"/>
                    </a:cubicBezTo>
                    <a:cubicBezTo>
                      <a:pt x="2978" y="6095"/>
                      <a:pt x="2967" y="6094"/>
                      <a:pt x="2957" y="6094"/>
                    </a:cubicBezTo>
                    <a:cubicBezTo>
                      <a:pt x="2838" y="6094"/>
                      <a:pt x="2737" y="6261"/>
                      <a:pt x="2846" y="6348"/>
                    </a:cubicBezTo>
                    <a:cubicBezTo>
                      <a:pt x="3085" y="6551"/>
                      <a:pt x="3668" y="6908"/>
                      <a:pt x="3537" y="7277"/>
                    </a:cubicBezTo>
                    <a:cubicBezTo>
                      <a:pt x="3466" y="7444"/>
                      <a:pt x="3382" y="7599"/>
                      <a:pt x="3299" y="7741"/>
                    </a:cubicBezTo>
                    <a:cubicBezTo>
                      <a:pt x="3216" y="7896"/>
                      <a:pt x="3144" y="8051"/>
                      <a:pt x="3097" y="8206"/>
                    </a:cubicBezTo>
                    <a:cubicBezTo>
                      <a:pt x="2989" y="8551"/>
                      <a:pt x="2977" y="8908"/>
                      <a:pt x="3049" y="9254"/>
                    </a:cubicBezTo>
                    <a:cubicBezTo>
                      <a:pt x="3120" y="9599"/>
                      <a:pt x="3311" y="9968"/>
                      <a:pt x="3216" y="10325"/>
                    </a:cubicBezTo>
                    <a:cubicBezTo>
                      <a:pt x="3135" y="10567"/>
                      <a:pt x="2910" y="10730"/>
                      <a:pt x="2648" y="10730"/>
                    </a:cubicBezTo>
                    <a:cubicBezTo>
                      <a:pt x="2639" y="10730"/>
                      <a:pt x="2629" y="10730"/>
                      <a:pt x="2620" y="10730"/>
                    </a:cubicBezTo>
                    <a:cubicBezTo>
                      <a:pt x="2323" y="10706"/>
                      <a:pt x="2037" y="10587"/>
                      <a:pt x="1799" y="10385"/>
                    </a:cubicBezTo>
                    <a:cubicBezTo>
                      <a:pt x="1227" y="9920"/>
                      <a:pt x="799" y="9313"/>
                      <a:pt x="549" y="8611"/>
                    </a:cubicBezTo>
                    <a:cubicBezTo>
                      <a:pt x="406" y="8206"/>
                      <a:pt x="322" y="7765"/>
                      <a:pt x="310" y="7325"/>
                    </a:cubicBezTo>
                    <a:cubicBezTo>
                      <a:pt x="310" y="6891"/>
                      <a:pt x="334" y="6469"/>
                      <a:pt x="391" y="6036"/>
                    </a:cubicBezTo>
                    <a:lnTo>
                      <a:pt x="391" y="6036"/>
                    </a:lnTo>
                    <a:cubicBezTo>
                      <a:pt x="392" y="6029"/>
                      <a:pt x="393" y="6022"/>
                      <a:pt x="394" y="6015"/>
                    </a:cubicBezTo>
                    <a:lnTo>
                      <a:pt x="394" y="6015"/>
                    </a:lnTo>
                    <a:cubicBezTo>
                      <a:pt x="394" y="6015"/>
                      <a:pt x="394" y="6015"/>
                      <a:pt x="394" y="6015"/>
                    </a:cubicBezTo>
                    <a:cubicBezTo>
                      <a:pt x="477" y="5158"/>
                      <a:pt x="513" y="4265"/>
                      <a:pt x="739" y="3443"/>
                    </a:cubicBezTo>
                    <a:cubicBezTo>
                      <a:pt x="918" y="2836"/>
                      <a:pt x="1334" y="2455"/>
                      <a:pt x="1882" y="2157"/>
                    </a:cubicBezTo>
                    <a:cubicBezTo>
                      <a:pt x="2168" y="2038"/>
                      <a:pt x="2430" y="1860"/>
                      <a:pt x="2668" y="1657"/>
                    </a:cubicBezTo>
                    <a:cubicBezTo>
                      <a:pt x="2894" y="1419"/>
                      <a:pt x="3025" y="1122"/>
                      <a:pt x="3227" y="860"/>
                    </a:cubicBezTo>
                    <a:cubicBezTo>
                      <a:pt x="3535" y="471"/>
                      <a:pt x="4006" y="295"/>
                      <a:pt x="4486" y="295"/>
                    </a:cubicBezTo>
                    <a:close/>
                    <a:moveTo>
                      <a:pt x="4497" y="0"/>
                    </a:moveTo>
                    <a:cubicBezTo>
                      <a:pt x="4183" y="0"/>
                      <a:pt x="3867" y="69"/>
                      <a:pt x="3573" y="205"/>
                    </a:cubicBezTo>
                    <a:cubicBezTo>
                      <a:pt x="3287" y="360"/>
                      <a:pt x="3037" y="574"/>
                      <a:pt x="2870" y="860"/>
                    </a:cubicBezTo>
                    <a:cubicBezTo>
                      <a:pt x="2680" y="1157"/>
                      <a:pt x="2489" y="1467"/>
                      <a:pt x="2180" y="1669"/>
                    </a:cubicBezTo>
                    <a:cubicBezTo>
                      <a:pt x="1858" y="1860"/>
                      <a:pt x="1501" y="2015"/>
                      <a:pt x="1192" y="2253"/>
                    </a:cubicBezTo>
                    <a:cubicBezTo>
                      <a:pt x="918" y="2455"/>
                      <a:pt x="703" y="2729"/>
                      <a:pt x="572" y="3038"/>
                    </a:cubicBezTo>
                    <a:cubicBezTo>
                      <a:pt x="406" y="3479"/>
                      <a:pt x="310" y="3931"/>
                      <a:pt x="275" y="4396"/>
                    </a:cubicBezTo>
                    <a:cubicBezTo>
                      <a:pt x="192" y="4926"/>
                      <a:pt x="156" y="5457"/>
                      <a:pt x="98" y="5999"/>
                    </a:cubicBezTo>
                    <a:lnTo>
                      <a:pt x="98" y="5999"/>
                    </a:lnTo>
                    <a:cubicBezTo>
                      <a:pt x="97" y="6004"/>
                      <a:pt x="96" y="6009"/>
                      <a:pt x="96" y="6015"/>
                    </a:cubicBezTo>
                    <a:cubicBezTo>
                      <a:pt x="37" y="6467"/>
                      <a:pt x="1" y="6932"/>
                      <a:pt x="13" y="7396"/>
                    </a:cubicBezTo>
                    <a:cubicBezTo>
                      <a:pt x="37" y="7813"/>
                      <a:pt x="108" y="8230"/>
                      <a:pt x="251" y="8634"/>
                    </a:cubicBezTo>
                    <a:cubicBezTo>
                      <a:pt x="501" y="9408"/>
                      <a:pt x="977" y="10099"/>
                      <a:pt x="1608" y="10611"/>
                    </a:cubicBezTo>
                    <a:cubicBezTo>
                      <a:pt x="1891" y="10828"/>
                      <a:pt x="2292" y="11028"/>
                      <a:pt x="2670" y="11028"/>
                    </a:cubicBezTo>
                    <a:cubicBezTo>
                      <a:pt x="2914" y="11028"/>
                      <a:pt x="3148" y="10945"/>
                      <a:pt x="3335" y="10730"/>
                    </a:cubicBezTo>
                    <a:cubicBezTo>
                      <a:pt x="3561" y="10480"/>
                      <a:pt x="3573" y="10123"/>
                      <a:pt x="3513" y="9801"/>
                    </a:cubicBezTo>
                    <a:cubicBezTo>
                      <a:pt x="3418" y="9337"/>
                      <a:pt x="3239" y="8944"/>
                      <a:pt x="3347" y="8456"/>
                    </a:cubicBezTo>
                    <a:cubicBezTo>
                      <a:pt x="3394" y="8241"/>
                      <a:pt x="3478" y="8027"/>
                      <a:pt x="3585" y="7837"/>
                    </a:cubicBezTo>
                    <a:cubicBezTo>
                      <a:pt x="3692" y="7634"/>
                      <a:pt x="3835" y="7444"/>
                      <a:pt x="3859" y="7206"/>
                    </a:cubicBezTo>
                    <a:cubicBezTo>
                      <a:pt x="3884" y="6967"/>
                      <a:pt x="3747" y="6755"/>
                      <a:pt x="3566" y="6571"/>
                    </a:cubicBezTo>
                    <a:lnTo>
                      <a:pt x="3566" y="6571"/>
                    </a:lnTo>
                    <a:cubicBezTo>
                      <a:pt x="4057" y="6691"/>
                      <a:pt x="4570" y="6771"/>
                      <a:pt x="5076" y="6771"/>
                    </a:cubicBezTo>
                    <a:cubicBezTo>
                      <a:pt x="5673" y="6771"/>
                      <a:pt x="6260" y="6660"/>
                      <a:pt x="6787" y="6372"/>
                    </a:cubicBezTo>
                    <a:cubicBezTo>
                      <a:pt x="7371" y="6063"/>
                      <a:pt x="7811" y="5551"/>
                      <a:pt x="8038" y="4932"/>
                    </a:cubicBezTo>
                    <a:cubicBezTo>
                      <a:pt x="8240" y="4336"/>
                      <a:pt x="8145" y="3693"/>
                      <a:pt x="7930" y="3110"/>
                    </a:cubicBezTo>
                    <a:cubicBezTo>
                      <a:pt x="7692" y="2491"/>
                      <a:pt x="7347" y="1907"/>
                      <a:pt x="6895" y="1395"/>
                    </a:cubicBezTo>
                    <a:cubicBezTo>
                      <a:pt x="6514" y="931"/>
                      <a:pt x="6037" y="538"/>
                      <a:pt x="5502" y="252"/>
                    </a:cubicBezTo>
                    <a:cubicBezTo>
                      <a:pt x="5189" y="84"/>
                      <a:pt x="4844" y="0"/>
                      <a:pt x="44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41;p39">
                <a:extLst>
                  <a:ext uri="{FF2B5EF4-FFF2-40B4-BE49-F238E27FC236}">
                    <a16:creationId xmlns:a16="http://schemas.microsoft.com/office/drawing/2014/main" id="{52A99DE6-6FC5-4955-8219-1A9731FEDF82}"/>
                  </a:ext>
                </a:extLst>
              </p:cNvPr>
              <p:cNvSpPr/>
              <p:nvPr/>
            </p:nvSpPr>
            <p:spPr>
              <a:xfrm>
                <a:off x="3101131" y="3403358"/>
                <a:ext cx="256954" cy="461251"/>
              </a:xfrm>
              <a:custGeom>
                <a:avLst/>
                <a:gdLst/>
                <a:ahLst/>
                <a:cxnLst/>
                <a:rect l="l" t="t" r="r" b="b"/>
                <a:pathLst>
                  <a:path w="6085" h="10923" extrusionOk="0">
                    <a:moveTo>
                      <a:pt x="3548" y="1"/>
                    </a:moveTo>
                    <a:cubicBezTo>
                      <a:pt x="3295" y="1"/>
                      <a:pt x="3003" y="182"/>
                      <a:pt x="2881" y="364"/>
                    </a:cubicBezTo>
                    <a:cubicBezTo>
                      <a:pt x="2488" y="924"/>
                      <a:pt x="2858" y="1674"/>
                      <a:pt x="2477" y="2245"/>
                    </a:cubicBezTo>
                    <a:cubicBezTo>
                      <a:pt x="2432" y="2301"/>
                      <a:pt x="2481" y="2378"/>
                      <a:pt x="2546" y="2378"/>
                    </a:cubicBezTo>
                    <a:cubicBezTo>
                      <a:pt x="2551" y="2378"/>
                      <a:pt x="2555" y="2377"/>
                      <a:pt x="2560" y="2376"/>
                    </a:cubicBezTo>
                    <a:cubicBezTo>
                      <a:pt x="2612" y="2364"/>
                      <a:pt x="2658" y="2358"/>
                      <a:pt x="2699" y="2358"/>
                    </a:cubicBezTo>
                    <a:cubicBezTo>
                      <a:pt x="3127" y="2358"/>
                      <a:pt x="2923" y="2999"/>
                      <a:pt x="2858" y="3162"/>
                    </a:cubicBezTo>
                    <a:cubicBezTo>
                      <a:pt x="2417" y="4377"/>
                      <a:pt x="1417" y="5270"/>
                      <a:pt x="381" y="5925"/>
                    </a:cubicBezTo>
                    <a:cubicBezTo>
                      <a:pt x="143" y="6044"/>
                      <a:pt x="0" y="6294"/>
                      <a:pt x="24" y="6556"/>
                    </a:cubicBezTo>
                    <a:cubicBezTo>
                      <a:pt x="24" y="7460"/>
                      <a:pt x="107" y="8353"/>
                      <a:pt x="250" y="9234"/>
                    </a:cubicBezTo>
                    <a:cubicBezTo>
                      <a:pt x="333" y="9818"/>
                      <a:pt x="476" y="10485"/>
                      <a:pt x="1060" y="10770"/>
                    </a:cubicBezTo>
                    <a:cubicBezTo>
                      <a:pt x="1275" y="10876"/>
                      <a:pt x="1481" y="10923"/>
                      <a:pt x="1678" y="10923"/>
                    </a:cubicBezTo>
                    <a:cubicBezTo>
                      <a:pt x="2746" y="10923"/>
                      <a:pt x="3544" y="9550"/>
                      <a:pt x="4036" y="8746"/>
                    </a:cubicBezTo>
                    <a:cubicBezTo>
                      <a:pt x="5120" y="6960"/>
                      <a:pt x="6084" y="4829"/>
                      <a:pt x="5191" y="2769"/>
                    </a:cubicBezTo>
                    <a:cubicBezTo>
                      <a:pt x="4929" y="2162"/>
                      <a:pt x="4572" y="1603"/>
                      <a:pt x="4310" y="1007"/>
                    </a:cubicBezTo>
                    <a:cubicBezTo>
                      <a:pt x="4167" y="686"/>
                      <a:pt x="4072" y="126"/>
                      <a:pt x="3679" y="19"/>
                    </a:cubicBezTo>
                    <a:cubicBezTo>
                      <a:pt x="3638" y="6"/>
                      <a:pt x="3594" y="1"/>
                      <a:pt x="35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42;p39">
                <a:extLst>
                  <a:ext uri="{FF2B5EF4-FFF2-40B4-BE49-F238E27FC236}">
                    <a16:creationId xmlns:a16="http://schemas.microsoft.com/office/drawing/2014/main" id="{6E323F23-5446-45DA-BDEB-28095C1A193C}"/>
                  </a:ext>
                </a:extLst>
              </p:cNvPr>
              <p:cNvSpPr/>
              <p:nvPr/>
            </p:nvSpPr>
            <p:spPr>
              <a:xfrm>
                <a:off x="3094586" y="3397108"/>
                <a:ext cx="247918" cy="474004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1225" extrusionOk="0">
                    <a:moveTo>
                      <a:pt x="3688" y="285"/>
                    </a:moveTo>
                    <a:cubicBezTo>
                      <a:pt x="3752" y="285"/>
                      <a:pt x="3815" y="299"/>
                      <a:pt x="3870" y="334"/>
                    </a:cubicBezTo>
                    <a:cubicBezTo>
                      <a:pt x="4156" y="500"/>
                      <a:pt x="4203" y="941"/>
                      <a:pt x="4322" y="1227"/>
                    </a:cubicBezTo>
                    <a:cubicBezTo>
                      <a:pt x="4751" y="2191"/>
                      <a:pt x="5394" y="3048"/>
                      <a:pt x="5513" y="4132"/>
                    </a:cubicBezTo>
                    <a:cubicBezTo>
                      <a:pt x="5632" y="5156"/>
                      <a:pt x="5370" y="6192"/>
                      <a:pt x="4953" y="7132"/>
                    </a:cubicBezTo>
                    <a:cubicBezTo>
                      <a:pt x="4584" y="7918"/>
                      <a:pt x="4167" y="8680"/>
                      <a:pt x="3691" y="9406"/>
                    </a:cubicBezTo>
                    <a:cubicBezTo>
                      <a:pt x="3322" y="9966"/>
                      <a:pt x="2858" y="10644"/>
                      <a:pt x="2191" y="10859"/>
                    </a:cubicBezTo>
                    <a:cubicBezTo>
                      <a:pt x="2073" y="10898"/>
                      <a:pt x="1951" y="10917"/>
                      <a:pt x="1830" y="10917"/>
                    </a:cubicBezTo>
                    <a:cubicBezTo>
                      <a:pt x="1551" y="10917"/>
                      <a:pt x="1276" y="10816"/>
                      <a:pt x="1060" y="10633"/>
                    </a:cubicBezTo>
                    <a:cubicBezTo>
                      <a:pt x="727" y="10335"/>
                      <a:pt x="619" y="9859"/>
                      <a:pt x="560" y="9442"/>
                    </a:cubicBezTo>
                    <a:cubicBezTo>
                      <a:pt x="465" y="8847"/>
                      <a:pt x="393" y="8251"/>
                      <a:pt x="346" y="7656"/>
                    </a:cubicBezTo>
                    <a:cubicBezTo>
                      <a:pt x="322" y="7358"/>
                      <a:pt x="310" y="7049"/>
                      <a:pt x="310" y="6739"/>
                    </a:cubicBezTo>
                    <a:cubicBezTo>
                      <a:pt x="299" y="6531"/>
                      <a:pt x="399" y="6343"/>
                      <a:pt x="563" y="6222"/>
                    </a:cubicBezTo>
                    <a:lnTo>
                      <a:pt x="563" y="6222"/>
                    </a:lnTo>
                    <a:cubicBezTo>
                      <a:pt x="578" y="6219"/>
                      <a:pt x="593" y="6213"/>
                      <a:pt x="607" y="6203"/>
                    </a:cubicBezTo>
                    <a:cubicBezTo>
                      <a:pt x="1381" y="5739"/>
                      <a:pt x="2048" y="5132"/>
                      <a:pt x="2596" y="4418"/>
                    </a:cubicBezTo>
                    <a:cubicBezTo>
                      <a:pt x="2834" y="4072"/>
                      <a:pt x="3024" y="3703"/>
                      <a:pt x="3167" y="3310"/>
                    </a:cubicBezTo>
                    <a:cubicBezTo>
                      <a:pt x="3263" y="3108"/>
                      <a:pt x="3286" y="2870"/>
                      <a:pt x="3251" y="2655"/>
                    </a:cubicBezTo>
                    <a:cubicBezTo>
                      <a:pt x="3227" y="2548"/>
                      <a:pt x="3155" y="2453"/>
                      <a:pt x="3060" y="2405"/>
                    </a:cubicBezTo>
                    <a:cubicBezTo>
                      <a:pt x="3013" y="2370"/>
                      <a:pt x="2941" y="2358"/>
                      <a:pt x="2870" y="2358"/>
                    </a:cubicBezTo>
                    <a:cubicBezTo>
                      <a:pt x="2856" y="2353"/>
                      <a:pt x="2842" y="2350"/>
                      <a:pt x="2828" y="2349"/>
                    </a:cubicBezTo>
                    <a:lnTo>
                      <a:pt x="2828" y="2349"/>
                    </a:lnTo>
                    <a:cubicBezTo>
                      <a:pt x="2942" y="2192"/>
                      <a:pt x="2953" y="1902"/>
                      <a:pt x="2965" y="1727"/>
                    </a:cubicBezTo>
                    <a:cubicBezTo>
                      <a:pt x="2977" y="1501"/>
                      <a:pt x="2965" y="1262"/>
                      <a:pt x="2989" y="1036"/>
                    </a:cubicBezTo>
                    <a:cubicBezTo>
                      <a:pt x="3013" y="822"/>
                      <a:pt x="3108" y="619"/>
                      <a:pt x="3263" y="465"/>
                    </a:cubicBezTo>
                    <a:cubicBezTo>
                      <a:pt x="3364" y="372"/>
                      <a:pt x="3532" y="285"/>
                      <a:pt x="3688" y="285"/>
                    </a:cubicBezTo>
                    <a:close/>
                    <a:moveTo>
                      <a:pt x="3703" y="1"/>
                    </a:moveTo>
                    <a:cubicBezTo>
                      <a:pt x="3381" y="1"/>
                      <a:pt x="3034" y="215"/>
                      <a:pt x="2870" y="477"/>
                    </a:cubicBezTo>
                    <a:cubicBezTo>
                      <a:pt x="2608" y="905"/>
                      <a:pt x="2727" y="1405"/>
                      <a:pt x="2655" y="1882"/>
                    </a:cubicBezTo>
                    <a:cubicBezTo>
                      <a:pt x="2643" y="2001"/>
                      <a:pt x="2608" y="2120"/>
                      <a:pt x="2548" y="2239"/>
                    </a:cubicBezTo>
                    <a:cubicBezTo>
                      <a:pt x="2501" y="2334"/>
                      <a:pt x="2441" y="2405"/>
                      <a:pt x="2489" y="2524"/>
                    </a:cubicBezTo>
                    <a:cubicBezTo>
                      <a:pt x="2512" y="2596"/>
                      <a:pt x="2572" y="2644"/>
                      <a:pt x="2655" y="2655"/>
                    </a:cubicBezTo>
                    <a:cubicBezTo>
                      <a:pt x="2670" y="2660"/>
                      <a:pt x="2685" y="2661"/>
                      <a:pt x="2699" y="2661"/>
                    </a:cubicBezTo>
                    <a:cubicBezTo>
                      <a:pt x="2748" y="2661"/>
                      <a:pt x="2796" y="2644"/>
                      <a:pt x="2845" y="2644"/>
                    </a:cubicBezTo>
                    <a:cubicBezTo>
                      <a:pt x="2865" y="2644"/>
                      <a:pt x="2885" y="2647"/>
                      <a:pt x="2905" y="2655"/>
                    </a:cubicBezTo>
                    <a:cubicBezTo>
                      <a:pt x="3072" y="2715"/>
                      <a:pt x="2917" y="3120"/>
                      <a:pt x="2882" y="3239"/>
                    </a:cubicBezTo>
                    <a:cubicBezTo>
                      <a:pt x="2548" y="4179"/>
                      <a:pt x="1834" y="4941"/>
                      <a:pt x="1048" y="5537"/>
                    </a:cubicBezTo>
                    <a:cubicBezTo>
                      <a:pt x="858" y="5680"/>
                      <a:pt x="667" y="5811"/>
                      <a:pt x="453" y="5930"/>
                    </a:cubicBezTo>
                    <a:cubicBezTo>
                      <a:pt x="436" y="5942"/>
                      <a:pt x="423" y="5957"/>
                      <a:pt x="413" y="5972"/>
                    </a:cubicBezTo>
                    <a:lnTo>
                      <a:pt x="413" y="5972"/>
                    </a:lnTo>
                    <a:cubicBezTo>
                      <a:pt x="281" y="6057"/>
                      <a:pt x="169" y="6187"/>
                      <a:pt x="96" y="6334"/>
                    </a:cubicBezTo>
                    <a:cubicBezTo>
                      <a:pt x="24" y="6549"/>
                      <a:pt x="0" y="6787"/>
                      <a:pt x="24" y="7025"/>
                    </a:cubicBezTo>
                    <a:cubicBezTo>
                      <a:pt x="36" y="7620"/>
                      <a:pt x="84" y="8228"/>
                      <a:pt x="179" y="8823"/>
                    </a:cubicBezTo>
                    <a:cubicBezTo>
                      <a:pt x="286" y="9656"/>
                      <a:pt x="346" y="10716"/>
                      <a:pt x="1239" y="11097"/>
                    </a:cubicBezTo>
                    <a:cubicBezTo>
                      <a:pt x="1448" y="11185"/>
                      <a:pt x="1649" y="11224"/>
                      <a:pt x="1842" y="11224"/>
                    </a:cubicBezTo>
                    <a:cubicBezTo>
                      <a:pt x="3114" y="11224"/>
                      <a:pt x="4012" y="9500"/>
                      <a:pt x="4560" y="8549"/>
                    </a:cubicBezTo>
                    <a:cubicBezTo>
                      <a:pt x="5108" y="7597"/>
                      <a:pt x="5584" y="6584"/>
                      <a:pt x="5763" y="5513"/>
                    </a:cubicBezTo>
                    <a:cubicBezTo>
                      <a:pt x="5858" y="4989"/>
                      <a:pt x="5870" y="4453"/>
                      <a:pt x="5787" y="3929"/>
                    </a:cubicBezTo>
                    <a:cubicBezTo>
                      <a:pt x="5691" y="3370"/>
                      <a:pt x="5513" y="2834"/>
                      <a:pt x="5239" y="2346"/>
                    </a:cubicBezTo>
                    <a:cubicBezTo>
                      <a:pt x="4989" y="1870"/>
                      <a:pt x="4703" y="1405"/>
                      <a:pt x="4525" y="905"/>
                    </a:cubicBezTo>
                    <a:cubicBezTo>
                      <a:pt x="4406" y="572"/>
                      <a:pt x="4275" y="155"/>
                      <a:pt x="3917" y="36"/>
                    </a:cubicBezTo>
                    <a:cubicBezTo>
                      <a:pt x="3849" y="12"/>
                      <a:pt x="3776" y="1"/>
                      <a:pt x="37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43;p39">
                <a:extLst>
                  <a:ext uri="{FF2B5EF4-FFF2-40B4-BE49-F238E27FC236}">
                    <a16:creationId xmlns:a16="http://schemas.microsoft.com/office/drawing/2014/main" id="{5F20976D-C5A6-4653-94FC-2505232EA6A6}"/>
                  </a:ext>
                </a:extLst>
              </p:cNvPr>
              <p:cNvSpPr/>
              <p:nvPr/>
            </p:nvSpPr>
            <p:spPr>
              <a:xfrm>
                <a:off x="2927154" y="3437984"/>
                <a:ext cx="266498" cy="386931"/>
              </a:xfrm>
              <a:custGeom>
                <a:avLst/>
                <a:gdLst/>
                <a:ahLst/>
                <a:cxnLst/>
                <a:rect l="l" t="t" r="r" b="b"/>
                <a:pathLst>
                  <a:path w="6311" h="9163" extrusionOk="0">
                    <a:moveTo>
                      <a:pt x="5013" y="0"/>
                    </a:moveTo>
                    <a:cubicBezTo>
                      <a:pt x="4711" y="0"/>
                      <a:pt x="4388" y="129"/>
                      <a:pt x="4084" y="425"/>
                    </a:cubicBezTo>
                    <a:cubicBezTo>
                      <a:pt x="3680" y="830"/>
                      <a:pt x="3691" y="1366"/>
                      <a:pt x="3537" y="1866"/>
                    </a:cubicBezTo>
                    <a:cubicBezTo>
                      <a:pt x="3382" y="2366"/>
                      <a:pt x="3096" y="2819"/>
                      <a:pt x="2715" y="3176"/>
                    </a:cubicBezTo>
                    <a:cubicBezTo>
                      <a:pt x="2060" y="3807"/>
                      <a:pt x="1167" y="4128"/>
                      <a:pt x="548" y="4783"/>
                    </a:cubicBezTo>
                    <a:cubicBezTo>
                      <a:pt x="0" y="5355"/>
                      <a:pt x="131" y="6295"/>
                      <a:pt x="370" y="6986"/>
                    </a:cubicBezTo>
                    <a:cubicBezTo>
                      <a:pt x="620" y="7724"/>
                      <a:pt x="1108" y="8367"/>
                      <a:pt x="1763" y="8819"/>
                    </a:cubicBezTo>
                    <a:cubicBezTo>
                      <a:pt x="2051" y="9011"/>
                      <a:pt x="2436" y="9162"/>
                      <a:pt x="2800" y="9162"/>
                    </a:cubicBezTo>
                    <a:cubicBezTo>
                      <a:pt x="3113" y="9162"/>
                      <a:pt x="3411" y="9051"/>
                      <a:pt x="3620" y="8760"/>
                    </a:cubicBezTo>
                    <a:cubicBezTo>
                      <a:pt x="4072" y="8141"/>
                      <a:pt x="3846" y="6998"/>
                      <a:pt x="3668" y="6307"/>
                    </a:cubicBezTo>
                    <a:cubicBezTo>
                      <a:pt x="3513" y="5759"/>
                      <a:pt x="3096" y="5188"/>
                      <a:pt x="3513" y="4652"/>
                    </a:cubicBezTo>
                    <a:cubicBezTo>
                      <a:pt x="3834" y="4235"/>
                      <a:pt x="4394" y="4116"/>
                      <a:pt x="4823" y="3866"/>
                    </a:cubicBezTo>
                    <a:cubicBezTo>
                      <a:pt x="5680" y="3366"/>
                      <a:pt x="6311" y="2438"/>
                      <a:pt x="6263" y="1414"/>
                    </a:cubicBezTo>
                    <a:cubicBezTo>
                      <a:pt x="6222" y="606"/>
                      <a:pt x="5668" y="0"/>
                      <a:pt x="50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44;p39">
                <a:extLst>
                  <a:ext uri="{FF2B5EF4-FFF2-40B4-BE49-F238E27FC236}">
                    <a16:creationId xmlns:a16="http://schemas.microsoft.com/office/drawing/2014/main" id="{DA3AFFAF-E974-416D-AFAC-AE3918B6E59E}"/>
                  </a:ext>
                </a:extLst>
              </p:cNvPr>
              <p:cNvSpPr/>
              <p:nvPr/>
            </p:nvSpPr>
            <p:spPr>
              <a:xfrm>
                <a:off x="2921749" y="3432157"/>
                <a:ext cx="281446" cy="399177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9453" extrusionOk="0">
                    <a:moveTo>
                      <a:pt x="5142" y="292"/>
                    </a:moveTo>
                    <a:cubicBezTo>
                      <a:pt x="5265" y="292"/>
                      <a:pt x="5389" y="314"/>
                      <a:pt x="5510" y="361"/>
                    </a:cubicBezTo>
                    <a:cubicBezTo>
                      <a:pt x="6189" y="659"/>
                      <a:pt x="6344" y="1528"/>
                      <a:pt x="6189" y="2183"/>
                    </a:cubicBezTo>
                    <a:cubicBezTo>
                      <a:pt x="5986" y="2957"/>
                      <a:pt x="5451" y="3599"/>
                      <a:pt x="4736" y="3945"/>
                    </a:cubicBezTo>
                    <a:cubicBezTo>
                      <a:pt x="4391" y="4123"/>
                      <a:pt x="4034" y="4242"/>
                      <a:pt x="3736" y="4492"/>
                    </a:cubicBezTo>
                    <a:cubicBezTo>
                      <a:pt x="3427" y="4731"/>
                      <a:pt x="3272" y="5123"/>
                      <a:pt x="3331" y="5504"/>
                    </a:cubicBezTo>
                    <a:cubicBezTo>
                      <a:pt x="3391" y="5909"/>
                      <a:pt x="3593" y="6278"/>
                      <a:pt x="3688" y="6659"/>
                    </a:cubicBezTo>
                    <a:cubicBezTo>
                      <a:pt x="3784" y="7017"/>
                      <a:pt x="3831" y="7386"/>
                      <a:pt x="3855" y="7755"/>
                    </a:cubicBezTo>
                    <a:cubicBezTo>
                      <a:pt x="3867" y="8100"/>
                      <a:pt x="3843" y="8493"/>
                      <a:pt x="3641" y="8791"/>
                    </a:cubicBezTo>
                    <a:cubicBezTo>
                      <a:pt x="3473" y="9027"/>
                      <a:pt x="3207" y="9166"/>
                      <a:pt x="2925" y="9166"/>
                    </a:cubicBezTo>
                    <a:cubicBezTo>
                      <a:pt x="2866" y="9166"/>
                      <a:pt x="2807" y="9160"/>
                      <a:pt x="2748" y="9148"/>
                    </a:cubicBezTo>
                    <a:cubicBezTo>
                      <a:pt x="1879" y="9029"/>
                      <a:pt x="1188" y="8255"/>
                      <a:pt x="807" y="7517"/>
                    </a:cubicBezTo>
                    <a:cubicBezTo>
                      <a:pt x="462" y="6802"/>
                      <a:pt x="176" y="5695"/>
                      <a:pt x="783" y="5028"/>
                    </a:cubicBezTo>
                    <a:cubicBezTo>
                      <a:pt x="1379" y="4421"/>
                      <a:pt x="2176" y="4100"/>
                      <a:pt x="2807" y="3540"/>
                    </a:cubicBezTo>
                    <a:cubicBezTo>
                      <a:pt x="3129" y="3266"/>
                      <a:pt x="3391" y="2945"/>
                      <a:pt x="3593" y="2576"/>
                    </a:cubicBezTo>
                    <a:cubicBezTo>
                      <a:pt x="3760" y="2218"/>
                      <a:pt x="3879" y="1837"/>
                      <a:pt x="3950" y="1444"/>
                    </a:cubicBezTo>
                    <a:cubicBezTo>
                      <a:pt x="4046" y="1028"/>
                      <a:pt x="4212" y="682"/>
                      <a:pt x="4593" y="456"/>
                    </a:cubicBezTo>
                    <a:cubicBezTo>
                      <a:pt x="4760" y="347"/>
                      <a:pt x="4949" y="292"/>
                      <a:pt x="5142" y="292"/>
                    </a:cubicBezTo>
                    <a:close/>
                    <a:moveTo>
                      <a:pt x="5125" y="0"/>
                    </a:moveTo>
                    <a:cubicBezTo>
                      <a:pt x="4858" y="0"/>
                      <a:pt x="4589" y="82"/>
                      <a:pt x="4355" y="254"/>
                    </a:cubicBezTo>
                    <a:cubicBezTo>
                      <a:pt x="3938" y="540"/>
                      <a:pt x="3760" y="944"/>
                      <a:pt x="3653" y="1421"/>
                    </a:cubicBezTo>
                    <a:cubicBezTo>
                      <a:pt x="3534" y="1944"/>
                      <a:pt x="3391" y="2421"/>
                      <a:pt x="3057" y="2849"/>
                    </a:cubicBezTo>
                    <a:cubicBezTo>
                      <a:pt x="2379" y="3707"/>
                      <a:pt x="1307" y="4052"/>
                      <a:pt x="569" y="4814"/>
                    </a:cubicBezTo>
                    <a:cubicBezTo>
                      <a:pt x="556" y="4828"/>
                      <a:pt x="546" y="4844"/>
                      <a:pt x="539" y="4859"/>
                    </a:cubicBezTo>
                    <a:lnTo>
                      <a:pt x="539" y="4859"/>
                    </a:lnTo>
                    <a:cubicBezTo>
                      <a:pt x="1" y="5478"/>
                      <a:pt x="85" y="6387"/>
                      <a:pt x="331" y="7124"/>
                    </a:cubicBezTo>
                    <a:cubicBezTo>
                      <a:pt x="605" y="7969"/>
                      <a:pt x="1164" y="8695"/>
                      <a:pt x="1914" y="9160"/>
                    </a:cubicBezTo>
                    <a:cubicBezTo>
                      <a:pt x="2207" y="9335"/>
                      <a:pt x="2568" y="9453"/>
                      <a:pt x="2915" y="9453"/>
                    </a:cubicBezTo>
                    <a:cubicBezTo>
                      <a:pt x="3274" y="9453"/>
                      <a:pt x="3619" y="9326"/>
                      <a:pt x="3855" y="9005"/>
                    </a:cubicBezTo>
                    <a:cubicBezTo>
                      <a:pt x="4319" y="8374"/>
                      <a:pt x="4165" y="7433"/>
                      <a:pt x="3998" y="6731"/>
                    </a:cubicBezTo>
                    <a:cubicBezTo>
                      <a:pt x="3962" y="6540"/>
                      <a:pt x="3915" y="6362"/>
                      <a:pt x="3855" y="6183"/>
                    </a:cubicBezTo>
                    <a:cubicBezTo>
                      <a:pt x="3748" y="5945"/>
                      <a:pt x="3677" y="5707"/>
                      <a:pt x="3617" y="5457"/>
                    </a:cubicBezTo>
                    <a:cubicBezTo>
                      <a:pt x="3546" y="4909"/>
                      <a:pt x="4010" y="4623"/>
                      <a:pt x="4427" y="4421"/>
                    </a:cubicBezTo>
                    <a:cubicBezTo>
                      <a:pt x="4820" y="4266"/>
                      <a:pt x="5177" y="4052"/>
                      <a:pt x="5510" y="3790"/>
                    </a:cubicBezTo>
                    <a:cubicBezTo>
                      <a:pt x="5843" y="3516"/>
                      <a:pt x="6105" y="3159"/>
                      <a:pt x="6296" y="2766"/>
                    </a:cubicBezTo>
                    <a:cubicBezTo>
                      <a:pt x="6617" y="2064"/>
                      <a:pt x="6665" y="1171"/>
                      <a:pt x="6177" y="528"/>
                    </a:cubicBezTo>
                    <a:cubicBezTo>
                      <a:pt x="5920" y="185"/>
                      <a:pt x="5525" y="0"/>
                      <a:pt x="5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5;p39">
                <a:extLst>
                  <a:ext uri="{FF2B5EF4-FFF2-40B4-BE49-F238E27FC236}">
                    <a16:creationId xmlns:a16="http://schemas.microsoft.com/office/drawing/2014/main" id="{9CCED2F7-BCE5-4900-BF18-808D277FBF75}"/>
                  </a:ext>
                </a:extLst>
              </p:cNvPr>
              <p:cNvSpPr/>
              <p:nvPr/>
            </p:nvSpPr>
            <p:spPr>
              <a:xfrm>
                <a:off x="2612939" y="3750426"/>
                <a:ext cx="409269" cy="512557"/>
              </a:xfrm>
              <a:custGeom>
                <a:avLst/>
                <a:gdLst/>
                <a:ahLst/>
                <a:cxnLst/>
                <a:rect l="l" t="t" r="r" b="b"/>
                <a:pathLst>
                  <a:path w="9692" h="12138" extrusionOk="0">
                    <a:moveTo>
                      <a:pt x="6882" y="0"/>
                    </a:moveTo>
                    <a:cubicBezTo>
                      <a:pt x="6855" y="0"/>
                      <a:pt x="6827" y="1"/>
                      <a:pt x="6799" y="3"/>
                    </a:cubicBezTo>
                    <a:cubicBezTo>
                      <a:pt x="6203" y="51"/>
                      <a:pt x="5906" y="587"/>
                      <a:pt x="5953" y="1135"/>
                    </a:cubicBezTo>
                    <a:cubicBezTo>
                      <a:pt x="6001" y="1706"/>
                      <a:pt x="6084" y="2099"/>
                      <a:pt x="5834" y="2647"/>
                    </a:cubicBezTo>
                    <a:cubicBezTo>
                      <a:pt x="5679" y="2980"/>
                      <a:pt x="5465" y="3290"/>
                      <a:pt x="5334" y="3635"/>
                    </a:cubicBezTo>
                    <a:cubicBezTo>
                      <a:pt x="5144" y="4111"/>
                      <a:pt x="5084" y="4671"/>
                      <a:pt x="5382" y="5099"/>
                    </a:cubicBezTo>
                    <a:cubicBezTo>
                      <a:pt x="4858" y="5123"/>
                      <a:pt x="4441" y="5480"/>
                      <a:pt x="4143" y="5921"/>
                    </a:cubicBezTo>
                    <a:cubicBezTo>
                      <a:pt x="3679" y="6635"/>
                      <a:pt x="3465" y="7361"/>
                      <a:pt x="2715" y="7850"/>
                    </a:cubicBezTo>
                    <a:cubicBezTo>
                      <a:pt x="1822" y="8433"/>
                      <a:pt x="476" y="8826"/>
                      <a:pt x="238" y="10017"/>
                    </a:cubicBezTo>
                    <a:cubicBezTo>
                      <a:pt x="0" y="11171"/>
                      <a:pt x="1167" y="11910"/>
                      <a:pt x="2143" y="12053"/>
                    </a:cubicBezTo>
                    <a:cubicBezTo>
                      <a:pt x="2475" y="12106"/>
                      <a:pt x="2827" y="12137"/>
                      <a:pt x="3182" y="12137"/>
                    </a:cubicBezTo>
                    <a:cubicBezTo>
                      <a:pt x="4103" y="12137"/>
                      <a:pt x="5045" y="11924"/>
                      <a:pt x="5715" y="11314"/>
                    </a:cubicBezTo>
                    <a:cubicBezTo>
                      <a:pt x="6037" y="11017"/>
                      <a:pt x="6358" y="10576"/>
                      <a:pt x="6322" y="10100"/>
                    </a:cubicBezTo>
                    <a:cubicBezTo>
                      <a:pt x="6322" y="9921"/>
                      <a:pt x="6239" y="9743"/>
                      <a:pt x="6096" y="9636"/>
                    </a:cubicBezTo>
                    <a:cubicBezTo>
                      <a:pt x="5917" y="9505"/>
                      <a:pt x="5691" y="9564"/>
                      <a:pt x="5489" y="9505"/>
                    </a:cubicBezTo>
                    <a:cubicBezTo>
                      <a:pt x="5834" y="9028"/>
                      <a:pt x="6346" y="8731"/>
                      <a:pt x="6834" y="8397"/>
                    </a:cubicBezTo>
                    <a:cubicBezTo>
                      <a:pt x="7215" y="8135"/>
                      <a:pt x="7584" y="7862"/>
                      <a:pt x="7930" y="7552"/>
                    </a:cubicBezTo>
                    <a:cubicBezTo>
                      <a:pt x="8596" y="6957"/>
                      <a:pt x="9180" y="6195"/>
                      <a:pt x="9442" y="5314"/>
                    </a:cubicBezTo>
                    <a:cubicBezTo>
                      <a:pt x="9692" y="4492"/>
                      <a:pt x="9668" y="3551"/>
                      <a:pt x="9227" y="2789"/>
                    </a:cubicBezTo>
                    <a:cubicBezTo>
                      <a:pt x="8894" y="2206"/>
                      <a:pt x="8323" y="1801"/>
                      <a:pt x="7989" y="1218"/>
                    </a:cubicBezTo>
                    <a:cubicBezTo>
                      <a:pt x="7714" y="725"/>
                      <a:pt x="7582" y="0"/>
                      <a:pt x="68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46;p39">
                <a:extLst>
                  <a:ext uri="{FF2B5EF4-FFF2-40B4-BE49-F238E27FC236}">
                    <a16:creationId xmlns:a16="http://schemas.microsoft.com/office/drawing/2014/main" id="{C0BC159E-B421-4532-9104-424FC51BC170}"/>
                  </a:ext>
                </a:extLst>
              </p:cNvPr>
              <p:cNvSpPr/>
              <p:nvPr/>
            </p:nvSpPr>
            <p:spPr>
              <a:xfrm>
                <a:off x="2606521" y="3744260"/>
                <a:ext cx="428778" cy="525859"/>
              </a:xfrm>
              <a:custGeom>
                <a:avLst/>
                <a:gdLst/>
                <a:ahLst/>
                <a:cxnLst/>
                <a:rect l="l" t="t" r="r" b="b"/>
                <a:pathLst>
                  <a:path w="10154" h="12453" extrusionOk="0">
                    <a:moveTo>
                      <a:pt x="7024" y="294"/>
                    </a:moveTo>
                    <a:cubicBezTo>
                      <a:pt x="7119" y="294"/>
                      <a:pt x="7215" y="313"/>
                      <a:pt x="7308" y="352"/>
                    </a:cubicBezTo>
                    <a:cubicBezTo>
                      <a:pt x="7486" y="447"/>
                      <a:pt x="7617" y="602"/>
                      <a:pt x="7701" y="780"/>
                    </a:cubicBezTo>
                    <a:cubicBezTo>
                      <a:pt x="7796" y="959"/>
                      <a:pt x="7867" y="1150"/>
                      <a:pt x="7963" y="1328"/>
                    </a:cubicBezTo>
                    <a:cubicBezTo>
                      <a:pt x="8094" y="1578"/>
                      <a:pt x="8248" y="1804"/>
                      <a:pt x="8439" y="2007"/>
                    </a:cubicBezTo>
                    <a:cubicBezTo>
                      <a:pt x="8844" y="2471"/>
                      <a:pt x="9272" y="2888"/>
                      <a:pt x="9463" y="3495"/>
                    </a:cubicBezTo>
                    <a:cubicBezTo>
                      <a:pt x="9856" y="4686"/>
                      <a:pt x="9415" y="5972"/>
                      <a:pt x="8653" y="6912"/>
                    </a:cubicBezTo>
                    <a:cubicBezTo>
                      <a:pt x="8177" y="7460"/>
                      <a:pt x="7629" y="7948"/>
                      <a:pt x="7022" y="8353"/>
                    </a:cubicBezTo>
                    <a:cubicBezTo>
                      <a:pt x="6486" y="8734"/>
                      <a:pt x="5915" y="9067"/>
                      <a:pt x="5510" y="9603"/>
                    </a:cubicBezTo>
                    <a:cubicBezTo>
                      <a:pt x="5462" y="9686"/>
                      <a:pt x="5510" y="9793"/>
                      <a:pt x="5605" y="9817"/>
                    </a:cubicBezTo>
                    <a:cubicBezTo>
                      <a:pt x="5748" y="9853"/>
                      <a:pt x="5903" y="9829"/>
                      <a:pt x="6046" y="9877"/>
                    </a:cubicBezTo>
                    <a:cubicBezTo>
                      <a:pt x="6212" y="9936"/>
                      <a:pt x="6331" y="10091"/>
                      <a:pt x="6320" y="10270"/>
                    </a:cubicBezTo>
                    <a:cubicBezTo>
                      <a:pt x="6355" y="10591"/>
                      <a:pt x="6177" y="10913"/>
                      <a:pt x="5974" y="11151"/>
                    </a:cubicBezTo>
                    <a:cubicBezTo>
                      <a:pt x="5581" y="11591"/>
                      <a:pt x="5046" y="11901"/>
                      <a:pt x="4462" y="12032"/>
                    </a:cubicBezTo>
                    <a:cubicBezTo>
                      <a:pt x="4085" y="12118"/>
                      <a:pt x="3692" y="12163"/>
                      <a:pt x="3301" y="12163"/>
                    </a:cubicBezTo>
                    <a:cubicBezTo>
                      <a:pt x="3099" y="12163"/>
                      <a:pt x="2898" y="12151"/>
                      <a:pt x="2700" y="12127"/>
                    </a:cubicBezTo>
                    <a:cubicBezTo>
                      <a:pt x="2176" y="12091"/>
                      <a:pt x="1676" y="11925"/>
                      <a:pt x="1236" y="11663"/>
                    </a:cubicBezTo>
                    <a:cubicBezTo>
                      <a:pt x="747" y="11329"/>
                      <a:pt x="414" y="10817"/>
                      <a:pt x="533" y="10210"/>
                    </a:cubicBezTo>
                    <a:cubicBezTo>
                      <a:pt x="535" y="10202"/>
                      <a:pt x="536" y="10193"/>
                      <a:pt x="536" y="10185"/>
                    </a:cubicBezTo>
                    <a:lnTo>
                      <a:pt x="536" y="10185"/>
                    </a:lnTo>
                    <a:cubicBezTo>
                      <a:pt x="732" y="9301"/>
                      <a:pt x="1584" y="8887"/>
                      <a:pt x="2307" y="8496"/>
                    </a:cubicBezTo>
                    <a:cubicBezTo>
                      <a:pt x="2712" y="8293"/>
                      <a:pt x="3093" y="8043"/>
                      <a:pt x="3414" y="7722"/>
                    </a:cubicBezTo>
                    <a:cubicBezTo>
                      <a:pt x="3748" y="7365"/>
                      <a:pt x="3974" y="6912"/>
                      <a:pt x="4212" y="6495"/>
                    </a:cubicBezTo>
                    <a:cubicBezTo>
                      <a:pt x="4510" y="5983"/>
                      <a:pt x="4903" y="5436"/>
                      <a:pt x="5534" y="5388"/>
                    </a:cubicBezTo>
                    <a:cubicBezTo>
                      <a:pt x="5653" y="5388"/>
                      <a:pt x="5724" y="5269"/>
                      <a:pt x="5665" y="5174"/>
                    </a:cubicBezTo>
                    <a:cubicBezTo>
                      <a:pt x="5296" y="4626"/>
                      <a:pt x="5534" y="3971"/>
                      <a:pt x="5808" y="3447"/>
                    </a:cubicBezTo>
                    <a:cubicBezTo>
                      <a:pt x="5974" y="3174"/>
                      <a:pt x="6117" y="2888"/>
                      <a:pt x="6224" y="2590"/>
                    </a:cubicBezTo>
                    <a:cubicBezTo>
                      <a:pt x="6296" y="2340"/>
                      <a:pt x="6320" y="2066"/>
                      <a:pt x="6308" y="1804"/>
                    </a:cubicBezTo>
                    <a:cubicBezTo>
                      <a:pt x="6272" y="1316"/>
                      <a:pt x="6129" y="709"/>
                      <a:pt x="6629" y="411"/>
                    </a:cubicBezTo>
                    <a:cubicBezTo>
                      <a:pt x="6749" y="334"/>
                      <a:pt x="6885" y="294"/>
                      <a:pt x="7024" y="294"/>
                    </a:cubicBezTo>
                    <a:close/>
                    <a:moveTo>
                      <a:pt x="7021" y="1"/>
                    </a:moveTo>
                    <a:cubicBezTo>
                      <a:pt x="6915" y="1"/>
                      <a:pt x="6807" y="18"/>
                      <a:pt x="6701" y="54"/>
                    </a:cubicBezTo>
                    <a:cubicBezTo>
                      <a:pt x="6224" y="221"/>
                      <a:pt x="5915" y="685"/>
                      <a:pt x="5950" y="1185"/>
                    </a:cubicBezTo>
                    <a:cubicBezTo>
                      <a:pt x="5950" y="1531"/>
                      <a:pt x="6034" y="1876"/>
                      <a:pt x="5998" y="2221"/>
                    </a:cubicBezTo>
                    <a:cubicBezTo>
                      <a:pt x="5950" y="2626"/>
                      <a:pt x="5724" y="2971"/>
                      <a:pt x="5534" y="3328"/>
                    </a:cubicBezTo>
                    <a:cubicBezTo>
                      <a:pt x="5244" y="3875"/>
                      <a:pt x="5032" y="4546"/>
                      <a:pt x="5296" y="5127"/>
                    </a:cubicBezTo>
                    <a:lnTo>
                      <a:pt x="5296" y="5127"/>
                    </a:lnTo>
                    <a:cubicBezTo>
                      <a:pt x="4294" y="5357"/>
                      <a:pt x="3957" y="6481"/>
                      <a:pt x="3414" y="7246"/>
                    </a:cubicBezTo>
                    <a:cubicBezTo>
                      <a:pt x="2843" y="8067"/>
                      <a:pt x="1819" y="8305"/>
                      <a:pt x="1069" y="8889"/>
                    </a:cubicBezTo>
                    <a:cubicBezTo>
                      <a:pt x="662" y="9179"/>
                      <a:pt x="380" y="9605"/>
                      <a:pt x="256" y="10090"/>
                    </a:cubicBezTo>
                    <a:lnTo>
                      <a:pt x="256" y="10090"/>
                    </a:lnTo>
                    <a:cubicBezTo>
                      <a:pt x="252" y="10101"/>
                      <a:pt x="249" y="10113"/>
                      <a:pt x="247" y="10127"/>
                    </a:cubicBezTo>
                    <a:cubicBezTo>
                      <a:pt x="247" y="10127"/>
                      <a:pt x="247" y="10127"/>
                      <a:pt x="247" y="10127"/>
                    </a:cubicBezTo>
                    <a:lnTo>
                      <a:pt x="247" y="10127"/>
                    </a:lnTo>
                    <a:cubicBezTo>
                      <a:pt x="247" y="10128"/>
                      <a:pt x="247" y="10130"/>
                      <a:pt x="247" y="10131"/>
                    </a:cubicBezTo>
                    <a:lnTo>
                      <a:pt x="247" y="10131"/>
                    </a:lnTo>
                    <a:cubicBezTo>
                      <a:pt x="0" y="11462"/>
                      <a:pt x="1308" y="12246"/>
                      <a:pt x="2462" y="12389"/>
                    </a:cubicBezTo>
                    <a:cubicBezTo>
                      <a:pt x="2746" y="12430"/>
                      <a:pt x="3044" y="12453"/>
                      <a:pt x="3346" y="12453"/>
                    </a:cubicBezTo>
                    <a:cubicBezTo>
                      <a:pt x="4461" y="12453"/>
                      <a:pt x="5624" y="12135"/>
                      <a:pt x="6308" y="11198"/>
                    </a:cubicBezTo>
                    <a:cubicBezTo>
                      <a:pt x="6546" y="10877"/>
                      <a:pt x="6701" y="10460"/>
                      <a:pt x="6593" y="10067"/>
                    </a:cubicBezTo>
                    <a:cubicBezTo>
                      <a:pt x="6546" y="9877"/>
                      <a:pt x="6427" y="9722"/>
                      <a:pt x="6272" y="9639"/>
                    </a:cubicBezTo>
                    <a:cubicBezTo>
                      <a:pt x="6165" y="9574"/>
                      <a:pt x="6045" y="9561"/>
                      <a:pt x="5922" y="9551"/>
                    </a:cubicBezTo>
                    <a:lnTo>
                      <a:pt x="5922" y="9551"/>
                    </a:lnTo>
                    <a:cubicBezTo>
                      <a:pt x="6332" y="9107"/>
                      <a:pt x="6886" y="8817"/>
                      <a:pt x="7367" y="8472"/>
                    </a:cubicBezTo>
                    <a:cubicBezTo>
                      <a:pt x="7927" y="8079"/>
                      <a:pt x="8439" y="7615"/>
                      <a:pt x="8879" y="7091"/>
                    </a:cubicBezTo>
                    <a:cubicBezTo>
                      <a:pt x="9677" y="6091"/>
                      <a:pt x="10153" y="4745"/>
                      <a:pt x="9772" y="3471"/>
                    </a:cubicBezTo>
                    <a:cubicBezTo>
                      <a:pt x="9570" y="2816"/>
                      <a:pt x="9141" y="2364"/>
                      <a:pt x="8701" y="1864"/>
                    </a:cubicBezTo>
                    <a:cubicBezTo>
                      <a:pt x="8498" y="1638"/>
                      <a:pt x="8320" y="1388"/>
                      <a:pt x="8189" y="1126"/>
                    </a:cubicBezTo>
                    <a:cubicBezTo>
                      <a:pt x="8094" y="911"/>
                      <a:pt x="7986" y="697"/>
                      <a:pt x="7879" y="495"/>
                    </a:cubicBezTo>
                    <a:cubicBezTo>
                      <a:pt x="7697" y="185"/>
                      <a:pt x="7368" y="1"/>
                      <a:pt x="70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47;p39">
                <a:extLst>
                  <a:ext uri="{FF2B5EF4-FFF2-40B4-BE49-F238E27FC236}">
                    <a16:creationId xmlns:a16="http://schemas.microsoft.com/office/drawing/2014/main" id="{54002AF1-604D-4043-AD31-EBC5D1E66992}"/>
                  </a:ext>
                </a:extLst>
              </p:cNvPr>
              <p:cNvSpPr/>
              <p:nvPr/>
            </p:nvSpPr>
            <p:spPr>
              <a:xfrm>
                <a:off x="2896497" y="3855277"/>
                <a:ext cx="245891" cy="359609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8516" extrusionOk="0">
                    <a:moveTo>
                      <a:pt x="4072" y="0"/>
                    </a:moveTo>
                    <a:cubicBezTo>
                      <a:pt x="3800" y="0"/>
                      <a:pt x="3537" y="57"/>
                      <a:pt x="3346" y="187"/>
                    </a:cubicBezTo>
                    <a:cubicBezTo>
                      <a:pt x="3036" y="402"/>
                      <a:pt x="3191" y="497"/>
                      <a:pt x="3251" y="890"/>
                    </a:cubicBezTo>
                    <a:cubicBezTo>
                      <a:pt x="3370" y="1545"/>
                      <a:pt x="3358" y="2211"/>
                      <a:pt x="3215" y="2854"/>
                    </a:cubicBezTo>
                    <a:cubicBezTo>
                      <a:pt x="2953" y="4105"/>
                      <a:pt x="2215" y="5212"/>
                      <a:pt x="1155" y="5926"/>
                    </a:cubicBezTo>
                    <a:cubicBezTo>
                      <a:pt x="798" y="6176"/>
                      <a:pt x="0" y="6438"/>
                      <a:pt x="262" y="6986"/>
                    </a:cubicBezTo>
                    <a:cubicBezTo>
                      <a:pt x="357" y="7188"/>
                      <a:pt x="500" y="7319"/>
                      <a:pt x="560" y="7545"/>
                    </a:cubicBezTo>
                    <a:cubicBezTo>
                      <a:pt x="607" y="7712"/>
                      <a:pt x="619" y="7879"/>
                      <a:pt x="691" y="8034"/>
                    </a:cubicBezTo>
                    <a:cubicBezTo>
                      <a:pt x="750" y="8236"/>
                      <a:pt x="893" y="8403"/>
                      <a:pt x="1084" y="8474"/>
                    </a:cubicBezTo>
                    <a:cubicBezTo>
                      <a:pt x="1164" y="8503"/>
                      <a:pt x="1243" y="8516"/>
                      <a:pt x="1320" y="8516"/>
                    </a:cubicBezTo>
                    <a:cubicBezTo>
                      <a:pt x="1753" y="8516"/>
                      <a:pt x="2112" y="8100"/>
                      <a:pt x="2274" y="7736"/>
                    </a:cubicBezTo>
                    <a:cubicBezTo>
                      <a:pt x="2381" y="7510"/>
                      <a:pt x="2441" y="7307"/>
                      <a:pt x="2667" y="7153"/>
                    </a:cubicBezTo>
                    <a:cubicBezTo>
                      <a:pt x="2774" y="7093"/>
                      <a:pt x="2893" y="7045"/>
                      <a:pt x="3024" y="7010"/>
                    </a:cubicBezTo>
                    <a:cubicBezTo>
                      <a:pt x="3155" y="6950"/>
                      <a:pt x="3286" y="6891"/>
                      <a:pt x="3405" y="6807"/>
                    </a:cubicBezTo>
                    <a:cubicBezTo>
                      <a:pt x="3608" y="6664"/>
                      <a:pt x="3763" y="6474"/>
                      <a:pt x="3894" y="6260"/>
                    </a:cubicBezTo>
                    <a:cubicBezTo>
                      <a:pt x="4286" y="5617"/>
                      <a:pt x="4417" y="4855"/>
                      <a:pt x="4763" y="4188"/>
                    </a:cubicBezTo>
                    <a:cubicBezTo>
                      <a:pt x="5132" y="3474"/>
                      <a:pt x="5620" y="2783"/>
                      <a:pt x="5727" y="1961"/>
                    </a:cubicBezTo>
                    <a:cubicBezTo>
                      <a:pt x="5822" y="1318"/>
                      <a:pt x="5632" y="652"/>
                      <a:pt x="5072" y="271"/>
                    </a:cubicBezTo>
                    <a:cubicBezTo>
                      <a:pt x="4832" y="106"/>
                      <a:pt x="4444" y="0"/>
                      <a:pt x="40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48;p39">
                <a:extLst>
                  <a:ext uri="{FF2B5EF4-FFF2-40B4-BE49-F238E27FC236}">
                    <a16:creationId xmlns:a16="http://schemas.microsoft.com/office/drawing/2014/main" id="{366D47A7-FCBE-48B8-AB2D-DAC0CF909D60}"/>
                  </a:ext>
                </a:extLst>
              </p:cNvPr>
              <p:cNvSpPr/>
              <p:nvPr/>
            </p:nvSpPr>
            <p:spPr>
              <a:xfrm>
                <a:off x="2895272" y="3848731"/>
                <a:ext cx="257165" cy="372067"/>
              </a:xfrm>
              <a:custGeom>
                <a:avLst/>
                <a:gdLst/>
                <a:ahLst/>
                <a:cxnLst/>
                <a:rect l="l" t="t" r="r" b="b"/>
                <a:pathLst>
                  <a:path w="6090" h="8811" extrusionOk="0">
                    <a:moveTo>
                      <a:pt x="4101" y="295"/>
                    </a:moveTo>
                    <a:cubicBezTo>
                      <a:pt x="4411" y="295"/>
                      <a:pt x="4720" y="366"/>
                      <a:pt x="4994" y="521"/>
                    </a:cubicBezTo>
                    <a:cubicBezTo>
                      <a:pt x="5637" y="914"/>
                      <a:pt x="5732" y="1747"/>
                      <a:pt x="5566" y="2414"/>
                    </a:cubicBezTo>
                    <a:cubicBezTo>
                      <a:pt x="5363" y="3176"/>
                      <a:pt x="4887" y="3795"/>
                      <a:pt x="4565" y="4498"/>
                    </a:cubicBezTo>
                    <a:cubicBezTo>
                      <a:pt x="4256" y="5200"/>
                      <a:pt x="4113" y="6069"/>
                      <a:pt x="3577" y="6653"/>
                    </a:cubicBezTo>
                    <a:cubicBezTo>
                      <a:pt x="3446" y="6784"/>
                      <a:pt x="3280" y="6903"/>
                      <a:pt x="3101" y="6974"/>
                    </a:cubicBezTo>
                    <a:cubicBezTo>
                      <a:pt x="2934" y="7034"/>
                      <a:pt x="2768" y="7105"/>
                      <a:pt x="2613" y="7200"/>
                    </a:cubicBezTo>
                    <a:cubicBezTo>
                      <a:pt x="2327" y="7391"/>
                      <a:pt x="2268" y="7712"/>
                      <a:pt x="2101" y="7986"/>
                    </a:cubicBezTo>
                    <a:cubicBezTo>
                      <a:pt x="1960" y="8218"/>
                      <a:pt x="1682" y="8518"/>
                      <a:pt x="1369" y="8518"/>
                    </a:cubicBezTo>
                    <a:cubicBezTo>
                      <a:pt x="1312" y="8518"/>
                      <a:pt x="1254" y="8508"/>
                      <a:pt x="1196" y="8486"/>
                    </a:cubicBezTo>
                    <a:cubicBezTo>
                      <a:pt x="779" y="8343"/>
                      <a:pt x="839" y="7784"/>
                      <a:pt x="672" y="7462"/>
                    </a:cubicBezTo>
                    <a:cubicBezTo>
                      <a:pt x="529" y="7177"/>
                      <a:pt x="255" y="6927"/>
                      <a:pt x="565" y="6653"/>
                    </a:cubicBezTo>
                    <a:cubicBezTo>
                      <a:pt x="767" y="6462"/>
                      <a:pt x="1041" y="6367"/>
                      <a:pt x="1267" y="6212"/>
                    </a:cubicBezTo>
                    <a:cubicBezTo>
                      <a:pt x="1281" y="6202"/>
                      <a:pt x="1293" y="6192"/>
                      <a:pt x="1302" y="6180"/>
                    </a:cubicBezTo>
                    <a:lnTo>
                      <a:pt x="1302" y="6180"/>
                    </a:lnTo>
                    <a:cubicBezTo>
                      <a:pt x="2467" y="5369"/>
                      <a:pt x="3247" y="4110"/>
                      <a:pt x="3458" y="2700"/>
                    </a:cubicBezTo>
                    <a:cubicBezTo>
                      <a:pt x="3518" y="2295"/>
                      <a:pt x="3530" y="1878"/>
                      <a:pt x="3494" y="1462"/>
                    </a:cubicBezTo>
                    <a:cubicBezTo>
                      <a:pt x="3470" y="1271"/>
                      <a:pt x="3446" y="1081"/>
                      <a:pt x="3411" y="902"/>
                    </a:cubicBezTo>
                    <a:cubicBezTo>
                      <a:pt x="3387" y="819"/>
                      <a:pt x="3315" y="676"/>
                      <a:pt x="3339" y="581"/>
                    </a:cubicBezTo>
                    <a:cubicBezTo>
                      <a:pt x="3363" y="497"/>
                      <a:pt x="3542" y="402"/>
                      <a:pt x="3637" y="378"/>
                    </a:cubicBezTo>
                    <a:cubicBezTo>
                      <a:pt x="3792" y="319"/>
                      <a:pt x="3946" y="295"/>
                      <a:pt x="4101" y="295"/>
                    </a:cubicBezTo>
                    <a:close/>
                    <a:moveTo>
                      <a:pt x="4044" y="1"/>
                    </a:moveTo>
                    <a:cubicBezTo>
                      <a:pt x="3763" y="1"/>
                      <a:pt x="3488" y="84"/>
                      <a:pt x="3256" y="235"/>
                    </a:cubicBezTo>
                    <a:cubicBezTo>
                      <a:pt x="3030" y="414"/>
                      <a:pt x="3018" y="604"/>
                      <a:pt x="3089" y="866"/>
                    </a:cubicBezTo>
                    <a:cubicBezTo>
                      <a:pt x="3589" y="2759"/>
                      <a:pt x="2684" y="4879"/>
                      <a:pt x="1101" y="5962"/>
                    </a:cubicBezTo>
                    <a:cubicBezTo>
                      <a:pt x="1084" y="5974"/>
                      <a:pt x="1071" y="5987"/>
                      <a:pt x="1061" y="6001"/>
                    </a:cubicBezTo>
                    <a:lnTo>
                      <a:pt x="1061" y="6001"/>
                    </a:lnTo>
                    <a:cubicBezTo>
                      <a:pt x="658" y="6239"/>
                      <a:pt x="0" y="6493"/>
                      <a:pt x="124" y="7058"/>
                    </a:cubicBezTo>
                    <a:cubicBezTo>
                      <a:pt x="184" y="7224"/>
                      <a:pt x="267" y="7367"/>
                      <a:pt x="363" y="7510"/>
                    </a:cubicBezTo>
                    <a:cubicBezTo>
                      <a:pt x="482" y="7712"/>
                      <a:pt x="494" y="7939"/>
                      <a:pt x="577" y="8165"/>
                    </a:cubicBezTo>
                    <a:cubicBezTo>
                      <a:pt x="660" y="8498"/>
                      <a:pt x="922" y="8748"/>
                      <a:pt x="1256" y="8808"/>
                    </a:cubicBezTo>
                    <a:cubicBezTo>
                      <a:pt x="1280" y="8809"/>
                      <a:pt x="1305" y="8810"/>
                      <a:pt x="1330" y="8810"/>
                    </a:cubicBezTo>
                    <a:cubicBezTo>
                      <a:pt x="1648" y="8810"/>
                      <a:pt x="1950" y="8669"/>
                      <a:pt x="2149" y="8415"/>
                    </a:cubicBezTo>
                    <a:cubicBezTo>
                      <a:pt x="2268" y="8296"/>
                      <a:pt x="2351" y="8153"/>
                      <a:pt x="2422" y="7998"/>
                    </a:cubicBezTo>
                    <a:cubicBezTo>
                      <a:pt x="2518" y="7831"/>
                      <a:pt x="2565" y="7617"/>
                      <a:pt x="2720" y="7486"/>
                    </a:cubicBezTo>
                    <a:cubicBezTo>
                      <a:pt x="2863" y="7343"/>
                      <a:pt x="3077" y="7319"/>
                      <a:pt x="3256" y="7236"/>
                    </a:cubicBezTo>
                    <a:cubicBezTo>
                      <a:pt x="3446" y="7141"/>
                      <a:pt x="3637" y="7022"/>
                      <a:pt x="3780" y="6855"/>
                    </a:cubicBezTo>
                    <a:cubicBezTo>
                      <a:pt x="4042" y="6546"/>
                      <a:pt x="4244" y="6200"/>
                      <a:pt x="4375" y="5819"/>
                    </a:cubicBezTo>
                    <a:cubicBezTo>
                      <a:pt x="4542" y="5391"/>
                      <a:pt x="4673" y="4950"/>
                      <a:pt x="4875" y="4533"/>
                    </a:cubicBezTo>
                    <a:cubicBezTo>
                      <a:pt x="5066" y="4117"/>
                      <a:pt x="5304" y="3759"/>
                      <a:pt x="5494" y="3367"/>
                    </a:cubicBezTo>
                    <a:cubicBezTo>
                      <a:pt x="5851" y="2676"/>
                      <a:pt x="6089" y="1843"/>
                      <a:pt x="5792" y="1081"/>
                    </a:cubicBezTo>
                    <a:cubicBezTo>
                      <a:pt x="5530" y="402"/>
                      <a:pt x="4899" y="33"/>
                      <a:pt x="4196" y="9"/>
                    </a:cubicBezTo>
                    <a:cubicBezTo>
                      <a:pt x="4146" y="4"/>
                      <a:pt x="4095" y="1"/>
                      <a:pt x="40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49;p39">
                <a:extLst>
                  <a:ext uri="{FF2B5EF4-FFF2-40B4-BE49-F238E27FC236}">
                    <a16:creationId xmlns:a16="http://schemas.microsoft.com/office/drawing/2014/main" id="{4F1311FE-EF3B-4365-B427-EB2414D83FD0}"/>
                  </a:ext>
                </a:extLst>
              </p:cNvPr>
              <p:cNvSpPr/>
              <p:nvPr/>
            </p:nvSpPr>
            <p:spPr>
              <a:xfrm>
                <a:off x="2189102" y="3959030"/>
                <a:ext cx="273550" cy="399852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9469" extrusionOk="0">
                    <a:moveTo>
                      <a:pt x="5282" y="0"/>
                    </a:moveTo>
                    <a:cubicBezTo>
                      <a:pt x="4605" y="0"/>
                      <a:pt x="4154" y="680"/>
                      <a:pt x="4227" y="1350"/>
                    </a:cubicBezTo>
                    <a:cubicBezTo>
                      <a:pt x="4322" y="2112"/>
                      <a:pt x="4822" y="3136"/>
                      <a:pt x="3929" y="3612"/>
                    </a:cubicBezTo>
                    <a:cubicBezTo>
                      <a:pt x="3726" y="3725"/>
                      <a:pt x="3522" y="3772"/>
                      <a:pt x="3320" y="3772"/>
                    </a:cubicBezTo>
                    <a:cubicBezTo>
                      <a:pt x="2774" y="3772"/>
                      <a:pt x="2244" y="3427"/>
                      <a:pt x="1810" y="3088"/>
                    </a:cubicBezTo>
                    <a:cubicBezTo>
                      <a:pt x="1573" y="2908"/>
                      <a:pt x="1291" y="2713"/>
                      <a:pt x="993" y="2713"/>
                    </a:cubicBezTo>
                    <a:cubicBezTo>
                      <a:pt x="917" y="2713"/>
                      <a:pt x="840" y="2726"/>
                      <a:pt x="762" y="2755"/>
                    </a:cubicBezTo>
                    <a:cubicBezTo>
                      <a:pt x="393" y="2886"/>
                      <a:pt x="214" y="3279"/>
                      <a:pt x="155" y="3648"/>
                    </a:cubicBezTo>
                    <a:cubicBezTo>
                      <a:pt x="0" y="4696"/>
                      <a:pt x="286" y="5910"/>
                      <a:pt x="667" y="6874"/>
                    </a:cubicBezTo>
                    <a:cubicBezTo>
                      <a:pt x="881" y="7422"/>
                      <a:pt x="1155" y="7934"/>
                      <a:pt x="1476" y="8410"/>
                    </a:cubicBezTo>
                    <a:cubicBezTo>
                      <a:pt x="1715" y="8756"/>
                      <a:pt x="1977" y="9160"/>
                      <a:pt x="2358" y="9363"/>
                    </a:cubicBezTo>
                    <a:cubicBezTo>
                      <a:pt x="2507" y="9435"/>
                      <a:pt x="2663" y="9468"/>
                      <a:pt x="2815" y="9468"/>
                    </a:cubicBezTo>
                    <a:cubicBezTo>
                      <a:pt x="3319" y="9468"/>
                      <a:pt x="3787" y="9104"/>
                      <a:pt x="3870" y="8565"/>
                    </a:cubicBezTo>
                    <a:cubicBezTo>
                      <a:pt x="3905" y="8196"/>
                      <a:pt x="3762" y="7839"/>
                      <a:pt x="3489" y="7601"/>
                    </a:cubicBezTo>
                    <a:cubicBezTo>
                      <a:pt x="3393" y="7529"/>
                      <a:pt x="3274" y="7470"/>
                      <a:pt x="3179" y="7398"/>
                    </a:cubicBezTo>
                    <a:cubicBezTo>
                      <a:pt x="2905" y="7291"/>
                      <a:pt x="2929" y="7124"/>
                      <a:pt x="3251" y="6910"/>
                    </a:cubicBezTo>
                    <a:lnTo>
                      <a:pt x="3274" y="6922"/>
                    </a:lnTo>
                    <a:cubicBezTo>
                      <a:pt x="3393" y="6934"/>
                      <a:pt x="3596" y="7101"/>
                      <a:pt x="3751" y="7136"/>
                    </a:cubicBezTo>
                    <a:cubicBezTo>
                      <a:pt x="3837" y="7153"/>
                      <a:pt x="3922" y="7160"/>
                      <a:pt x="4003" y="7160"/>
                    </a:cubicBezTo>
                    <a:cubicBezTo>
                      <a:pt x="4873" y="7160"/>
                      <a:pt x="5447" y="6281"/>
                      <a:pt x="5763" y="5541"/>
                    </a:cubicBezTo>
                    <a:cubicBezTo>
                      <a:pt x="6215" y="4434"/>
                      <a:pt x="6465" y="3243"/>
                      <a:pt x="6465" y="2040"/>
                    </a:cubicBezTo>
                    <a:cubicBezTo>
                      <a:pt x="6477" y="1338"/>
                      <a:pt x="6406" y="266"/>
                      <a:pt x="5572" y="40"/>
                    </a:cubicBezTo>
                    <a:cubicBezTo>
                      <a:pt x="5472" y="13"/>
                      <a:pt x="5375" y="0"/>
                      <a:pt x="5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50;p39">
                <a:extLst>
                  <a:ext uri="{FF2B5EF4-FFF2-40B4-BE49-F238E27FC236}">
                    <a16:creationId xmlns:a16="http://schemas.microsoft.com/office/drawing/2014/main" id="{FDB32DD5-DDF1-4A00-90DB-B79B640124F0}"/>
                  </a:ext>
                </a:extLst>
              </p:cNvPr>
              <p:cNvSpPr/>
              <p:nvPr/>
            </p:nvSpPr>
            <p:spPr>
              <a:xfrm>
                <a:off x="2185597" y="3952695"/>
                <a:ext cx="284571" cy="412858"/>
              </a:xfrm>
              <a:custGeom>
                <a:avLst/>
                <a:gdLst/>
                <a:ahLst/>
                <a:cxnLst/>
                <a:rect l="l" t="t" r="r" b="b"/>
                <a:pathLst>
                  <a:path w="6739" h="9777" extrusionOk="0">
                    <a:moveTo>
                      <a:pt x="5385" y="287"/>
                    </a:moveTo>
                    <a:cubicBezTo>
                      <a:pt x="5819" y="287"/>
                      <a:pt x="6131" y="633"/>
                      <a:pt x="6262" y="1047"/>
                    </a:cubicBezTo>
                    <a:cubicBezTo>
                      <a:pt x="6429" y="1536"/>
                      <a:pt x="6417" y="2107"/>
                      <a:pt x="6393" y="2631"/>
                    </a:cubicBezTo>
                    <a:cubicBezTo>
                      <a:pt x="6358" y="3393"/>
                      <a:pt x="6215" y="4143"/>
                      <a:pt x="5989" y="4869"/>
                    </a:cubicBezTo>
                    <a:cubicBezTo>
                      <a:pt x="5786" y="5512"/>
                      <a:pt x="5524" y="6203"/>
                      <a:pt x="5048" y="6703"/>
                    </a:cubicBezTo>
                    <a:cubicBezTo>
                      <a:pt x="4846" y="6917"/>
                      <a:pt x="4584" y="7072"/>
                      <a:pt x="4298" y="7132"/>
                    </a:cubicBezTo>
                    <a:cubicBezTo>
                      <a:pt x="4226" y="7148"/>
                      <a:pt x="4149" y="7157"/>
                      <a:pt x="4072" y="7157"/>
                    </a:cubicBezTo>
                    <a:cubicBezTo>
                      <a:pt x="3982" y="7157"/>
                      <a:pt x="3893" y="7145"/>
                      <a:pt x="3810" y="7120"/>
                    </a:cubicBezTo>
                    <a:cubicBezTo>
                      <a:pt x="3738" y="7084"/>
                      <a:pt x="3667" y="7048"/>
                      <a:pt x="3595" y="7001"/>
                    </a:cubicBezTo>
                    <a:lnTo>
                      <a:pt x="3512" y="6965"/>
                    </a:lnTo>
                    <a:cubicBezTo>
                      <a:pt x="3504" y="6965"/>
                      <a:pt x="3450" y="6942"/>
                      <a:pt x="3437" y="6940"/>
                    </a:cubicBezTo>
                    <a:lnTo>
                      <a:pt x="3437" y="6940"/>
                    </a:lnTo>
                    <a:cubicBezTo>
                      <a:pt x="3410" y="6919"/>
                      <a:pt x="3375" y="6908"/>
                      <a:pt x="3340" y="6908"/>
                    </a:cubicBezTo>
                    <a:cubicBezTo>
                      <a:pt x="3313" y="6908"/>
                      <a:pt x="3286" y="6915"/>
                      <a:pt x="3262" y="6929"/>
                    </a:cubicBezTo>
                    <a:cubicBezTo>
                      <a:pt x="3083" y="7060"/>
                      <a:pt x="2822" y="7274"/>
                      <a:pt x="2988" y="7513"/>
                    </a:cubicBezTo>
                    <a:cubicBezTo>
                      <a:pt x="3072" y="7608"/>
                      <a:pt x="3179" y="7691"/>
                      <a:pt x="3298" y="7751"/>
                    </a:cubicBezTo>
                    <a:cubicBezTo>
                      <a:pt x="3453" y="7834"/>
                      <a:pt x="3584" y="7953"/>
                      <a:pt x="3679" y="8108"/>
                    </a:cubicBezTo>
                    <a:cubicBezTo>
                      <a:pt x="4012" y="8656"/>
                      <a:pt x="3691" y="9358"/>
                      <a:pt x="3060" y="9465"/>
                    </a:cubicBezTo>
                    <a:cubicBezTo>
                      <a:pt x="3007" y="9474"/>
                      <a:pt x="2956" y="9479"/>
                      <a:pt x="2907" y="9479"/>
                    </a:cubicBezTo>
                    <a:cubicBezTo>
                      <a:pt x="2306" y="9479"/>
                      <a:pt x="1928" y="8845"/>
                      <a:pt x="1631" y="8394"/>
                    </a:cubicBezTo>
                    <a:cubicBezTo>
                      <a:pt x="1202" y="7763"/>
                      <a:pt x="881" y="7072"/>
                      <a:pt x="667" y="6334"/>
                    </a:cubicBezTo>
                    <a:cubicBezTo>
                      <a:pt x="417" y="5538"/>
                      <a:pt x="262" y="4671"/>
                      <a:pt x="380" y="3839"/>
                    </a:cubicBezTo>
                    <a:lnTo>
                      <a:pt x="380" y="3839"/>
                    </a:lnTo>
                    <a:cubicBezTo>
                      <a:pt x="380" y="3837"/>
                      <a:pt x="381" y="3836"/>
                      <a:pt x="381" y="3834"/>
                    </a:cubicBezTo>
                    <a:lnTo>
                      <a:pt x="381" y="3834"/>
                    </a:lnTo>
                    <a:cubicBezTo>
                      <a:pt x="381" y="3834"/>
                      <a:pt x="381" y="3834"/>
                      <a:pt x="381" y="3834"/>
                    </a:cubicBezTo>
                    <a:cubicBezTo>
                      <a:pt x="428" y="3548"/>
                      <a:pt x="536" y="3238"/>
                      <a:pt x="797" y="3083"/>
                    </a:cubicBezTo>
                    <a:cubicBezTo>
                      <a:pt x="890" y="3034"/>
                      <a:pt x="980" y="3014"/>
                      <a:pt x="1069" y="3014"/>
                    </a:cubicBezTo>
                    <a:cubicBezTo>
                      <a:pt x="1324" y="3014"/>
                      <a:pt x="1562" y="3183"/>
                      <a:pt x="1774" y="3333"/>
                    </a:cubicBezTo>
                    <a:cubicBezTo>
                      <a:pt x="2247" y="3685"/>
                      <a:pt x="2791" y="4068"/>
                      <a:pt x="3406" y="4068"/>
                    </a:cubicBezTo>
                    <a:cubicBezTo>
                      <a:pt x="3457" y="4068"/>
                      <a:pt x="3508" y="4065"/>
                      <a:pt x="3560" y="4060"/>
                    </a:cubicBezTo>
                    <a:cubicBezTo>
                      <a:pt x="4096" y="4000"/>
                      <a:pt x="4584" y="3643"/>
                      <a:pt x="4667" y="3083"/>
                    </a:cubicBezTo>
                    <a:cubicBezTo>
                      <a:pt x="4738" y="2595"/>
                      <a:pt x="4572" y="2107"/>
                      <a:pt x="4488" y="1631"/>
                    </a:cubicBezTo>
                    <a:cubicBezTo>
                      <a:pt x="4393" y="1119"/>
                      <a:pt x="4584" y="488"/>
                      <a:pt x="5143" y="321"/>
                    </a:cubicBezTo>
                    <a:cubicBezTo>
                      <a:pt x="5228" y="298"/>
                      <a:pt x="5308" y="287"/>
                      <a:pt x="5385" y="287"/>
                    </a:cubicBezTo>
                    <a:close/>
                    <a:moveTo>
                      <a:pt x="5388" y="0"/>
                    </a:moveTo>
                    <a:cubicBezTo>
                      <a:pt x="5036" y="0"/>
                      <a:pt x="4692" y="156"/>
                      <a:pt x="4465" y="452"/>
                    </a:cubicBezTo>
                    <a:cubicBezTo>
                      <a:pt x="4084" y="940"/>
                      <a:pt x="4155" y="1500"/>
                      <a:pt x="4274" y="2071"/>
                    </a:cubicBezTo>
                    <a:cubicBezTo>
                      <a:pt x="4393" y="2583"/>
                      <a:pt x="4548" y="3262"/>
                      <a:pt x="4012" y="3595"/>
                    </a:cubicBezTo>
                    <a:cubicBezTo>
                      <a:pt x="3823" y="3718"/>
                      <a:pt x="3617" y="3770"/>
                      <a:pt x="3410" y="3770"/>
                    </a:cubicBezTo>
                    <a:cubicBezTo>
                      <a:pt x="3174" y="3770"/>
                      <a:pt x="2936" y="3703"/>
                      <a:pt x="2714" y="3595"/>
                    </a:cubicBezTo>
                    <a:cubicBezTo>
                      <a:pt x="2321" y="3405"/>
                      <a:pt x="2012" y="3107"/>
                      <a:pt x="1643" y="2893"/>
                    </a:cubicBezTo>
                    <a:cubicBezTo>
                      <a:pt x="1462" y="2783"/>
                      <a:pt x="1265" y="2719"/>
                      <a:pt x="1068" y="2719"/>
                    </a:cubicBezTo>
                    <a:cubicBezTo>
                      <a:pt x="902" y="2719"/>
                      <a:pt x="736" y="2765"/>
                      <a:pt x="583" y="2869"/>
                    </a:cubicBezTo>
                    <a:cubicBezTo>
                      <a:pt x="309" y="3083"/>
                      <a:pt x="131" y="3405"/>
                      <a:pt x="95" y="3750"/>
                    </a:cubicBezTo>
                    <a:cubicBezTo>
                      <a:pt x="95" y="3750"/>
                      <a:pt x="95" y="3750"/>
                      <a:pt x="95" y="3750"/>
                    </a:cubicBezTo>
                    <a:lnTo>
                      <a:pt x="95" y="3750"/>
                    </a:lnTo>
                    <a:cubicBezTo>
                      <a:pt x="93" y="3758"/>
                      <a:pt x="93" y="3766"/>
                      <a:pt x="92" y="3774"/>
                    </a:cubicBezTo>
                    <a:lnTo>
                      <a:pt x="92" y="3774"/>
                    </a:lnTo>
                    <a:cubicBezTo>
                      <a:pt x="1" y="4564"/>
                      <a:pt x="62" y="5353"/>
                      <a:pt x="286" y="6108"/>
                    </a:cubicBezTo>
                    <a:cubicBezTo>
                      <a:pt x="488" y="6905"/>
                      <a:pt x="809" y="7655"/>
                      <a:pt x="1238" y="8346"/>
                    </a:cubicBezTo>
                    <a:cubicBezTo>
                      <a:pt x="1583" y="8894"/>
                      <a:pt x="2012" y="9644"/>
                      <a:pt x="2702" y="9751"/>
                    </a:cubicBezTo>
                    <a:cubicBezTo>
                      <a:pt x="2788" y="9769"/>
                      <a:pt x="2871" y="9777"/>
                      <a:pt x="2952" y="9777"/>
                    </a:cubicBezTo>
                    <a:cubicBezTo>
                      <a:pt x="3855" y="9777"/>
                      <a:pt x="4453" y="8738"/>
                      <a:pt x="3929" y="7929"/>
                    </a:cubicBezTo>
                    <a:cubicBezTo>
                      <a:pt x="3822" y="7763"/>
                      <a:pt x="3667" y="7620"/>
                      <a:pt x="3500" y="7524"/>
                    </a:cubicBezTo>
                    <a:cubicBezTo>
                      <a:pt x="3441" y="7477"/>
                      <a:pt x="3298" y="7429"/>
                      <a:pt x="3262" y="7370"/>
                    </a:cubicBezTo>
                    <a:cubicBezTo>
                      <a:pt x="3254" y="7358"/>
                      <a:pt x="3247" y="7350"/>
                      <a:pt x="3242" y="7345"/>
                    </a:cubicBezTo>
                    <a:lnTo>
                      <a:pt x="3242" y="7345"/>
                    </a:lnTo>
                    <a:cubicBezTo>
                      <a:pt x="3245" y="7341"/>
                      <a:pt x="3248" y="7334"/>
                      <a:pt x="3250" y="7322"/>
                    </a:cubicBezTo>
                    <a:cubicBezTo>
                      <a:pt x="3250" y="7285"/>
                      <a:pt x="3301" y="7248"/>
                      <a:pt x="3348" y="7219"/>
                    </a:cubicBezTo>
                    <a:lnTo>
                      <a:pt x="3348" y="7219"/>
                    </a:lnTo>
                    <a:cubicBezTo>
                      <a:pt x="3424" y="7258"/>
                      <a:pt x="3504" y="7290"/>
                      <a:pt x="3584" y="7322"/>
                    </a:cubicBezTo>
                    <a:cubicBezTo>
                      <a:pt x="3715" y="7393"/>
                      <a:pt x="3869" y="7441"/>
                      <a:pt x="4024" y="7441"/>
                    </a:cubicBezTo>
                    <a:cubicBezTo>
                      <a:pt x="4044" y="7442"/>
                      <a:pt x="4065" y="7442"/>
                      <a:pt x="4085" y="7442"/>
                    </a:cubicBezTo>
                    <a:cubicBezTo>
                      <a:pt x="4352" y="7442"/>
                      <a:pt x="4625" y="7371"/>
                      <a:pt x="4858" y="7227"/>
                    </a:cubicBezTo>
                    <a:cubicBezTo>
                      <a:pt x="5346" y="6929"/>
                      <a:pt x="5691" y="6393"/>
                      <a:pt x="5929" y="5881"/>
                    </a:cubicBezTo>
                    <a:cubicBezTo>
                      <a:pt x="6262" y="5131"/>
                      <a:pt x="6489" y="4345"/>
                      <a:pt x="6608" y="3536"/>
                    </a:cubicBezTo>
                    <a:cubicBezTo>
                      <a:pt x="6715" y="2857"/>
                      <a:pt x="6739" y="2167"/>
                      <a:pt x="6667" y="1488"/>
                    </a:cubicBezTo>
                    <a:cubicBezTo>
                      <a:pt x="6608" y="988"/>
                      <a:pt x="6429" y="428"/>
                      <a:pt x="5977" y="154"/>
                    </a:cubicBezTo>
                    <a:cubicBezTo>
                      <a:pt x="5791" y="51"/>
                      <a:pt x="5588" y="0"/>
                      <a:pt x="53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451;p39">
                <a:extLst>
                  <a:ext uri="{FF2B5EF4-FFF2-40B4-BE49-F238E27FC236}">
                    <a16:creationId xmlns:a16="http://schemas.microsoft.com/office/drawing/2014/main" id="{70E60180-1B08-43A2-8EA7-959D03E7585C}"/>
                  </a:ext>
                </a:extLst>
              </p:cNvPr>
              <p:cNvSpPr/>
              <p:nvPr/>
            </p:nvSpPr>
            <p:spPr>
              <a:xfrm>
                <a:off x="2493267" y="4234691"/>
                <a:ext cx="271523" cy="174400"/>
              </a:xfrm>
              <a:custGeom>
                <a:avLst/>
                <a:gdLst/>
                <a:ahLst/>
                <a:cxnLst/>
                <a:rect l="l" t="t" r="r" b="b"/>
                <a:pathLst>
                  <a:path w="6430" h="4130" extrusionOk="0">
                    <a:moveTo>
                      <a:pt x="1937" y="0"/>
                    </a:moveTo>
                    <a:cubicBezTo>
                      <a:pt x="1231" y="0"/>
                      <a:pt x="1021" y="928"/>
                      <a:pt x="834" y="1454"/>
                    </a:cubicBezTo>
                    <a:cubicBezTo>
                      <a:pt x="774" y="1620"/>
                      <a:pt x="703" y="1787"/>
                      <a:pt x="620" y="1954"/>
                    </a:cubicBezTo>
                    <a:cubicBezTo>
                      <a:pt x="322" y="2549"/>
                      <a:pt x="0" y="3252"/>
                      <a:pt x="500" y="3716"/>
                    </a:cubicBezTo>
                    <a:cubicBezTo>
                      <a:pt x="851" y="4058"/>
                      <a:pt x="1442" y="4130"/>
                      <a:pt x="1981" y="4130"/>
                    </a:cubicBezTo>
                    <a:cubicBezTo>
                      <a:pt x="2192" y="4130"/>
                      <a:pt x="2395" y="4119"/>
                      <a:pt x="2572" y="4109"/>
                    </a:cubicBezTo>
                    <a:cubicBezTo>
                      <a:pt x="3608" y="4037"/>
                      <a:pt x="4584" y="3621"/>
                      <a:pt x="5346" y="2918"/>
                    </a:cubicBezTo>
                    <a:cubicBezTo>
                      <a:pt x="5656" y="2609"/>
                      <a:pt x="6430" y="1882"/>
                      <a:pt x="6108" y="1382"/>
                    </a:cubicBezTo>
                    <a:cubicBezTo>
                      <a:pt x="5980" y="1177"/>
                      <a:pt x="5622" y="1148"/>
                      <a:pt x="5255" y="1148"/>
                    </a:cubicBezTo>
                    <a:cubicBezTo>
                      <a:pt x="5107" y="1148"/>
                      <a:pt x="4958" y="1153"/>
                      <a:pt x="4822" y="1153"/>
                    </a:cubicBezTo>
                    <a:cubicBezTo>
                      <a:pt x="4667" y="1153"/>
                      <a:pt x="4529" y="1147"/>
                      <a:pt x="4430" y="1120"/>
                    </a:cubicBezTo>
                    <a:cubicBezTo>
                      <a:pt x="3751" y="930"/>
                      <a:pt x="3179" y="501"/>
                      <a:pt x="2560" y="192"/>
                    </a:cubicBezTo>
                    <a:cubicBezTo>
                      <a:pt x="2382" y="84"/>
                      <a:pt x="2179" y="25"/>
                      <a:pt x="1977" y="1"/>
                    </a:cubicBezTo>
                    <a:cubicBezTo>
                      <a:pt x="1963" y="0"/>
                      <a:pt x="1950" y="0"/>
                      <a:pt x="19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452;p39">
                <a:extLst>
                  <a:ext uri="{FF2B5EF4-FFF2-40B4-BE49-F238E27FC236}">
                    <a16:creationId xmlns:a16="http://schemas.microsoft.com/office/drawing/2014/main" id="{B190CECE-90F7-4D5C-AA42-AB5E6486FC49}"/>
                  </a:ext>
                </a:extLst>
              </p:cNvPr>
              <p:cNvSpPr/>
              <p:nvPr/>
            </p:nvSpPr>
            <p:spPr>
              <a:xfrm>
                <a:off x="2489762" y="4228145"/>
                <a:ext cx="274014" cy="187490"/>
              </a:xfrm>
              <a:custGeom>
                <a:avLst/>
                <a:gdLst/>
                <a:ahLst/>
                <a:cxnLst/>
                <a:rect l="l" t="t" r="r" b="b"/>
                <a:pathLst>
                  <a:path w="6489" h="4440" extrusionOk="0">
                    <a:moveTo>
                      <a:pt x="2052" y="310"/>
                    </a:moveTo>
                    <a:cubicBezTo>
                      <a:pt x="2135" y="310"/>
                      <a:pt x="2225" y="325"/>
                      <a:pt x="2322" y="359"/>
                    </a:cubicBezTo>
                    <a:cubicBezTo>
                      <a:pt x="2905" y="573"/>
                      <a:pt x="3393" y="978"/>
                      <a:pt x="3953" y="1228"/>
                    </a:cubicBezTo>
                    <a:cubicBezTo>
                      <a:pt x="4167" y="1335"/>
                      <a:pt x="4393" y="1406"/>
                      <a:pt x="4632" y="1442"/>
                    </a:cubicBezTo>
                    <a:cubicBezTo>
                      <a:pt x="4822" y="1454"/>
                      <a:pt x="5024" y="1454"/>
                      <a:pt x="5227" y="1454"/>
                    </a:cubicBezTo>
                    <a:cubicBezTo>
                      <a:pt x="5288" y="1454"/>
                      <a:pt x="5364" y="1451"/>
                      <a:pt x="5447" y="1451"/>
                    </a:cubicBezTo>
                    <a:cubicBezTo>
                      <a:pt x="5752" y="1451"/>
                      <a:pt x="6139" y="1488"/>
                      <a:pt x="6120" y="1835"/>
                    </a:cubicBezTo>
                    <a:cubicBezTo>
                      <a:pt x="6084" y="2252"/>
                      <a:pt x="5667" y="2609"/>
                      <a:pt x="5405" y="2883"/>
                    </a:cubicBezTo>
                    <a:cubicBezTo>
                      <a:pt x="4584" y="3680"/>
                      <a:pt x="3536" y="4073"/>
                      <a:pt x="2393" y="4121"/>
                    </a:cubicBezTo>
                    <a:cubicBezTo>
                      <a:pt x="2251" y="4131"/>
                      <a:pt x="2100" y="4139"/>
                      <a:pt x="1947" y="4139"/>
                    </a:cubicBezTo>
                    <a:cubicBezTo>
                      <a:pt x="1535" y="4139"/>
                      <a:pt x="1107" y="4081"/>
                      <a:pt x="786" y="3847"/>
                    </a:cubicBezTo>
                    <a:cubicBezTo>
                      <a:pt x="191" y="3430"/>
                      <a:pt x="572" y="2680"/>
                      <a:pt x="822" y="2180"/>
                    </a:cubicBezTo>
                    <a:cubicBezTo>
                      <a:pt x="1024" y="1763"/>
                      <a:pt x="1143" y="1311"/>
                      <a:pt x="1334" y="894"/>
                    </a:cubicBezTo>
                    <a:cubicBezTo>
                      <a:pt x="1486" y="560"/>
                      <a:pt x="1716" y="310"/>
                      <a:pt x="2052" y="310"/>
                    </a:cubicBezTo>
                    <a:close/>
                    <a:moveTo>
                      <a:pt x="2010" y="0"/>
                    </a:moveTo>
                    <a:cubicBezTo>
                      <a:pt x="1960" y="0"/>
                      <a:pt x="1909" y="4"/>
                      <a:pt x="1857" y="13"/>
                    </a:cubicBezTo>
                    <a:cubicBezTo>
                      <a:pt x="1619" y="61"/>
                      <a:pt x="1417" y="204"/>
                      <a:pt x="1274" y="406"/>
                    </a:cubicBezTo>
                    <a:cubicBezTo>
                      <a:pt x="1119" y="620"/>
                      <a:pt x="1000" y="859"/>
                      <a:pt x="917" y="1121"/>
                    </a:cubicBezTo>
                    <a:cubicBezTo>
                      <a:pt x="822" y="1430"/>
                      <a:pt x="703" y="1728"/>
                      <a:pt x="560" y="2025"/>
                    </a:cubicBezTo>
                    <a:cubicBezTo>
                      <a:pt x="322" y="2525"/>
                      <a:pt x="0" y="3156"/>
                      <a:pt x="262" y="3704"/>
                    </a:cubicBezTo>
                    <a:cubicBezTo>
                      <a:pt x="524" y="4216"/>
                      <a:pt x="1143" y="4383"/>
                      <a:pt x="1667" y="4419"/>
                    </a:cubicBezTo>
                    <a:cubicBezTo>
                      <a:pt x="1829" y="4433"/>
                      <a:pt x="1992" y="4440"/>
                      <a:pt x="2156" y="4440"/>
                    </a:cubicBezTo>
                    <a:cubicBezTo>
                      <a:pt x="3245" y="4440"/>
                      <a:pt x="4355" y="4127"/>
                      <a:pt x="5203" y="3454"/>
                    </a:cubicBezTo>
                    <a:cubicBezTo>
                      <a:pt x="5632" y="3133"/>
                      <a:pt x="5989" y="2740"/>
                      <a:pt x="6275" y="2287"/>
                    </a:cubicBezTo>
                    <a:cubicBezTo>
                      <a:pt x="6477" y="1918"/>
                      <a:pt x="6489" y="1406"/>
                      <a:pt x="6013" y="1240"/>
                    </a:cubicBezTo>
                    <a:cubicBezTo>
                      <a:pt x="5821" y="1167"/>
                      <a:pt x="5620" y="1151"/>
                      <a:pt x="5417" y="1151"/>
                    </a:cubicBezTo>
                    <a:cubicBezTo>
                      <a:pt x="5254" y="1151"/>
                      <a:pt x="5091" y="1161"/>
                      <a:pt x="4929" y="1161"/>
                    </a:cubicBezTo>
                    <a:cubicBezTo>
                      <a:pt x="4829" y="1161"/>
                      <a:pt x="4729" y="1157"/>
                      <a:pt x="4632" y="1144"/>
                    </a:cubicBezTo>
                    <a:cubicBezTo>
                      <a:pt x="4310" y="1073"/>
                      <a:pt x="4012" y="954"/>
                      <a:pt x="3739" y="787"/>
                    </a:cubicBezTo>
                    <a:cubicBezTo>
                      <a:pt x="3429" y="620"/>
                      <a:pt x="3143" y="442"/>
                      <a:pt x="2822" y="275"/>
                    </a:cubicBezTo>
                    <a:cubicBezTo>
                      <a:pt x="2559" y="133"/>
                      <a:pt x="2295" y="0"/>
                      <a:pt x="2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453;p39">
                <a:extLst>
                  <a:ext uri="{FF2B5EF4-FFF2-40B4-BE49-F238E27FC236}">
                    <a16:creationId xmlns:a16="http://schemas.microsoft.com/office/drawing/2014/main" id="{48C6BCC9-D83E-478F-BED0-537068BD08F7}"/>
                  </a:ext>
                </a:extLst>
              </p:cNvPr>
              <p:cNvSpPr/>
              <p:nvPr/>
            </p:nvSpPr>
            <p:spPr>
              <a:xfrm>
                <a:off x="2226304" y="4180091"/>
                <a:ext cx="352473" cy="285922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6771" extrusionOk="0">
                    <a:moveTo>
                      <a:pt x="6976" y="1"/>
                    </a:moveTo>
                    <a:cubicBezTo>
                      <a:pt x="6919" y="1"/>
                      <a:pt x="6867" y="3"/>
                      <a:pt x="6822" y="8"/>
                    </a:cubicBezTo>
                    <a:cubicBezTo>
                      <a:pt x="6287" y="56"/>
                      <a:pt x="5668" y="175"/>
                      <a:pt x="5227" y="496"/>
                    </a:cubicBezTo>
                    <a:cubicBezTo>
                      <a:pt x="4822" y="806"/>
                      <a:pt x="4739" y="1246"/>
                      <a:pt x="4441" y="1639"/>
                    </a:cubicBezTo>
                    <a:cubicBezTo>
                      <a:pt x="4191" y="1973"/>
                      <a:pt x="3608" y="2020"/>
                      <a:pt x="3465" y="2449"/>
                    </a:cubicBezTo>
                    <a:cubicBezTo>
                      <a:pt x="3429" y="2604"/>
                      <a:pt x="3441" y="2759"/>
                      <a:pt x="3501" y="2901"/>
                    </a:cubicBezTo>
                    <a:cubicBezTo>
                      <a:pt x="3572" y="3151"/>
                      <a:pt x="3596" y="3402"/>
                      <a:pt x="3548" y="3652"/>
                    </a:cubicBezTo>
                    <a:cubicBezTo>
                      <a:pt x="3417" y="4223"/>
                      <a:pt x="2929" y="4652"/>
                      <a:pt x="2334" y="4687"/>
                    </a:cubicBezTo>
                    <a:cubicBezTo>
                      <a:pt x="2310" y="4689"/>
                      <a:pt x="2286" y="4690"/>
                      <a:pt x="2262" y="4690"/>
                    </a:cubicBezTo>
                    <a:cubicBezTo>
                      <a:pt x="1790" y="4690"/>
                      <a:pt x="1466" y="4363"/>
                      <a:pt x="1024" y="4294"/>
                    </a:cubicBezTo>
                    <a:cubicBezTo>
                      <a:pt x="976" y="4282"/>
                      <a:pt x="927" y="4276"/>
                      <a:pt x="878" y="4276"/>
                    </a:cubicBezTo>
                    <a:cubicBezTo>
                      <a:pt x="700" y="4276"/>
                      <a:pt x="529" y="4359"/>
                      <a:pt x="417" y="4509"/>
                    </a:cubicBezTo>
                    <a:cubicBezTo>
                      <a:pt x="0" y="5068"/>
                      <a:pt x="750" y="5723"/>
                      <a:pt x="1167" y="5997"/>
                    </a:cubicBezTo>
                    <a:cubicBezTo>
                      <a:pt x="1869" y="6485"/>
                      <a:pt x="2703" y="6747"/>
                      <a:pt x="3560" y="6771"/>
                    </a:cubicBezTo>
                    <a:cubicBezTo>
                      <a:pt x="5429" y="6759"/>
                      <a:pt x="6072" y="5009"/>
                      <a:pt x="6418" y="3449"/>
                    </a:cubicBezTo>
                    <a:cubicBezTo>
                      <a:pt x="6537" y="2878"/>
                      <a:pt x="6656" y="2282"/>
                      <a:pt x="6894" y="1747"/>
                    </a:cubicBezTo>
                    <a:cubicBezTo>
                      <a:pt x="7025" y="1485"/>
                      <a:pt x="7215" y="1258"/>
                      <a:pt x="7465" y="1104"/>
                    </a:cubicBezTo>
                    <a:cubicBezTo>
                      <a:pt x="7596" y="1032"/>
                      <a:pt x="7715" y="937"/>
                      <a:pt x="7834" y="818"/>
                    </a:cubicBezTo>
                    <a:cubicBezTo>
                      <a:pt x="8347" y="199"/>
                      <a:pt x="7471" y="1"/>
                      <a:pt x="69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454;p39">
                <a:extLst>
                  <a:ext uri="{FF2B5EF4-FFF2-40B4-BE49-F238E27FC236}">
                    <a16:creationId xmlns:a16="http://schemas.microsoft.com/office/drawing/2014/main" id="{128D3887-29A4-4A4A-8BA7-1B356A62031D}"/>
                  </a:ext>
                </a:extLst>
              </p:cNvPr>
              <p:cNvSpPr/>
              <p:nvPr/>
            </p:nvSpPr>
            <p:spPr>
              <a:xfrm>
                <a:off x="2219548" y="4173883"/>
                <a:ext cx="351671" cy="298760"/>
              </a:xfrm>
              <a:custGeom>
                <a:avLst/>
                <a:gdLst/>
                <a:ahLst/>
                <a:cxnLst/>
                <a:rect l="l" t="t" r="r" b="b"/>
                <a:pathLst>
                  <a:path w="8328" h="7075" extrusionOk="0">
                    <a:moveTo>
                      <a:pt x="7098" y="309"/>
                    </a:moveTo>
                    <a:cubicBezTo>
                      <a:pt x="7433" y="309"/>
                      <a:pt x="8233" y="392"/>
                      <a:pt x="7923" y="834"/>
                    </a:cubicBezTo>
                    <a:cubicBezTo>
                      <a:pt x="7792" y="977"/>
                      <a:pt x="7637" y="1096"/>
                      <a:pt x="7459" y="1203"/>
                    </a:cubicBezTo>
                    <a:cubicBezTo>
                      <a:pt x="7316" y="1310"/>
                      <a:pt x="7185" y="1441"/>
                      <a:pt x="7078" y="1596"/>
                    </a:cubicBezTo>
                    <a:cubicBezTo>
                      <a:pt x="6816" y="1953"/>
                      <a:pt x="6697" y="2429"/>
                      <a:pt x="6590" y="2858"/>
                    </a:cubicBezTo>
                    <a:cubicBezTo>
                      <a:pt x="6292" y="4120"/>
                      <a:pt x="6089" y="5775"/>
                      <a:pt x="4839" y="6489"/>
                    </a:cubicBezTo>
                    <a:cubicBezTo>
                      <a:pt x="4488" y="6692"/>
                      <a:pt x="4094" y="6772"/>
                      <a:pt x="3694" y="6772"/>
                    </a:cubicBezTo>
                    <a:cubicBezTo>
                      <a:pt x="3200" y="6772"/>
                      <a:pt x="2697" y="6649"/>
                      <a:pt x="2256" y="6477"/>
                    </a:cubicBezTo>
                    <a:cubicBezTo>
                      <a:pt x="1827" y="6311"/>
                      <a:pt x="1434" y="6073"/>
                      <a:pt x="1089" y="5775"/>
                    </a:cubicBezTo>
                    <a:cubicBezTo>
                      <a:pt x="803" y="5513"/>
                      <a:pt x="446" y="5120"/>
                      <a:pt x="708" y="4727"/>
                    </a:cubicBezTo>
                    <a:cubicBezTo>
                      <a:pt x="710" y="4724"/>
                      <a:pt x="712" y="4720"/>
                      <a:pt x="714" y="4716"/>
                    </a:cubicBezTo>
                    <a:lnTo>
                      <a:pt x="714" y="4716"/>
                    </a:lnTo>
                    <a:cubicBezTo>
                      <a:pt x="813" y="4613"/>
                      <a:pt x="929" y="4574"/>
                      <a:pt x="1051" y="4574"/>
                    </a:cubicBezTo>
                    <a:cubicBezTo>
                      <a:pt x="1299" y="4574"/>
                      <a:pt x="1575" y="4734"/>
                      <a:pt x="1791" y="4834"/>
                    </a:cubicBezTo>
                    <a:cubicBezTo>
                      <a:pt x="1996" y="4929"/>
                      <a:pt x="2218" y="4979"/>
                      <a:pt x="2441" y="4979"/>
                    </a:cubicBezTo>
                    <a:cubicBezTo>
                      <a:pt x="2582" y="4979"/>
                      <a:pt x="2724" y="4959"/>
                      <a:pt x="2863" y="4918"/>
                    </a:cubicBezTo>
                    <a:cubicBezTo>
                      <a:pt x="3601" y="4668"/>
                      <a:pt x="4030" y="3882"/>
                      <a:pt x="3827" y="3120"/>
                    </a:cubicBezTo>
                    <a:cubicBezTo>
                      <a:pt x="3780" y="2894"/>
                      <a:pt x="3684" y="2679"/>
                      <a:pt x="3875" y="2489"/>
                    </a:cubicBezTo>
                    <a:cubicBezTo>
                      <a:pt x="3994" y="2382"/>
                      <a:pt x="4137" y="2286"/>
                      <a:pt x="4292" y="2215"/>
                    </a:cubicBezTo>
                    <a:cubicBezTo>
                      <a:pt x="4423" y="2144"/>
                      <a:pt x="4542" y="2060"/>
                      <a:pt x="4649" y="1965"/>
                    </a:cubicBezTo>
                    <a:cubicBezTo>
                      <a:pt x="4792" y="1798"/>
                      <a:pt x="4899" y="1632"/>
                      <a:pt x="4994" y="1441"/>
                    </a:cubicBezTo>
                    <a:cubicBezTo>
                      <a:pt x="5185" y="1048"/>
                      <a:pt x="5399" y="762"/>
                      <a:pt x="5804" y="584"/>
                    </a:cubicBezTo>
                    <a:cubicBezTo>
                      <a:pt x="6197" y="417"/>
                      <a:pt x="6613" y="322"/>
                      <a:pt x="7030" y="310"/>
                    </a:cubicBezTo>
                    <a:cubicBezTo>
                      <a:pt x="7050" y="309"/>
                      <a:pt x="7072" y="309"/>
                      <a:pt x="7098" y="309"/>
                    </a:cubicBezTo>
                    <a:close/>
                    <a:moveTo>
                      <a:pt x="7088" y="0"/>
                    </a:moveTo>
                    <a:cubicBezTo>
                      <a:pt x="6622" y="0"/>
                      <a:pt x="6140" y="115"/>
                      <a:pt x="5744" y="286"/>
                    </a:cubicBezTo>
                    <a:cubicBezTo>
                      <a:pt x="5339" y="453"/>
                      <a:pt x="5006" y="751"/>
                      <a:pt x="4816" y="1143"/>
                    </a:cubicBezTo>
                    <a:cubicBezTo>
                      <a:pt x="4720" y="1346"/>
                      <a:pt x="4613" y="1536"/>
                      <a:pt x="4470" y="1727"/>
                    </a:cubicBezTo>
                    <a:cubicBezTo>
                      <a:pt x="4339" y="1846"/>
                      <a:pt x="4196" y="1941"/>
                      <a:pt x="4030" y="2025"/>
                    </a:cubicBezTo>
                    <a:cubicBezTo>
                      <a:pt x="3863" y="2108"/>
                      <a:pt x="3708" y="2227"/>
                      <a:pt x="3589" y="2370"/>
                    </a:cubicBezTo>
                    <a:cubicBezTo>
                      <a:pt x="3422" y="2596"/>
                      <a:pt x="3458" y="2834"/>
                      <a:pt x="3530" y="3096"/>
                    </a:cubicBezTo>
                    <a:cubicBezTo>
                      <a:pt x="3661" y="3620"/>
                      <a:pt x="3553" y="4168"/>
                      <a:pt x="3089" y="4477"/>
                    </a:cubicBezTo>
                    <a:cubicBezTo>
                      <a:pt x="2890" y="4621"/>
                      <a:pt x="2660" y="4693"/>
                      <a:pt x="2428" y="4693"/>
                    </a:cubicBezTo>
                    <a:cubicBezTo>
                      <a:pt x="2410" y="4693"/>
                      <a:pt x="2393" y="4692"/>
                      <a:pt x="2375" y="4692"/>
                    </a:cubicBezTo>
                    <a:cubicBezTo>
                      <a:pt x="2137" y="4656"/>
                      <a:pt x="1910" y="4584"/>
                      <a:pt x="1708" y="4465"/>
                    </a:cubicBezTo>
                    <a:cubicBezTo>
                      <a:pt x="1495" y="4372"/>
                      <a:pt x="1250" y="4288"/>
                      <a:pt x="1020" y="4288"/>
                    </a:cubicBezTo>
                    <a:cubicBezTo>
                      <a:pt x="812" y="4288"/>
                      <a:pt x="617" y="4356"/>
                      <a:pt x="470" y="4549"/>
                    </a:cubicBezTo>
                    <a:cubicBezTo>
                      <a:pt x="457" y="4564"/>
                      <a:pt x="448" y="4581"/>
                      <a:pt x="442" y="4597"/>
                    </a:cubicBezTo>
                    <a:lnTo>
                      <a:pt x="442" y="4597"/>
                    </a:lnTo>
                    <a:cubicBezTo>
                      <a:pt x="1" y="5303"/>
                      <a:pt x="821" y="6005"/>
                      <a:pt x="1363" y="6358"/>
                    </a:cubicBezTo>
                    <a:cubicBezTo>
                      <a:pt x="2035" y="6786"/>
                      <a:pt x="2864" y="7074"/>
                      <a:pt x="3678" y="7074"/>
                    </a:cubicBezTo>
                    <a:cubicBezTo>
                      <a:pt x="3816" y="7074"/>
                      <a:pt x="3953" y="7066"/>
                      <a:pt x="4089" y="7049"/>
                    </a:cubicBezTo>
                    <a:cubicBezTo>
                      <a:pt x="5649" y="6847"/>
                      <a:pt x="6328" y="5323"/>
                      <a:pt x="6649" y="3965"/>
                    </a:cubicBezTo>
                    <a:cubicBezTo>
                      <a:pt x="6768" y="3513"/>
                      <a:pt x="6840" y="3048"/>
                      <a:pt x="6971" y="2596"/>
                    </a:cubicBezTo>
                    <a:cubicBezTo>
                      <a:pt x="7113" y="2120"/>
                      <a:pt x="7292" y="1679"/>
                      <a:pt x="7709" y="1393"/>
                    </a:cubicBezTo>
                    <a:cubicBezTo>
                      <a:pt x="7971" y="1203"/>
                      <a:pt x="8328" y="977"/>
                      <a:pt x="8304" y="596"/>
                    </a:cubicBezTo>
                    <a:cubicBezTo>
                      <a:pt x="8280" y="334"/>
                      <a:pt x="8030" y="191"/>
                      <a:pt x="7804" y="108"/>
                    </a:cubicBezTo>
                    <a:cubicBezTo>
                      <a:pt x="7580" y="33"/>
                      <a:pt x="7336" y="0"/>
                      <a:pt x="7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455;p39">
                <a:extLst>
                  <a:ext uri="{FF2B5EF4-FFF2-40B4-BE49-F238E27FC236}">
                    <a16:creationId xmlns:a16="http://schemas.microsoft.com/office/drawing/2014/main" id="{BD887B29-77AE-48B4-A29B-1E2776151B0F}"/>
                  </a:ext>
                </a:extLst>
              </p:cNvPr>
              <p:cNvSpPr/>
              <p:nvPr/>
            </p:nvSpPr>
            <p:spPr>
              <a:xfrm>
                <a:off x="2151393" y="2319885"/>
                <a:ext cx="247875" cy="418728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9916" extrusionOk="0">
                    <a:moveTo>
                      <a:pt x="754" y="0"/>
                    </a:moveTo>
                    <a:cubicBezTo>
                      <a:pt x="595" y="0"/>
                      <a:pt x="448" y="94"/>
                      <a:pt x="322" y="352"/>
                    </a:cubicBezTo>
                    <a:cubicBezTo>
                      <a:pt x="107" y="781"/>
                      <a:pt x="357" y="1317"/>
                      <a:pt x="453" y="1734"/>
                    </a:cubicBezTo>
                    <a:cubicBezTo>
                      <a:pt x="595" y="2436"/>
                      <a:pt x="631" y="3150"/>
                      <a:pt x="572" y="3865"/>
                    </a:cubicBezTo>
                    <a:cubicBezTo>
                      <a:pt x="453" y="5067"/>
                      <a:pt x="0" y="6282"/>
                      <a:pt x="322" y="7496"/>
                    </a:cubicBezTo>
                    <a:cubicBezTo>
                      <a:pt x="505" y="8188"/>
                      <a:pt x="1062" y="8949"/>
                      <a:pt x="1814" y="8949"/>
                    </a:cubicBezTo>
                    <a:cubicBezTo>
                      <a:pt x="1890" y="8949"/>
                      <a:pt x="1968" y="8941"/>
                      <a:pt x="2048" y="8925"/>
                    </a:cubicBezTo>
                    <a:cubicBezTo>
                      <a:pt x="2221" y="9617"/>
                      <a:pt x="2856" y="9916"/>
                      <a:pt x="3507" y="9916"/>
                    </a:cubicBezTo>
                    <a:cubicBezTo>
                      <a:pt x="3796" y="9916"/>
                      <a:pt x="4089" y="9857"/>
                      <a:pt x="4346" y="9746"/>
                    </a:cubicBezTo>
                    <a:cubicBezTo>
                      <a:pt x="4608" y="9627"/>
                      <a:pt x="4858" y="9485"/>
                      <a:pt x="5084" y="9318"/>
                    </a:cubicBezTo>
                    <a:cubicBezTo>
                      <a:pt x="5251" y="9187"/>
                      <a:pt x="5525" y="9044"/>
                      <a:pt x="5632" y="8865"/>
                    </a:cubicBezTo>
                    <a:cubicBezTo>
                      <a:pt x="5870" y="8532"/>
                      <a:pt x="5525" y="8294"/>
                      <a:pt x="5298" y="8092"/>
                    </a:cubicBezTo>
                    <a:cubicBezTo>
                      <a:pt x="4798" y="7639"/>
                      <a:pt x="4298" y="7032"/>
                      <a:pt x="4144" y="6365"/>
                    </a:cubicBezTo>
                    <a:cubicBezTo>
                      <a:pt x="3965" y="5686"/>
                      <a:pt x="4310" y="5055"/>
                      <a:pt x="4584" y="4448"/>
                    </a:cubicBezTo>
                    <a:cubicBezTo>
                      <a:pt x="5001" y="3520"/>
                      <a:pt x="5072" y="2519"/>
                      <a:pt x="4453" y="1662"/>
                    </a:cubicBezTo>
                    <a:cubicBezTo>
                      <a:pt x="3972" y="1010"/>
                      <a:pt x="3211" y="636"/>
                      <a:pt x="2414" y="636"/>
                    </a:cubicBezTo>
                    <a:cubicBezTo>
                      <a:pt x="2324" y="636"/>
                      <a:pt x="2234" y="640"/>
                      <a:pt x="2143" y="650"/>
                    </a:cubicBezTo>
                    <a:cubicBezTo>
                      <a:pt x="2135" y="642"/>
                      <a:pt x="2120" y="633"/>
                      <a:pt x="2109" y="633"/>
                    </a:cubicBezTo>
                    <a:cubicBezTo>
                      <a:pt x="2104" y="633"/>
                      <a:pt x="2099" y="635"/>
                      <a:pt x="2096" y="638"/>
                    </a:cubicBezTo>
                    <a:cubicBezTo>
                      <a:pt x="2085" y="639"/>
                      <a:pt x="2075" y="640"/>
                      <a:pt x="2065" y="640"/>
                    </a:cubicBezTo>
                    <a:cubicBezTo>
                      <a:pt x="1663" y="640"/>
                      <a:pt x="1169" y="0"/>
                      <a:pt x="7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456;p39">
                <a:extLst>
                  <a:ext uri="{FF2B5EF4-FFF2-40B4-BE49-F238E27FC236}">
                    <a16:creationId xmlns:a16="http://schemas.microsoft.com/office/drawing/2014/main" id="{042F9BA4-F43F-493D-8256-89F75394B872}"/>
                  </a:ext>
                </a:extLst>
              </p:cNvPr>
              <p:cNvSpPr/>
              <p:nvPr/>
            </p:nvSpPr>
            <p:spPr>
              <a:xfrm>
                <a:off x="2144341" y="2313846"/>
                <a:ext cx="257968" cy="430636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10198" extrusionOk="0">
                    <a:moveTo>
                      <a:pt x="2239" y="924"/>
                    </a:moveTo>
                    <a:cubicBezTo>
                      <a:pt x="2243" y="924"/>
                      <a:pt x="2247" y="925"/>
                      <a:pt x="2251" y="926"/>
                    </a:cubicBezTo>
                    <a:lnTo>
                      <a:pt x="2251" y="926"/>
                    </a:lnTo>
                    <a:cubicBezTo>
                      <a:pt x="2246" y="925"/>
                      <a:pt x="2242" y="924"/>
                      <a:pt x="2239" y="924"/>
                    </a:cubicBezTo>
                    <a:close/>
                    <a:moveTo>
                      <a:pt x="950" y="303"/>
                    </a:moveTo>
                    <a:cubicBezTo>
                      <a:pt x="1008" y="303"/>
                      <a:pt x="1067" y="319"/>
                      <a:pt x="1120" y="353"/>
                    </a:cubicBezTo>
                    <a:cubicBezTo>
                      <a:pt x="1513" y="531"/>
                      <a:pt x="1786" y="865"/>
                      <a:pt x="2227" y="924"/>
                    </a:cubicBezTo>
                    <a:cubicBezTo>
                      <a:pt x="2247" y="928"/>
                      <a:pt x="2256" y="929"/>
                      <a:pt x="2259" y="929"/>
                    </a:cubicBezTo>
                    <a:cubicBezTo>
                      <a:pt x="2260" y="929"/>
                      <a:pt x="2260" y="929"/>
                      <a:pt x="2260" y="929"/>
                    </a:cubicBezTo>
                    <a:lnTo>
                      <a:pt x="2260" y="929"/>
                    </a:lnTo>
                    <a:cubicBezTo>
                      <a:pt x="2277" y="936"/>
                      <a:pt x="2294" y="948"/>
                      <a:pt x="2310" y="948"/>
                    </a:cubicBezTo>
                    <a:cubicBezTo>
                      <a:pt x="2394" y="948"/>
                      <a:pt x="2477" y="948"/>
                      <a:pt x="2572" y="936"/>
                    </a:cubicBezTo>
                    <a:cubicBezTo>
                      <a:pt x="2751" y="936"/>
                      <a:pt x="2929" y="948"/>
                      <a:pt x="3108" y="996"/>
                    </a:cubicBezTo>
                    <a:cubicBezTo>
                      <a:pt x="3429" y="1067"/>
                      <a:pt x="3739" y="1198"/>
                      <a:pt x="4001" y="1388"/>
                    </a:cubicBezTo>
                    <a:cubicBezTo>
                      <a:pt x="4596" y="1841"/>
                      <a:pt x="4942" y="2543"/>
                      <a:pt x="4918" y="3293"/>
                    </a:cubicBezTo>
                    <a:cubicBezTo>
                      <a:pt x="4906" y="3674"/>
                      <a:pt x="4822" y="4032"/>
                      <a:pt x="4680" y="4377"/>
                    </a:cubicBezTo>
                    <a:cubicBezTo>
                      <a:pt x="4537" y="4734"/>
                      <a:pt x="4358" y="5067"/>
                      <a:pt x="4227" y="5425"/>
                    </a:cubicBezTo>
                    <a:cubicBezTo>
                      <a:pt x="4108" y="5758"/>
                      <a:pt x="4072" y="6115"/>
                      <a:pt x="4132" y="6461"/>
                    </a:cubicBezTo>
                    <a:cubicBezTo>
                      <a:pt x="4203" y="6806"/>
                      <a:pt x="4346" y="7139"/>
                      <a:pt x="4549" y="7425"/>
                    </a:cubicBezTo>
                    <a:cubicBezTo>
                      <a:pt x="4751" y="7723"/>
                      <a:pt x="4989" y="8008"/>
                      <a:pt x="5251" y="8258"/>
                    </a:cubicBezTo>
                    <a:cubicBezTo>
                      <a:pt x="5454" y="8437"/>
                      <a:pt x="5882" y="8699"/>
                      <a:pt x="5620" y="8985"/>
                    </a:cubicBezTo>
                    <a:cubicBezTo>
                      <a:pt x="5489" y="9116"/>
                      <a:pt x="5334" y="9235"/>
                      <a:pt x="5168" y="9330"/>
                    </a:cubicBezTo>
                    <a:cubicBezTo>
                      <a:pt x="4989" y="9461"/>
                      <a:pt x="4799" y="9580"/>
                      <a:pt x="4608" y="9675"/>
                    </a:cubicBezTo>
                    <a:cubicBezTo>
                      <a:pt x="4322" y="9830"/>
                      <a:pt x="4013" y="9901"/>
                      <a:pt x="3691" y="9913"/>
                    </a:cubicBezTo>
                    <a:cubicBezTo>
                      <a:pt x="3096" y="9913"/>
                      <a:pt x="2501" y="9639"/>
                      <a:pt x="2346" y="9020"/>
                    </a:cubicBezTo>
                    <a:cubicBezTo>
                      <a:pt x="2326" y="8952"/>
                      <a:pt x="2266" y="8907"/>
                      <a:pt x="2205" y="8907"/>
                    </a:cubicBezTo>
                    <a:cubicBezTo>
                      <a:pt x="2193" y="8907"/>
                      <a:pt x="2180" y="8909"/>
                      <a:pt x="2167" y="8913"/>
                    </a:cubicBezTo>
                    <a:cubicBezTo>
                      <a:pt x="2096" y="8927"/>
                      <a:pt x="2028" y="8933"/>
                      <a:pt x="1961" y="8933"/>
                    </a:cubicBezTo>
                    <a:cubicBezTo>
                      <a:pt x="1156" y="8933"/>
                      <a:pt x="670" y="7985"/>
                      <a:pt x="560" y="7270"/>
                    </a:cubicBezTo>
                    <a:cubicBezTo>
                      <a:pt x="384" y="6188"/>
                      <a:pt x="765" y="5106"/>
                      <a:pt x="877" y="4036"/>
                    </a:cubicBezTo>
                    <a:lnTo>
                      <a:pt x="877" y="4036"/>
                    </a:lnTo>
                    <a:cubicBezTo>
                      <a:pt x="879" y="4027"/>
                      <a:pt x="881" y="4018"/>
                      <a:pt x="882" y="4008"/>
                    </a:cubicBezTo>
                    <a:cubicBezTo>
                      <a:pt x="965" y="3186"/>
                      <a:pt x="893" y="2365"/>
                      <a:pt x="691" y="1567"/>
                    </a:cubicBezTo>
                    <a:cubicBezTo>
                      <a:pt x="596" y="1234"/>
                      <a:pt x="465" y="841"/>
                      <a:pt x="655" y="507"/>
                    </a:cubicBezTo>
                    <a:cubicBezTo>
                      <a:pt x="704" y="377"/>
                      <a:pt x="825" y="303"/>
                      <a:pt x="950" y="303"/>
                    </a:cubicBezTo>
                    <a:close/>
                    <a:moveTo>
                      <a:pt x="909" y="0"/>
                    </a:moveTo>
                    <a:cubicBezTo>
                      <a:pt x="826" y="0"/>
                      <a:pt x="744" y="20"/>
                      <a:pt x="667" y="67"/>
                    </a:cubicBezTo>
                    <a:cubicBezTo>
                      <a:pt x="346" y="245"/>
                      <a:pt x="227" y="674"/>
                      <a:pt x="262" y="1019"/>
                    </a:cubicBezTo>
                    <a:cubicBezTo>
                      <a:pt x="298" y="1460"/>
                      <a:pt x="477" y="1889"/>
                      <a:pt x="536" y="2341"/>
                    </a:cubicBezTo>
                    <a:cubicBezTo>
                      <a:pt x="618" y="2890"/>
                      <a:pt x="631" y="3427"/>
                      <a:pt x="587" y="3976"/>
                    </a:cubicBezTo>
                    <a:lnTo>
                      <a:pt x="587" y="3976"/>
                    </a:lnTo>
                    <a:cubicBezTo>
                      <a:pt x="585" y="3982"/>
                      <a:pt x="584" y="3989"/>
                      <a:pt x="584" y="3996"/>
                    </a:cubicBezTo>
                    <a:cubicBezTo>
                      <a:pt x="465" y="5222"/>
                      <a:pt x="0" y="6461"/>
                      <a:pt x="346" y="7687"/>
                    </a:cubicBezTo>
                    <a:cubicBezTo>
                      <a:pt x="551" y="8455"/>
                      <a:pt x="1160" y="9223"/>
                      <a:pt x="1984" y="9223"/>
                    </a:cubicBezTo>
                    <a:cubicBezTo>
                      <a:pt x="2022" y="9223"/>
                      <a:pt x="2061" y="9221"/>
                      <a:pt x="2100" y="9218"/>
                    </a:cubicBezTo>
                    <a:lnTo>
                      <a:pt x="2100" y="9218"/>
                    </a:lnTo>
                    <a:cubicBezTo>
                      <a:pt x="2287" y="9724"/>
                      <a:pt x="2734" y="10086"/>
                      <a:pt x="3263" y="10163"/>
                    </a:cubicBezTo>
                    <a:cubicBezTo>
                      <a:pt x="3393" y="10187"/>
                      <a:pt x="3522" y="10198"/>
                      <a:pt x="3650" y="10198"/>
                    </a:cubicBezTo>
                    <a:cubicBezTo>
                      <a:pt x="4177" y="10198"/>
                      <a:pt x="4682" y="10010"/>
                      <a:pt x="5132" y="9723"/>
                    </a:cubicBezTo>
                    <a:cubicBezTo>
                      <a:pt x="5406" y="9532"/>
                      <a:pt x="5811" y="9330"/>
                      <a:pt x="5965" y="9020"/>
                    </a:cubicBezTo>
                    <a:cubicBezTo>
                      <a:pt x="6108" y="8699"/>
                      <a:pt x="5906" y="8437"/>
                      <a:pt x="5680" y="8235"/>
                    </a:cubicBezTo>
                    <a:cubicBezTo>
                      <a:pt x="5096" y="7711"/>
                      <a:pt x="4406" y="7008"/>
                      <a:pt x="4394" y="6163"/>
                    </a:cubicBezTo>
                    <a:cubicBezTo>
                      <a:pt x="4394" y="5722"/>
                      <a:pt x="4584" y="5318"/>
                      <a:pt x="4763" y="4925"/>
                    </a:cubicBezTo>
                    <a:cubicBezTo>
                      <a:pt x="4942" y="4556"/>
                      <a:pt x="5073" y="4175"/>
                      <a:pt x="5156" y="3782"/>
                    </a:cubicBezTo>
                    <a:cubicBezTo>
                      <a:pt x="5513" y="2186"/>
                      <a:pt x="4322" y="686"/>
                      <a:pt x="2703" y="638"/>
                    </a:cubicBezTo>
                    <a:cubicBezTo>
                      <a:pt x="2668" y="637"/>
                      <a:pt x="2633" y="636"/>
                      <a:pt x="2599" y="636"/>
                    </a:cubicBezTo>
                    <a:cubicBezTo>
                      <a:pt x="2534" y="636"/>
                      <a:pt x="2471" y="638"/>
                      <a:pt x="2409" y="638"/>
                    </a:cubicBezTo>
                    <a:cubicBezTo>
                      <a:pt x="2262" y="638"/>
                      <a:pt x="2122" y="627"/>
                      <a:pt x="1977" y="555"/>
                    </a:cubicBezTo>
                    <a:cubicBezTo>
                      <a:pt x="1739" y="424"/>
                      <a:pt x="1572" y="257"/>
                      <a:pt x="1346" y="138"/>
                    </a:cubicBezTo>
                    <a:cubicBezTo>
                      <a:pt x="1209" y="62"/>
                      <a:pt x="1057" y="0"/>
                      <a:pt x="9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457;p39">
                <a:extLst>
                  <a:ext uri="{FF2B5EF4-FFF2-40B4-BE49-F238E27FC236}">
                    <a16:creationId xmlns:a16="http://schemas.microsoft.com/office/drawing/2014/main" id="{34CF0890-7065-4A66-91B2-9E3FA6B17DDC}"/>
                  </a:ext>
                </a:extLst>
              </p:cNvPr>
              <p:cNvSpPr/>
              <p:nvPr/>
            </p:nvSpPr>
            <p:spPr>
              <a:xfrm>
                <a:off x="2157896" y="2726324"/>
                <a:ext cx="107638" cy="42569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10081" extrusionOk="0">
                    <a:moveTo>
                      <a:pt x="1134" y="1"/>
                    </a:moveTo>
                    <a:cubicBezTo>
                      <a:pt x="682" y="1"/>
                      <a:pt x="343" y="1043"/>
                      <a:pt x="334" y="1491"/>
                    </a:cubicBezTo>
                    <a:cubicBezTo>
                      <a:pt x="322" y="2026"/>
                      <a:pt x="394" y="2562"/>
                      <a:pt x="430" y="3110"/>
                    </a:cubicBezTo>
                    <a:cubicBezTo>
                      <a:pt x="465" y="3658"/>
                      <a:pt x="453" y="4205"/>
                      <a:pt x="430" y="4753"/>
                    </a:cubicBezTo>
                    <a:cubicBezTo>
                      <a:pt x="382" y="5706"/>
                      <a:pt x="287" y="6658"/>
                      <a:pt x="203" y="7622"/>
                    </a:cubicBezTo>
                    <a:cubicBezTo>
                      <a:pt x="144" y="8325"/>
                      <a:pt x="1" y="9182"/>
                      <a:pt x="346" y="9849"/>
                    </a:cubicBezTo>
                    <a:cubicBezTo>
                      <a:pt x="400" y="9945"/>
                      <a:pt x="463" y="10080"/>
                      <a:pt x="579" y="10080"/>
                    </a:cubicBezTo>
                    <a:cubicBezTo>
                      <a:pt x="592" y="10080"/>
                      <a:pt x="606" y="10079"/>
                      <a:pt x="620" y="10075"/>
                    </a:cubicBezTo>
                    <a:cubicBezTo>
                      <a:pt x="870" y="10016"/>
                      <a:pt x="834" y="9444"/>
                      <a:pt x="870" y="9277"/>
                    </a:cubicBezTo>
                    <a:cubicBezTo>
                      <a:pt x="1025" y="8468"/>
                      <a:pt x="1323" y="7313"/>
                      <a:pt x="2061" y="6837"/>
                    </a:cubicBezTo>
                    <a:cubicBezTo>
                      <a:pt x="2549" y="6527"/>
                      <a:pt x="2537" y="6182"/>
                      <a:pt x="2156" y="5741"/>
                    </a:cubicBezTo>
                    <a:cubicBezTo>
                      <a:pt x="1596" y="5074"/>
                      <a:pt x="1227" y="4348"/>
                      <a:pt x="1203" y="3467"/>
                    </a:cubicBezTo>
                    <a:cubicBezTo>
                      <a:pt x="1192" y="3015"/>
                      <a:pt x="1263" y="2586"/>
                      <a:pt x="1406" y="2169"/>
                    </a:cubicBezTo>
                    <a:cubicBezTo>
                      <a:pt x="1549" y="1848"/>
                      <a:pt x="1656" y="1515"/>
                      <a:pt x="1739" y="1181"/>
                    </a:cubicBezTo>
                    <a:cubicBezTo>
                      <a:pt x="1787" y="883"/>
                      <a:pt x="1727" y="586"/>
                      <a:pt x="1573" y="336"/>
                    </a:cubicBezTo>
                    <a:cubicBezTo>
                      <a:pt x="1420" y="97"/>
                      <a:pt x="1272" y="1"/>
                      <a:pt x="11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458;p39">
                <a:extLst>
                  <a:ext uri="{FF2B5EF4-FFF2-40B4-BE49-F238E27FC236}">
                    <a16:creationId xmlns:a16="http://schemas.microsoft.com/office/drawing/2014/main" id="{CB188400-85BA-41EE-B75C-E1680CD81493}"/>
                  </a:ext>
                </a:extLst>
              </p:cNvPr>
              <p:cNvSpPr/>
              <p:nvPr/>
            </p:nvSpPr>
            <p:spPr>
              <a:xfrm>
                <a:off x="2150886" y="2719821"/>
                <a:ext cx="120179" cy="437941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10371" extrusionOk="0">
                    <a:moveTo>
                      <a:pt x="1311" y="313"/>
                    </a:moveTo>
                    <a:cubicBezTo>
                      <a:pt x="1500" y="313"/>
                      <a:pt x="1661" y="600"/>
                      <a:pt x="1715" y="740"/>
                    </a:cubicBezTo>
                    <a:cubicBezTo>
                      <a:pt x="1846" y="1121"/>
                      <a:pt x="1739" y="1526"/>
                      <a:pt x="1596" y="1895"/>
                    </a:cubicBezTo>
                    <a:cubicBezTo>
                      <a:pt x="1429" y="2264"/>
                      <a:pt x="1322" y="2657"/>
                      <a:pt x="1250" y="3062"/>
                    </a:cubicBezTo>
                    <a:cubicBezTo>
                      <a:pt x="1155" y="3800"/>
                      <a:pt x="1310" y="4550"/>
                      <a:pt x="1667" y="5193"/>
                    </a:cubicBezTo>
                    <a:cubicBezTo>
                      <a:pt x="1846" y="5490"/>
                      <a:pt x="2048" y="5776"/>
                      <a:pt x="2262" y="6038"/>
                    </a:cubicBezTo>
                    <a:cubicBezTo>
                      <a:pt x="2381" y="6157"/>
                      <a:pt x="2441" y="6312"/>
                      <a:pt x="2453" y="6467"/>
                    </a:cubicBezTo>
                    <a:cubicBezTo>
                      <a:pt x="2453" y="6657"/>
                      <a:pt x="2286" y="6764"/>
                      <a:pt x="2155" y="6872"/>
                    </a:cubicBezTo>
                    <a:cubicBezTo>
                      <a:pt x="1643" y="7217"/>
                      <a:pt x="1358" y="7765"/>
                      <a:pt x="1167" y="8336"/>
                    </a:cubicBezTo>
                    <a:cubicBezTo>
                      <a:pt x="1060" y="8657"/>
                      <a:pt x="977" y="8991"/>
                      <a:pt x="905" y="9324"/>
                    </a:cubicBezTo>
                    <a:cubicBezTo>
                      <a:pt x="881" y="9443"/>
                      <a:pt x="869" y="9562"/>
                      <a:pt x="857" y="9681"/>
                    </a:cubicBezTo>
                    <a:cubicBezTo>
                      <a:pt x="857" y="9753"/>
                      <a:pt x="857" y="10015"/>
                      <a:pt x="774" y="10062"/>
                    </a:cubicBezTo>
                    <a:cubicBezTo>
                      <a:pt x="770" y="10064"/>
                      <a:pt x="766" y="10065"/>
                      <a:pt x="762" y="10065"/>
                    </a:cubicBezTo>
                    <a:cubicBezTo>
                      <a:pt x="679" y="10065"/>
                      <a:pt x="559" y="9737"/>
                      <a:pt x="536" y="9658"/>
                    </a:cubicBezTo>
                    <a:cubicBezTo>
                      <a:pt x="476" y="9455"/>
                      <a:pt x="441" y="9241"/>
                      <a:pt x="441" y="9027"/>
                    </a:cubicBezTo>
                    <a:cubicBezTo>
                      <a:pt x="441" y="8623"/>
                      <a:pt x="463" y="8209"/>
                      <a:pt x="508" y="7804"/>
                    </a:cubicBezTo>
                    <a:lnTo>
                      <a:pt x="508" y="7804"/>
                    </a:lnTo>
                    <a:cubicBezTo>
                      <a:pt x="510" y="7796"/>
                      <a:pt x="512" y="7786"/>
                      <a:pt x="512" y="7776"/>
                    </a:cubicBezTo>
                    <a:cubicBezTo>
                      <a:pt x="596" y="6860"/>
                      <a:pt x="691" y="5955"/>
                      <a:pt x="738" y="5050"/>
                    </a:cubicBezTo>
                    <a:cubicBezTo>
                      <a:pt x="786" y="4169"/>
                      <a:pt x="762" y="3300"/>
                      <a:pt x="691" y="2419"/>
                    </a:cubicBezTo>
                    <a:cubicBezTo>
                      <a:pt x="643" y="1835"/>
                      <a:pt x="631" y="1299"/>
                      <a:pt x="881" y="764"/>
                    </a:cubicBezTo>
                    <a:cubicBezTo>
                      <a:pt x="965" y="621"/>
                      <a:pt x="1072" y="371"/>
                      <a:pt x="1250" y="323"/>
                    </a:cubicBezTo>
                    <a:cubicBezTo>
                      <a:pt x="1271" y="316"/>
                      <a:pt x="1291" y="313"/>
                      <a:pt x="1311" y="313"/>
                    </a:cubicBezTo>
                    <a:close/>
                    <a:moveTo>
                      <a:pt x="1315" y="1"/>
                    </a:moveTo>
                    <a:cubicBezTo>
                      <a:pt x="1231" y="1"/>
                      <a:pt x="1142" y="27"/>
                      <a:pt x="1048" y="85"/>
                    </a:cubicBezTo>
                    <a:cubicBezTo>
                      <a:pt x="643" y="323"/>
                      <a:pt x="465" y="930"/>
                      <a:pt x="381" y="1371"/>
                    </a:cubicBezTo>
                    <a:cubicBezTo>
                      <a:pt x="310" y="1799"/>
                      <a:pt x="381" y="2240"/>
                      <a:pt x="417" y="2669"/>
                    </a:cubicBezTo>
                    <a:cubicBezTo>
                      <a:pt x="465" y="3216"/>
                      <a:pt x="476" y="3776"/>
                      <a:pt x="465" y="4336"/>
                    </a:cubicBezTo>
                    <a:cubicBezTo>
                      <a:pt x="441" y="5479"/>
                      <a:pt x="322" y="6622"/>
                      <a:pt x="215" y="7765"/>
                    </a:cubicBezTo>
                    <a:cubicBezTo>
                      <a:pt x="155" y="8550"/>
                      <a:pt x="0" y="9443"/>
                      <a:pt x="429" y="10146"/>
                    </a:cubicBezTo>
                    <a:cubicBezTo>
                      <a:pt x="513" y="10288"/>
                      <a:pt x="643" y="10371"/>
                      <a:pt x="768" y="10371"/>
                    </a:cubicBezTo>
                    <a:cubicBezTo>
                      <a:pt x="874" y="10371"/>
                      <a:pt x="977" y="10312"/>
                      <a:pt x="1048" y="10181"/>
                    </a:cubicBezTo>
                    <a:cubicBezTo>
                      <a:pt x="1167" y="9955"/>
                      <a:pt x="1143" y="9693"/>
                      <a:pt x="1179" y="9443"/>
                    </a:cubicBezTo>
                    <a:cubicBezTo>
                      <a:pt x="1298" y="8788"/>
                      <a:pt x="1500" y="8038"/>
                      <a:pt x="1917" y="7491"/>
                    </a:cubicBezTo>
                    <a:cubicBezTo>
                      <a:pt x="2012" y="7360"/>
                      <a:pt x="2131" y="7241"/>
                      <a:pt x="2262" y="7145"/>
                    </a:cubicBezTo>
                    <a:cubicBezTo>
                      <a:pt x="2417" y="7050"/>
                      <a:pt x="2560" y="6931"/>
                      <a:pt x="2667" y="6776"/>
                    </a:cubicBezTo>
                    <a:cubicBezTo>
                      <a:pt x="2846" y="6479"/>
                      <a:pt x="2727" y="6157"/>
                      <a:pt x="2536" y="5907"/>
                    </a:cubicBezTo>
                    <a:cubicBezTo>
                      <a:pt x="2274" y="5586"/>
                      <a:pt x="2048" y="5252"/>
                      <a:pt x="1846" y="4895"/>
                    </a:cubicBezTo>
                    <a:cubicBezTo>
                      <a:pt x="1655" y="4526"/>
                      <a:pt x="1548" y="4121"/>
                      <a:pt x="1524" y="3704"/>
                    </a:cubicBezTo>
                    <a:cubicBezTo>
                      <a:pt x="1500" y="3228"/>
                      <a:pt x="1572" y="2740"/>
                      <a:pt x="1750" y="2300"/>
                    </a:cubicBezTo>
                    <a:cubicBezTo>
                      <a:pt x="1893" y="1895"/>
                      <a:pt x="2096" y="1490"/>
                      <a:pt x="2072" y="1037"/>
                    </a:cubicBezTo>
                    <a:cubicBezTo>
                      <a:pt x="2042" y="669"/>
                      <a:pt x="1746" y="1"/>
                      <a:pt x="13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459;p39">
                <a:extLst>
                  <a:ext uri="{FF2B5EF4-FFF2-40B4-BE49-F238E27FC236}">
                    <a16:creationId xmlns:a16="http://schemas.microsoft.com/office/drawing/2014/main" id="{8E0D0E7D-A357-4346-AD6A-E737CA5B3322}"/>
                  </a:ext>
                </a:extLst>
              </p:cNvPr>
              <p:cNvSpPr/>
              <p:nvPr/>
            </p:nvSpPr>
            <p:spPr>
              <a:xfrm>
                <a:off x="910538" y="1807834"/>
                <a:ext cx="1271006" cy="2677012"/>
              </a:xfrm>
              <a:custGeom>
                <a:avLst/>
                <a:gdLst/>
                <a:ahLst/>
                <a:cxnLst/>
                <a:rect l="l" t="t" r="r" b="b"/>
                <a:pathLst>
                  <a:path w="30099" h="63395" extrusionOk="0">
                    <a:moveTo>
                      <a:pt x="23497" y="1"/>
                    </a:moveTo>
                    <a:cubicBezTo>
                      <a:pt x="23491" y="1"/>
                      <a:pt x="23485" y="1"/>
                      <a:pt x="23480" y="1"/>
                    </a:cubicBezTo>
                    <a:cubicBezTo>
                      <a:pt x="22218" y="1"/>
                      <a:pt x="21146" y="537"/>
                      <a:pt x="20265" y="1346"/>
                    </a:cubicBezTo>
                    <a:cubicBezTo>
                      <a:pt x="15574" y="1418"/>
                      <a:pt x="11419" y="4358"/>
                      <a:pt x="9799" y="8752"/>
                    </a:cubicBezTo>
                    <a:cubicBezTo>
                      <a:pt x="6882" y="10716"/>
                      <a:pt x="5596" y="14122"/>
                      <a:pt x="5275" y="17551"/>
                    </a:cubicBezTo>
                    <a:cubicBezTo>
                      <a:pt x="5049" y="20146"/>
                      <a:pt x="5180" y="22754"/>
                      <a:pt x="5656" y="25313"/>
                    </a:cubicBezTo>
                    <a:cubicBezTo>
                      <a:pt x="5156" y="26266"/>
                      <a:pt x="4370" y="27064"/>
                      <a:pt x="3822" y="28004"/>
                    </a:cubicBezTo>
                    <a:cubicBezTo>
                      <a:pt x="3144" y="29171"/>
                      <a:pt x="2894" y="30457"/>
                      <a:pt x="2870" y="31790"/>
                    </a:cubicBezTo>
                    <a:cubicBezTo>
                      <a:pt x="2834" y="33183"/>
                      <a:pt x="2989" y="34600"/>
                      <a:pt x="2548" y="35958"/>
                    </a:cubicBezTo>
                    <a:cubicBezTo>
                      <a:pt x="2120" y="37303"/>
                      <a:pt x="1310" y="38529"/>
                      <a:pt x="953" y="39922"/>
                    </a:cubicBezTo>
                    <a:cubicBezTo>
                      <a:pt x="1" y="43625"/>
                      <a:pt x="1322" y="47554"/>
                      <a:pt x="4334" y="49935"/>
                    </a:cubicBezTo>
                    <a:cubicBezTo>
                      <a:pt x="4346" y="50019"/>
                      <a:pt x="4382" y="50102"/>
                      <a:pt x="4418" y="50185"/>
                    </a:cubicBezTo>
                    <a:cubicBezTo>
                      <a:pt x="6227" y="53769"/>
                      <a:pt x="8311" y="57317"/>
                      <a:pt x="12264" y="58770"/>
                    </a:cubicBezTo>
                    <a:cubicBezTo>
                      <a:pt x="13205" y="59115"/>
                      <a:pt x="14086" y="59615"/>
                      <a:pt x="14871" y="60246"/>
                    </a:cubicBezTo>
                    <a:cubicBezTo>
                      <a:pt x="15645" y="60853"/>
                      <a:pt x="16395" y="61461"/>
                      <a:pt x="17288" y="61866"/>
                    </a:cubicBezTo>
                    <a:cubicBezTo>
                      <a:pt x="17894" y="62129"/>
                      <a:pt x="18547" y="62265"/>
                      <a:pt x="19204" y="62265"/>
                    </a:cubicBezTo>
                    <a:cubicBezTo>
                      <a:pt x="19644" y="62265"/>
                      <a:pt x="20085" y="62204"/>
                      <a:pt x="20515" y="62080"/>
                    </a:cubicBezTo>
                    <a:cubicBezTo>
                      <a:pt x="21460" y="62916"/>
                      <a:pt x="22669" y="63394"/>
                      <a:pt x="23904" y="63394"/>
                    </a:cubicBezTo>
                    <a:cubicBezTo>
                      <a:pt x="24427" y="63394"/>
                      <a:pt x="24954" y="63308"/>
                      <a:pt x="25468" y="63128"/>
                    </a:cubicBezTo>
                    <a:cubicBezTo>
                      <a:pt x="27325" y="62461"/>
                      <a:pt x="28540" y="60734"/>
                      <a:pt x="28718" y="58794"/>
                    </a:cubicBezTo>
                    <a:cubicBezTo>
                      <a:pt x="29826" y="53031"/>
                      <a:pt x="29361" y="46661"/>
                      <a:pt x="29433" y="40827"/>
                    </a:cubicBezTo>
                    <a:cubicBezTo>
                      <a:pt x="29540" y="31767"/>
                      <a:pt x="29599" y="11788"/>
                      <a:pt x="29599" y="11335"/>
                    </a:cubicBezTo>
                    <a:cubicBezTo>
                      <a:pt x="29516" y="6768"/>
                      <a:pt x="30098" y="1"/>
                      <a:pt x="2349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FFD3E5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460;p39">
                <a:extLst>
                  <a:ext uri="{FF2B5EF4-FFF2-40B4-BE49-F238E27FC236}">
                    <a16:creationId xmlns:a16="http://schemas.microsoft.com/office/drawing/2014/main" id="{1CA353D2-52ED-4260-BB8B-510E388AB973}"/>
                  </a:ext>
                </a:extLst>
              </p:cNvPr>
              <p:cNvSpPr/>
              <p:nvPr/>
            </p:nvSpPr>
            <p:spPr>
              <a:xfrm>
                <a:off x="906019" y="1801795"/>
                <a:ext cx="1267501" cy="2688709"/>
              </a:xfrm>
              <a:custGeom>
                <a:avLst/>
                <a:gdLst/>
                <a:ahLst/>
                <a:cxnLst/>
                <a:rect l="l" t="t" r="r" b="b"/>
                <a:pathLst>
                  <a:path w="30016" h="63672" extrusionOk="0">
                    <a:moveTo>
                      <a:pt x="23660" y="290"/>
                    </a:moveTo>
                    <a:cubicBezTo>
                      <a:pt x="23751" y="290"/>
                      <a:pt x="23841" y="293"/>
                      <a:pt x="23932" y="299"/>
                    </a:cubicBezTo>
                    <a:cubicBezTo>
                      <a:pt x="24956" y="334"/>
                      <a:pt x="26004" y="560"/>
                      <a:pt x="26885" y="1120"/>
                    </a:cubicBezTo>
                    <a:cubicBezTo>
                      <a:pt x="27611" y="1620"/>
                      <a:pt x="28206" y="2323"/>
                      <a:pt x="28575" y="3132"/>
                    </a:cubicBezTo>
                    <a:cubicBezTo>
                      <a:pt x="29397" y="4859"/>
                      <a:pt x="29492" y="6883"/>
                      <a:pt x="29528" y="8752"/>
                    </a:cubicBezTo>
                    <a:cubicBezTo>
                      <a:pt x="29552" y="9657"/>
                      <a:pt x="29540" y="10574"/>
                      <a:pt x="29552" y="11478"/>
                    </a:cubicBezTo>
                    <a:cubicBezTo>
                      <a:pt x="29552" y="11502"/>
                      <a:pt x="29556" y="11523"/>
                      <a:pt x="29564" y="11541"/>
                    </a:cubicBezTo>
                    <a:lnTo>
                      <a:pt x="29564" y="11541"/>
                    </a:lnTo>
                    <a:cubicBezTo>
                      <a:pt x="29599" y="13810"/>
                      <a:pt x="29552" y="16079"/>
                      <a:pt x="29540" y="18348"/>
                    </a:cubicBezTo>
                    <a:cubicBezTo>
                      <a:pt x="29528" y="22885"/>
                      <a:pt x="29504" y="27421"/>
                      <a:pt x="29480" y="31957"/>
                    </a:cubicBezTo>
                    <a:cubicBezTo>
                      <a:pt x="29445" y="36779"/>
                      <a:pt x="29373" y="41613"/>
                      <a:pt x="29421" y="46435"/>
                    </a:cubicBezTo>
                    <a:cubicBezTo>
                      <a:pt x="29456" y="49852"/>
                      <a:pt x="29468" y="53281"/>
                      <a:pt x="29040" y="56675"/>
                    </a:cubicBezTo>
                    <a:cubicBezTo>
                      <a:pt x="28933" y="57496"/>
                      <a:pt x="28766" y="58294"/>
                      <a:pt x="28671" y="59115"/>
                    </a:cubicBezTo>
                    <a:cubicBezTo>
                      <a:pt x="28575" y="59770"/>
                      <a:pt x="28373" y="60413"/>
                      <a:pt x="28040" y="60996"/>
                    </a:cubicBezTo>
                    <a:cubicBezTo>
                      <a:pt x="27349" y="62223"/>
                      <a:pt x="26158" y="63080"/>
                      <a:pt x="24765" y="63330"/>
                    </a:cubicBezTo>
                    <a:cubicBezTo>
                      <a:pt x="24509" y="63372"/>
                      <a:pt x="24250" y="63393"/>
                      <a:pt x="23991" y="63393"/>
                    </a:cubicBezTo>
                    <a:cubicBezTo>
                      <a:pt x="23514" y="63393"/>
                      <a:pt x="23037" y="63322"/>
                      <a:pt x="22575" y="63175"/>
                    </a:cubicBezTo>
                    <a:cubicBezTo>
                      <a:pt x="22229" y="63068"/>
                      <a:pt x="21896" y="62925"/>
                      <a:pt x="21586" y="62747"/>
                    </a:cubicBezTo>
                    <a:cubicBezTo>
                      <a:pt x="21444" y="62663"/>
                      <a:pt x="21301" y="62580"/>
                      <a:pt x="21170" y="62485"/>
                    </a:cubicBezTo>
                    <a:cubicBezTo>
                      <a:pt x="21027" y="62378"/>
                      <a:pt x="20872" y="62187"/>
                      <a:pt x="20705" y="62116"/>
                    </a:cubicBezTo>
                    <a:cubicBezTo>
                      <a:pt x="20676" y="62103"/>
                      <a:pt x="20647" y="62098"/>
                      <a:pt x="20618" y="62098"/>
                    </a:cubicBezTo>
                    <a:cubicBezTo>
                      <a:pt x="20540" y="62098"/>
                      <a:pt x="20462" y="62134"/>
                      <a:pt x="20384" y="62151"/>
                    </a:cubicBezTo>
                    <a:cubicBezTo>
                      <a:pt x="20029" y="62235"/>
                      <a:pt x="19667" y="62277"/>
                      <a:pt x="19306" y="62277"/>
                    </a:cubicBezTo>
                    <a:cubicBezTo>
                      <a:pt x="19001" y="62277"/>
                      <a:pt x="18696" y="62247"/>
                      <a:pt x="18396" y="62187"/>
                    </a:cubicBezTo>
                    <a:cubicBezTo>
                      <a:pt x="17562" y="62009"/>
                      <a:pt x="16824" y="61592"/>
                      <a:pt x="16133" y="61092"/>
                    </a:cubicBezTo>
                    <a:cubicBezTo>
                      <a:pt x="15502" y="60651"/>
                      <a:pt x="14919" y="60139"/>
                      <a:pt x="14264" y="59711"/>
                    </a:cubicBezTo>
                    <a:cubicBezTo>
                      <a:pt x="13621" y="59306"/>
                      <a:pt x="12942" y="58972"/>
                      <a:pt x="12240" y="58722"/>
                    </a:cubicBezTo>
                    <a:cubicBezTo>
                      <a:pt x="10918" y="58187"/>
                      <a:pt x="9716" y="57401"/>
                      <a:pt x="8716" y="56389"/>
                    </a:cubicBezTo>
                    <a:cubicBezTo>
                      <a:pt x="7763" y="55424"/>
                      <a:pt x="6942" y="54341"/>
                      <a:pt x="6251" y="53162"/>
                    </a:cubicBezTo>
                    <a:cubicBezTo>
                      <a:pt x="5882" y="52567"/>
                      <a:pt x="5549" y="51972"/>
                      <a:pt x="5215" y="51352"/>
                    </a:cubicBezTo>
                    <a:cubicBezTo>
                      <a:pt x="5072" y="51067"/>
                      <a:pt x="4930" y="50793"/>
                      <a:pt x="4787" y="50507"/>
                    </a:cubicBezTo>
                    <a:cubicBezTo>
                      <a:pt x="4715" y="50364"/>
                      <a:pt x="4668" y="50174"/>
                      <a:pt x="4584" y="50031"/>
                    </a:cubicBezTo>
                    <a:cubicBezTo>
                      <a:pt x="4477" y="49900"/>
                      <a:pt x="4346" y="49793"/>
                      <a:pt x="4203" y="49697"/>
                    </a:cubicBezTo>
                    <a:cubicBezTo>
                      <a:pt x="2060" y="47816"/>
                      <a:pt x="846" y="45078"/>
                      <a:pt x="905" y="42220"/>
                    </a:cubicBezTo>
                    <a:cubicBezTo>
                      <a:pt x="917" y="41470"/>
                      <a:pt x="1024" y="40720"/>
                      <a:pt x="1227" y="39994"/>
                    </a:cubicBezTo>
                    <a:cubicBezTo>
                      <a:pt x="1453" y="39196"/>
                      <a:pt x="1822" y="38446"/>
                      <a:pt x="2167" y="37696"/>
                    </a:cubicBezTo>
                    <a:cubicBezTo>
                      <a:pt x="2501" y="36970"/>
                      <a:pt x="2822" y="36232"/>
                      <a:pt x="2977" y="35458"/>
                    </a:cubicBezTo>
                    <a:cubicBezTo>
                      <a:pt x="3096" y="34684"/>
                      <a:pt x="3144" y="33898"/>
                      <a:pt x="3120" y="33100"/>
                    </a:cubicBezTo>
                    <a:cubicBezTo>
                      <a:pt x="3108" y="31410"/>
                      <a:pt x="3179" y="29731"/>
                      <a:pt x="4060" y="28219"/>
                    </a:cubicBezTo>
                    <a:cubicBezTo>
                      <a:pt x="4453" y="27552"/>
                      <a:pt x="4965" y="26957"/>
                      <a:pt x="5406" y="26314"/>
                    </a:cubicBezTo>
                    <a:cubicBezTo>
                      <a:pt x="5513" y="26159"/>
                      <a:pt x="5620" y="25992"/>
                      <a:pt x="5727" y="25814"/>
                    </a:cubicBezTo>
                    <a:cubicBezTo>
                      <a:pt x="5811" y="25706"/>
                      <a:pt x="5870" y="25587"/>
                      <a:pt x="5906" y="25456"/>
                    </a:cubicBezTo>
                    <a:cubicBezTo>
                      <a:pt x="5894" y="25278"/>
                      <a:pt x="5858" y="25111"/>
                      <a:pt x="5811" y="24944"/>
                    </a:cubicBezTo>
                    <a:cubicBezTo>
                      <a:pt x="5775" y="24694"/>
                      <a:pt x="5739" y="24456"/>
                      <a:pt x="5703" y="24218"/>
                    </a:cubicBezTo>
                    <a:cubicBezTo>
                      <a:pt x="5251" y="21027"/>
                      <a:pt x="5191" y="17574"/>
                      <a:pt x="6144" y="14455"/>
                    </a:cubicBezTo>
                    <a:cubicBezTo>
                      <a:pt x="6549" y="13098"/>
                      <a:pt x="7216" y="11836"/>
                      <a:pt x="8109" y="10728"/>
                    </a:cubicBezTo>
                    <a:cubicBezTo>
                      <a:pt x="8537" y="10205"/>
                      <a:pt x="9037" y="9728"/>
                      <a:pt x="9573" y="9312"/>
                    </a:cubicBezTo>
                    <a:cubicBezTo>
                      <a:pt x="9728" y="9228"/>
                      <a:pt x="9871" y="9121"/>
                      <a:pt x="10002" y="9002"/>
                    </a:cubicBezTo>
                    <a:cubicBezTo>
                      <a:pt x="10061" y="8907"/>
                      <a:pt x="10109" y="8800"/>
                      <a:pt x="10133" y="8692"/>
                    </a:cubicBezTo>
                    <a:cubicBezTo>
                      <a:pt x="10264" y="8371"/>
                      <a:pt x="10406" y="8061"/>
                      <a:pt x="10549" y="7752"/>
                    </a:cubicBezTo>
                    <a:cubicBezTo>
                      <a:pt x="11752" y="5430"/>
                      <a:pt x="13704" y="3585"/>
                      <a:pt x="16110" y="2549"/>
                    </a:cubicBezTo>
                    <a:cubicBezTo>
                      <a:pt x="17348" y="2013"/>
                      <a:pt x="18681" y="1703"/>
                      <a:pt x="20027" y="1644"/>
                    </a:cubicBezTo>
                    <a:cubicBezTo>
                      <a:pt x="20077" y="1652"/>
                      <a:pt x="20126" y="1656"/>
                      <a:pt x="20175" y="1656"/>
                    </a:cubicBezTo>
                    <a:cubicBezTo>
                      <a:pt x="20262" y="1656"/>
                      <a:pt x="20347" y="1643"/>
                      <a:pt x="20431" y="1620"/>
                    </a:cubicBezTo>
                    <a:cubicBezTo>
                      <a:pt x="20551" y="1537"/>
                      <a:pt x="20658" y="1442"/>
                      <a:pt x="20765" y="1334"/>
                    </a:cubicBezTo>
                    <a:cubicBezTo>
                      <a:pt x="21063" y="1096"/>
                      <a:pt x="21384" y="894"/>
                      <a:pt x="21717" y="727"/>
                    </a:cubicBezTo>
                    <a:cubicBezTo>
                      <a:pt x="22326" y="444"/>
                      <a:pt x="22990" y="290"/>
                      <a:pt x="23660" y="290"/>
                    </a:cubicBezTo>
                    <a:close/>
                    <a:moveTo>
                      <a:pt x="23812" y="0"/>
                    </a:moveTo>
                    <a:cubicBezTo>
                      <a:pt x="22708" y="0"/>
                      <a:pt x="21647" y="300"/>
                      <a:pt x="20717" y="1001"/>
                    </a:cubicBezTo>
                    <a:cubicBezTo>
                      <a:pt x="20586" y="1108"/>
                      <a:pt x="20443" y="1287"/>
                      <a:pt x="20277" y="1334"/>
                    </a:cubicBezTo>
                    <a:cubicBezTo>
                      <a:pt x="20181" y="1364"/>
                      <a:pt x="20071" y="1370"/>
                      <a:pt x="19960" y="1370"/>
                    </a:cubicBezTo>
                    <a:cubicBezTo>
                      <a:pt x="19885" y="1370"/>
                      <a:pt x="19810" y="1367"/>
                      <a:pt x="19738" y="1367"/>
                    </a:cubicBezTo>
                    <a:cubicBezTo>
                      <a:pt x="19703" y="1367"/>
                      <a:pt x="19667" y="1368"/>
                      <a:pt x="19634" y="1370"/>
                    </a:cubicBezTo>
                    <a:cubicBezTo>
                      <a:pt x="19253" y="1406"/>
                      <a:pt x="18872" y="1453"/>
                      <a:pt x="18503" y="1525"/>
                    </a:cubicBezTo>
                    <a:cubicBezTo>
                      <a:pt x="17717" y="1656"/>
                      <a:pt x="16943" y="1882"/>
                      <a:pt x="16205" y="2192"/>
                    </a:cubicBezTo>
                    <a:cubicBezTo>
                      <a:pt x="13371" y="3358"/>
                      <a:pt x="11109" y="5609"/>
                      <a:pt x="9930" y="8454"/>
                    </a:cubicBezTo>
                    <a:cubicBezTo>
                      <a:pt x="9847" y="8645"/>
                      <a:pt x="9811" y="8788"/>
                      <a:pt x="9633" y="8919"/>
                    </a:cubicBezTo>
                    <a:cubicBezTo>
                      <a:pt x="9454" y="9038"/>
                      <a:pt x="9299" y="9157"/>
                      <a:pt x="9144" y="9288"/>
                    </a:cubicBezTo>
                    <a:cubicBezTo>
                      <a:pt x="8823" y="9550"/>
                      <a:pt x="8525" y="9824"/>
                      <a:pt x="8251" y="10133"/>
                    </a:cubicBezTo>
                    <a:cubicBezTo>
                      <a:pt x="7704" y="10728"/>
                      <a:pt x="7227" y="11383"/>
                      <a:pt x="6846" y="12086"/>
                    </a:cubicBezTo>
                    <a:cubicBezTo>
                      <a:pt x="6061" y="13550"/>
                      <a:pt x="5549" y="15158"/>
                      <a:pt x="5346" y="16801"/>
                    </a:cubicBezTo>
                    <a:cubicBezTo>
                      <a:pt x="5072" y="18825"/>
                      <a:pt x="5049" y="20884"/>
                      <a:pt x="5263" y="22920"/>
                    </a:cubicBezTo>
                    <a:cubicBezTo>
                      <a:pt x="5311" y="23420"/>
                      <a:pt x="5370" y="23920"/>
                      <a:pt x="5442" y="24409"/>
                    </a:cubicBezTo>
                    <a:cubicBezTo>
                      <a:pt x="5477" y="24671"/>
                      <a:pt x="5525" y="24933"/>
                      <a:pt x="5572" y="25194"/>
                    </a:cubicBezTo>
                    <a:cubicBezTo>
                      <a:pt x="5620" y="25492"/>
                      <a:pt x="5489" y="25647"/>
                      <a:pt x="5334" y="25885"/>
                    </a:cubicBezTo>
                    <a:cubicBezTo>
                      <a:pt x="4810" y="26695"/>
                      <a:pt x="4156" y="27409"/>
                      <a:pt x="3691" y="28266"/>
                    </a:cubicBezTo>
                    <a:cubicBezTo>
                      <a:pt x="3275" y="29076"/>
                      <a:pt x="3001" y="29969"/>
                      <a:pt x="2905" y="30886"/>
                    </a:cubicBezTo>
                    <a:cubicBezTo>
                      <a:pt x="2775" y="31898"/>
                      <a:pt x="2846" y="32898"/>
                      <a:pt x="2822" y="33910"/>
                    </a:cubicBezTo>
                    <a:cubicBezTo>
                      <a:pt x="2810" y="34958"/>
                      <a:pt x="2596" y="35981"/>
                      <a:pt x="2179" y="36934"/>
                    </a:cubicBezTo>
                    <a:cubicBezTo>
                      <a:pt x="1810" y="37803"/>
                      <a:pt x="1358" y="38648"/>
                      <a:pt x="1060" y="39541"/>
                    </a:cubicBezTo>
                    <a:cubicBezTo>
                      <a:pt x="0" y="42768"/>
                      <a:pt x="846" y="46435"/>
                      <a:pt x="3060" y="48959"/>
                    </a:cubicBezTo>
                    <a:cubicBezTo>
                      <a:pt x="3322" y="49269"/>
                      <a:pt x="3620" y="49566"/>
                      <a:pt x="3929" y="49840"/>
                    </a:cubicBezTo>
                    <a:cubicBezTo>
                      <a:pt x="4084" y="49995"/>
                      <a:pt x="4263" y="50090"/>
                      <a:pt x="4346" y="50293"/>
                    </a:cubicBezTo>
                    <a:cubicBezTo>
                      <a:pt x="4429" y="50483"/>
                      <a:pt x="4525" y="50650"/>
                      <a:pt x="4620" y="50829"/>
                    </a:cubicBezTo>
                    <a:cubicBezTo>
                      <a:pt x="5001" y="51579"/>
                      <a:pt x="5394" y="52317"/>
                      <a:pt x="5823" y="53031"/>
                    </a:cubicBezTo>
                    <a:cubicBezTo>
                      <a:pt x="6644" y="54436"/>
                      <a:pt x="7608" y="55770"/>
                      <a:pt x="8799" y="56877"/>
                    </a:cubicBezTo>
                    <a:cubicBezTo>
                      <a:pt x="9382" y="57425"/>
                      <a:pt x="10025" y="57901"/>
                      <a:pt x="10728" y="58306"/>
                    </a:cubicBezTo>
                    <a:cubicBezTo>
                      <a:pt x="11490" y="58758"/>
                      <a:pt x="12311" y="59008"/>
                      <a:pt x="13109" y="59389"/>
                    </a:cubicBezTo>
                    <a:cubicBezTo>
                      <a:pt x="14836" y="60211"/>
                      <a:pt x="16110" y="61842"/>
                      <a:pt x="17991" y="62378"/>
                    </a:cubicBezTo>
                    <a:cubicBezTo>
                      <a:pt x="18431" y="62497"/>
                      <a:pt x="18881" y="62556"/>
                      <a:pt x="19330" y="62556"/>
                    </a:cubicBezTo>
                    <a:cubicBezTo>
                      <a:pt x="19753" y="62556"/>
                      <a:pt x="20177" y="62503"/>
                      <a:pt x="20592" y="62398"/>
                    </a:cubicBezTo>
                    <a:lnTo>
                      <a:pt x="20592" y="62398"/>
                    </a:lnTo>
                    <a:cubicBezTo>
                      <a:pt x="21573" y="63219"/>
                      <a:pt x="22807" y="63672"/>
                      <a:pt x="24040" y="63672"/>
                    </a:cubicBezTo>
                    <a:cubicBezTo>
                      <a:pt x="25020" y="63672"/>
                      <a:pt x="26000" y="63385"/>
                      <a:pt x="26849" y="62770"/>
                    </a:cubicBezTo>
                    <a:cubicBezTo>
                      <a:pt x="27694" y="62151"/>
                      <a:pt x="28325" y="61282"/>
                      <a:pt x="28683" y="60294"/>
                    </a:cubicBezTo>
                    <a:cubicBezTo>
                      <a:pt x="28873" y="59758"/>
                      <a:pt x="28933" y="59199"/>
                      <a:pt x="29040" y="58639"/>
                    </a:cubicBezTo>
                    <a:cubicBezTo>
                      <a:pt x="29159" y="57948"/>
                      <a:pt x="29266" y="57246"/>
                      <a:pt x="29349" y="56555"/>
                    </a:cubicBezTo>
                    <a:cubicBezTo>
                      <a:pt x="30016" y="51126"/>
                      <a:pt x="29647" y="45614"/>
                      <a:pt x="29706" y="40149"/>
                    </a:cubicBezTo>
                    <a:cubicBezTo>
                      <a:pt x="29742" y="36470"/>
                      <a:pt x="29766" y="32791"/>
                      <a:pt x="29790" y="29112"/>
                    </a:cubicBezTo>
                    <a:cubicBezTo>
                      <a:pt x="29814" y="25349"/>
                      <a:pt x="29826" y="21587"/>
                      <a:pt x="29837" y="17825"/>
                    </a:cubicBezTo>
                    <a:cubicBezTo>
                      <a:pt x="29837" y="15753"/>
                      <a:pt x="29861" y="13693"/>
                      <a:pt x="29861" y="11621"/>
                    </a:cubicBezTo>
                    <a:lnTo>
                      <a:pt x="29861" y="11490"/>
                    </a:lnTo>
                    <a:cubicBezTo>
                      <a:pt x="29861" y="11465"/>
                      <a:pt x="29857" y="11443"/>
                      <a:pt x="29849" y="11424"/>
                    </a:cubicBezTo>
                    <a:lnTo>
                      <a:pt x="29849" y="11424"/>
                    </a:lnTo>
                    <a:cubicBezTo>
                      <a:pt x="29815" y="9132"/>
                      <a:pt x="29928" y="6782"/>
                      <a:pt x="29373" y="4537"/>
                    </a:cubicBezTo>
                    <a:cubicBezTo>
                      <a:pt x="29123" y="3513"/>
                      <a:pt x="28706" y="2513"/>
                      <a:pt x="28004" y="1715"/>
                    </a:cubicBezTo>
                    <a:cubicBezTo>
                      <a:pt x="27254" y="894"/>
                      <a:pt x="26266" y="346"/>
                      <a:pt x="25182" y="144"/>
                    </a:cubicBezTo>
                    <a:cubicBezTo>
                      <a:pt x="24722" y="50"/>
                      <a:pt x="24263" y="0"/>
                      <a:pt x="238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461;p39">
                <a:extLst>
                  <a:ext uri="{FF2B5EF4-FFF2-40B4-BE49-F238E27FC236}">
                    <a16:creationId xmlns:a16="http://schemas.microsoft.com/office/drawing/2014/main" id="{59787BA0-B4EA-498B-AF2C-F3399D3814E6}"/>
                  </a:ext>
                </a:extLst>
              </p:cNvPr>
              <p:cNvSpPr/>
              <p:nvPr/>
            </p:nvSpPr>
            <p:spPr>
              <a:xfrm>
                <a:off x="1669239" y="1858169"/>
                <a:ext cx="391829" cy="285205"/>
              </a:xfrm>
              <a:custGeom>
                <a:avLst/>
                <a:gdLst/>
                <a:ahLst/>
                <a:cxnLst/>
                <a:rect l="l" t="t" r="r" b="b"/>
                <a:pathLst>
                  <a:path w="9279" h="6754" extrusionOk="0">
                    <a:moveTo>
                      <a:pt x="5413" y="1"/>
                    </a:moveTo>
                    <a:cubicBezTo>
                      <a:pt x="3703" y="1"/>
                      <a:pt x="1925" y="939"/>
                      <a:pt x="1107" y="2535"/>
                    </a:cubicBezTo>
                    <a:cubicBezTo>
                      <a:pt x="595" y="3536"/>
                      <a:pt x="0" y="5190"/>
                      <a:pt x="822" y="6167"/>
                    </a:cubicBezTo>
                    <a:cubicBezTo>
                      <a:pt x="1172" y="6580"/>
                      <a:pt x="1607" y="6753"/>
                      <a:pt x="2051" y="6753"/>
                    </a:cubicBezTo>
                    <a:cubicBezTo>
                      <a:pt x="2694" y="6753"/>
                      <a:pt x="3354" y="6390"/>
                      <a:pt x="3798" y="5869"/>
                    </a:cubicBezTo>
                    <a:cubicBezTo>
                      <a:pt x="4346" y="5214"/>
                      <a:pt x="4989" y="4464"/>
                      <a:pt x="5346" y="3690"/>
                    </a:cubicBezTo>
                    <a:cubicBezTo>
                      <a:pt x="5620" y="3119"/>
                      <a:pt x="5584" y="2512"/>
                      <a:pt x="5477" y="1916"/>
                    </a:cubicBezTo>
                    <a:lnTo>
                      <a:pt x="5477" y="1916"/>
                    </a:lnTo>
                    <a:cubicBezTo>
                      <a:pt x="5691" y="2202"/>
                      <a:pt x="6013" y="2833"/>
                      <a:pt x="6275" y="2928"/>
                    </a:cubicBezTo>
                    <a:cubicBezTo>
                      <a:pt x="6383" y="2961"/>
                      <a:pt x="6494" y="2969"/>
                      <a:pt x="6605" y="2969"/>
                    </a:cubicBezTo>
                    <a:cubicBezTo>
                      <a:pt x="6708" y="2969"/>
                      <a:pt x="6811" y="2962"/>
                      <a:pt x="6913" y="2962"/>
                    </a:cubicBezTo>
                    <a:cubicBezTo>
                      <a:pt x="6942" y="2962"/>
                      <a:pt x="6972" y="2963"/>
                      <a:pt x="7001" y="2964"/>
                    </a:cubicBezTo>
                    <a:cubicBezTo>
                      <a:pt x="7525" y="2976"/>
                      <a:pt x="7918" y="3166"/>
                      <a:pt x="8382" y="3393"/>
                    </a:cubicBezTo>
                    <a:cubicBezTo>
                      <a:pt x="8519" y="3456"/>
                      <a:pt x="8633" y="3484"/>
                      <a:pt x="8728" y="3484"/>
                    </a:cubicBezTo>
                    <a:cubicBezTo>
                      <a:pt x="9278" y="3484"/>
                      <a:pt x="9172" y="2545"/>
                      <a:pt x="8918" y="2047"/>
                    </a:cubicBezTo>
                    <a:cubicBezTo>
                      <a:pt x="8172" y="631"/>
                      <a:pt x="6815" y="1"/>
                      <a:pt x="54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462;p39">
                <a:extLst>
                  <a:ext uri="{FF2B5EF4-FFF2-40B4-BE49-F238E27FC236}">
                    <a16:creationId xmlns:a16="http://schemas.microsoft.com/office/drawing/2014/main" id="{C5451A9F-1EC4-44E8-99CD-04F962603959}"/>
                  </a:ext>
                </a:extLst>
              </p:cNvPr>
              <p:cNvSpPr/>
              <p:nvPr/>
            </p:nvSpPr>
            <p:spPr>
              <a:xfrm>
                <a:off x="1248400" y="2218581"/>
                <a:ext cx="408298" cy="503521"/>
              </a:xfrm>
              <a:custGeom>
                <a:avLst/>
                <a:gdLst/>
                <a:ahLst/>
                <a:cxnLst/>
                <a:rect l="l" t="t" r="r" b="b"/>
                <a:pathLst>
                  <a:path w="9669" h="11924" extrusionOk="0">
                    <a:moveTo>
                      <a:pt x="5793" y="0"/>
                    </a:moveTo>
                    <a:cubicBezTo>
                      <a:pt x="4669" y="0"/>
                      <a:pt x="3486" y="356"/>
                      <a:pt x="2560" y="954"/>
                    </a:cubicBezTo>
                    <a:cubicBezTo>
                      <a:pt x="1084" y="1906"/>
                      <a:pt x="1" y="4918"/>
                      <a:pt x="1691" y="6180"/>
                    </a:cubicBezTo>
                    <a:cubicBezTo>
                      <a:pt x="1889" y="6329"/>
                      <a:pt x="2070" y="6394"/>
                      <a:pt x="2237" y="6394"/>
                    </a:cubicBezTo>
                    <a:cubicBezTo>
                      <a:pt x="3380" y="6394"/>
                      <a:pt x="3883" y="3364"/>
                      <a:pt x="4698" y="3364"/>
                    </a:cubicBezTo>
                    <a:cubicBezTo>
                      <a:pt x="4720" y="3364"/>
                      <a:pt x="4741" y="3366"/>
                      <a:pt x="4763" y="3371"/>
                    </a:cubicBezTo>
                    <a:cubicBezTo>
                      <a:pt x="5632" y="3549"/>
                      <a:pt x="4692" y="4645"/>
                      <a:pt x="4525" y="4835"/>
                    </a:cubicBezTo>
                    <a:cubicBezTo>
                      <a:pt x="4358" y="5014"/>
                      <a:pt x="4227" y="5145"/>
                      <a:pt x="4072" y="5299"/>
                    </a:cubicBezTo>
                    <a:cubicBezTo>
                      <a:pt x="3811" y="5549"/>
                      <a:pt x="3549" y="5788"/>
                      <a:pt x="3299" y="6038"/>
                    </a:cubicBezTo>
                    <a:cubicBezTo>
                      <a:pt x="2787" y="6573"/>
                      <a:pt x="2310" y="7145"/>
                      <a:pt x="2025" y="7847"/>
                    </a:cubicBezTo>
                    <a:cubicBezTo>
                      <a:pt x="1525" y="9109"/>
                      <a:pt x="1870" y="10371"/>
                      <a:pt x="2846" y="11253"/>
                    </a:cubicBezTo>
                    <a:cubicBezTo>
                      <a:pt x="3234" y="11600"/>
                      <a:pt x="3852" y="11924"/>
                      <a:pt x="4403" y="11924"/>
                    </a:cubicBezTo>
                    <a:cubicBezTo>
                      <a:pt x="4816" y="11924"/>
                      <a:pt x="5192" y="11742"/>
                      <a:pt x="5406" y="11253"/>
                    </a:cubicBezTo>
                    <a:cubicBezTo>
                      <a:pt x="5620" y="10752"/>
                      <a:pt x="5418" y="10133"/>
                      <a:pt x="5382" y="9609"/>
                    </a:cubicBezTo>
                    <a:cubicBezTo>
                      <a:pt x="5323" y="8538"/>
                      <a:pt x="5442" y="7419"/>
                      <a:pt x="6239" y="6645"/>
                    </a:cubicBezTo>
                    <a:cubicBezTo>
                      <a:pt x="7335" y="5609"/>
                      <a:pt x="9299" y="5728"/>
                      <a:pt x="9573" y="3883"/>
                    </a:cubicBezTo>
                    <a:cubicBezTo>
                      <a:pt x="9668" y="3121"/>
                      <a:pt x="9466" y="2347"/>
                      <a:pt x="9014" y="1728"/>
                    </a:cubicBezTo>
                    <a:cubicBezTo>
                      <a:pt x="8859" y="1501"/>
                      <a:pt x="8680" y="1287"/>
                      <a:pt x="8478" y="1085"/>
                    </a:cubicBezTo>
                    <a:cubicBezTo>
                      <a:pt x="7966" y="561"/>
                      <a:pt x="7299" y="204"/>
                      <a:pt x="6573" y="61"/>
                    </a:cubicBezTo>
                    <a:cubicBezTo>
                      <a:pt x="6319" y="20"/>
                      <a:pt x="6058" y="0"/>
                      <a:pt x="57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463;p39">
                <a:extLst>
                  <a:ext uri="{FF2B5EF4-FFF2-40B4-BE49-F238E27FC236}">
                    <a16:creationId xmlns:a16="http://schemas.microsoft.com/office/drawing/2014/main" id="{58B252F0-7BAD-4A8E-BE80-9DC698A918D7}"/>
                  </a:ext>
                </a:extLst>
              </p:cNvPr>
              <p:cNvSpPr/>
              <p:nvPr/>
            </p:nvSpPr>
            <p:spPr>
              <a:xfrm>
                <a:off x="1372084" y="2468737"/>
                <a:ext cx="318311" cy="584598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13844" extrusionOk="0">
                    <a:moveTo>
                      <a:pt x="5995" y="0"/>
                    </a:moveTo>
                    <a:cubicBezTo>
                      <a:pt x="5169" y="0"/>
                      <a:pt x="4193" y="855"/>
                      <a:pt x="3763" y="1447"/>
                    </a:cubicBezTo>
                    <a:cubicBezTo>
                      <a:pt x="3037" y="2435"/>
                      <a:pt x="2977" y="3531"/>
                      <a:pt x="2977" y="4721"/>
                    </a:cubicBezTo>
                    <a:cubicBezTo>
                      <a:pt x="2977" y="6281"/>
                      <a:pt x="1941" y="6829"/>
                      <a:pt x="1072" y="7924"/>
                    </a:cubicBezTo>
                    <a:cubicBezTo>
                      <a:pt x="441" y="8698"/>
                      <a:pt x="0" y="9698"/>
                      <a:pt x="0" y="10722"/>
                    </a:cubicBezTo>
                    <a:cubicBezTo>
                      <a:pt x="0" y="12486"/>
                      <a:pt x="1502" y="13844"/>
                      <a:pt x="3136" y="13844"/>
                    </a:cubicBezTo>
                    <a:cubicBezTo>
                      <a:pt x="3399" y="13844"/>
                      <a:pt x="3665" y="13809"/>
                      <a:pt x="3930" y="13734"/>
                    </a:cubicBezTo>
                    <a:cubicBezTo>
                      <a:pt x="4751" y="13508"/>
                      <a:pt x="5430" y="12865"/>
                      <a:pt x="5477" y="11948"/>
                    </a:cubicBezTo>
                    <a:cubicBezTo>
                      <a:pt x="5501" y="11579"/>
                      <a:pt x="5406" y="11222"/>
                      <a:pt x="5192" y="10913"/>
                    </a:cubicBezTo>
                    <a:cubicBezTo>
                      <a:pt x="4965" y="10603"/>
                      <a:pt x="4406" y="10424"/>
                      <a:pt x="4156" y="10115"/>
                    </a:cubicBezTo>
                    <a:cubicBezTo>
                      <a:pt x="5513" y="8984"/>
                      <a:pt x="6216" y="7245"/>
                      <a:pt x="6037" y="5483"/>
                    </a:cubicBezTo>
                    <a:cubicBezTo>
                      <a:pt x="5977" y="4959"/>
                      <a:pt x="5775" y="4352"/>
                      <a:pt x="6001" y="3852"/>
                    </a:cubicBezTo>
                    <a:cubicBezTo>
                      <a:pt x="6204" y="3364"/>
                      <a:pt x="6739" y="3185"/>
                      <a:pt x="7025" y="2769"/>
                    </a:cubicBezTo>
                    <a:cubicBezTo>
                      <a:pt x="7537" y="2031"/>
                      <a:pt x="7251" y="423"/>
                      <a:pt x="6382" y="78"/>
                    </a:cubicBezTo>
                    <a:cubicBezTo>
                      <a:pt x="6335" y="54"/>
                      <a:pt x="6299" y="42"/>
                      <a:pt x="6251" y="30"/>
                    </a:cubicBezTo>
                    <a:cubicBezTo>
                      <a:pt x="6168" y="10"/>
                      <a:pt x="6082" y="0"/>
                      <a:pt x="59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464;p39">
                <a:extLst>
                  <a:ext uri="{FF2B5EF4-FFF2-40B4-BE49-F238E27FC236}">
                    <a16:creationId xmlns:a16="http://schemas.microsoft.com/office/drawing/2014/main" id="{94512DE7-4FE5-4B65-9C1E-4E37C925CF71}"/>
                  </a:ext>
                </a:extLst>
              </p:cNvPr>
              <p:cNvSpPr/>
              <p:nvPr/>
            </p:nvSpPr>
            <p:spPr>
              <a:xfrm>
                <a:off x="1538503" y="2079146"/>
                <a:ext cx="370082" cy="661452"/>
              </a:xfrm>
              <a:custGeom>
                <a:avLst/>
                <a:gdLst/>
                <a:ahLst/>
                <a:cxnLst/>
                <a:rect l="l" t="t" r="r" b="b"/>
                <a:pathLst>
                  <a:path w="8764" h="15664" extrusionOk="0">
                    <a:moveTo>
                      <a:pt x="2368" y="1"/>
                    </a:moveTo>
                    <a:cubicBezTo>
                      <a:pt x="1642" y="1"/>
                      <a:pt x="878" y="750"/>
                      <a:pt x="608" y="1422"/>
                    </a:cubicBezTo>
                    <a:cubicBezTo>
                      <a:pt x="0" y="2946"/>
                      <a:pt x="1608" y="3767"/>
                      <a:pt x="2477" y="4613"/>
                    </a:cubicBezTo>
                    <a:cubicBezTo>
                      <a:pt x="3144" y="5268"/>
                      <a:pt x="3632" y="6220"/>
                      <a:pt x="3441" y="7196"/>
                    </a:cubicBezTo>
                    <a:cubicBezTo>
                      <a:pt x="3334" y="7732"/>
                      <a:pt x="2727" y="8232"/>
                      <a:pt x="2798" y="8780"/>
                    </a:cubicBezTo>
                    <a:cubicBezTo>
                      <a:pt x="2834" y="9042"/>
                      <a:pt x="2965" y="9137"/>
                      <a:pt x="3167" y="9268"/>
                    </a:cubicBezTo>
                    <a:cubicBezTo>
                      <a:pt x="3560" y="9542"/>
                      <a:pt x="3846" y="9697"/>
                      <a:pt x="4060" y="10161"/>
                    </a:cubicBezTo>
                    <a:cubicBezTo>
                      <a:pt x="4918" y="12007"/>
                      <a:pt x="2024" y="12542"/>
                      <a:pt x="2382" y="14257"/>
                    </a:cubicBezTo>
                    <a:cubicBezTo>
                      <a:pt x="2577" y="15188"/>
                      <a:pt x="3526" y="15664"/>
                      <a:pt x="4384" y="15664"/>
                    </a:cubicBezTo>
                    <a:cubicBezTo>
                      <a:pt x="4415" y="15664"/>
                      <a:pt x="4446" y="15663"/>
                      <a:pt x="4477" y="15662"/>
                    </a:cubicBezTo>
                    <a:cubicBezTo>
                      <a:pt x="6346" y="15567"/>
                      <a:pt x="8359" y="13923"/>
                      <a:pt x="8632" y="11983"/>
                    </a:cubicBezTo>
                    <a:cubicBezTo>
                      <a:pt x="8763" y="11066"/>
                      <a:pt x="8561" y="10078"/>
                      <a:pt x="7966" y="9363"/>
                    </a:cubicBezTo>
                    <a:cubicBezTo>
                      <a:pt x="7668" y="9006"/>
                      <a:pt x="7263" y="8792"/>
                      <a:pt x="6894" y="8506"/>
                    </a:cubicBezTo>
                    <a:cubicBezTo>
                      <a:pt x="6192" y="7947"/>
                      <a:pt x="6620" y="7423"/>
                      <a:pt x="6727" y="6661"/>
                    </a:cubicBezTo>
                    <a:cubicBezTo>
                      <a:pt x="6882" y="5601"/>
                      <a:pt x="6204" y="4684"/>
                      <a:pt x="5430" y="4065"/>
                    </a:cubicBezTo>
                    <a:cubicBezTo>
                      <a:pt x="4489" y="3327"/>
                      <a:pt x="2620" y="2494"/>
                      <a:pt x="3227" y="946"/>
                    </a:cubicBezTo>
                    <a:cubicBezTo>
                      <a:pt x="3263" y="850"/>
                      <a:pt x="3263" y="755"/>
                      <a:pt x="3239" y="672"/>
                    </a:cubicBezTo>
                    <a:cubicBezTo>
                      <a:pt x="3251" y="553"/>
                      <a:pt x="3215" y="422"/>
                      <a:pt x="3120" y="338"/>
                    </a:cubicBezTo>
                    <a:cubicBezTo>
                      <a:pt x="2891" y="100"/>
                      <a:pt x="2632" y="1"/>
                      <a:pt x="23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465;p39">
                <a:extLst>
                  <a:ext uri="{FF2B5EF4-FFF2-40B4-BE49-F238E27FC236}">
                    <a16:creationId xmlns:a16="http://schemas.microsoft.com/office/drawing/2014/main" id="{E8391064-DB54-4EA7-BDF7-F0C43E57F967}"/>
                  </a:ext>
                </a:extLst>
              </p:cNvPr>
              <p:cNvSpPr/>
              <p:nvPr/>
            </p:nvSpPr>
            <p:spPr>
              <a:xfrm>
                <a:off x="1796428" y="2001869"/>
                <a:ext cx="314764" cy="375022"/>
              </a:xfrm>
              <a:custGeom>
                <a:avLst/>
                <a:gdLst/>
                <a:ahLst/>
                <a:cxnLst/>
                <a:rect l="l" t="t" r="r" b="b"/>
                <a:pathLst>
                  <a:path w="7454" h="8881" extrusionOk="0">
                    <a:moveTo>
                      <a:pt x="3861" y="0"/>
                    </a:moveTo>
                    <a:cubicBezTo>
                      <a:pt x="3739" y="0"/>
                      <a:pt x="3608" y="23"/>
                      <a:pt x="3465" y="73"/>
                    </a:cubicBezTo>
                    <a:cubicBezTo>
                      <a:pt x="2763" y="311"/>
                      <a:pt x="2453" y="1216"/>
                      <a:pt x="1989" y="1752"/>
                    </a:cubicBezTo>
                    <a:cubicBezTo>
                      <a:pt x="1441" y="2371"/>
                      <a:pt x="822" y="2942"/>
                      <a:pt x="500" y="3740"/>
                    </a:cubicBezTo>
                    <a:cubicBezTo>
                      <a:pt x="0" y="5014"/>
                      <a:pt x="107" y="6443"/>
                      <a:pt x="798" y="7610"/>
                    </a:cubicBezTo>
                    <a:cubicBezTo>
                      <a:pt x="1205" y="8277"/>
                      <a:pt x="1927" y="8881"/>
                      <a:pt x="2676" y="8881"/>
                    </a:cubicBezTo>
                    <a:cubicBezTo>
                      <a:pt x="2956" y="8881"/>
                      <a:pt x="3240" y="8796"/>
                      <a:pt x="3513" y="8598"/>
                    </a:cubicBezTo>
                    <a:cubicBezTo>
                      <a:pt x="4620" y="7800"/>
                      <a:pt x="3679" y="6467"/>
                      <a:pt x="3858" y="5383"/>
                    </a:cubicBezTo>
                    <a:lnTo>
                      <a:pt x="3858" y="5383"/>
                    </a:lnTo>
                    <a:cubicBezTo>
                      <a:pt x="3941" y="5740"/>
                      <a:pt x="4060" y="6098"/>
                      <a:pt x="4215" y="6431"/>
                    </a:cubicBezTo>
                    <a:cubicBezTo>
                      <a:pt x="4549" y="6943"/>
                      <a:pt x="5060" y="7288"/>
                      <a:pt x="5656" y="7419"/>
                    </a:cubicBezTo>
                    <a:cubicBezTo>
                      <a:pt x="5777" y="7443"/>
                      <a:pt x="5887" y="7454"/>
                      <a:pt x="5986" y="7454"/>
                    </a:cubicBezTo>
                    <a:cubicBezTo>
                      <a:pt x="7374" y="7454"/>
                      <a:pt x="6767" y="5254"/>
                      <a:pt x="6989" y="4276"/>
                    </a:cubicBezTo>
                    <a:cubicBezTo>
                      <a:pt x="7132" y="3633"/>
                      <a:pt x="7454" y="3026"/>
                      <a:pt x="7216" y="2359"/>
                    </a:cubicBezTo>
                    <a:cubicBezTo>
                      <a:pt x="6930" y="1561"/>
                      <a:pt x="5870" y="1537"/>
                      <a:pt x="5299" y="978"/>
                    </a:cubicBezTo>
                    <a:cubicBezTo>
                      <a:pt x="4843" y="543"/>
                      <a:pt x="4462" y="0"/>
                      <a:pt x="38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466;p39">
                <a:extLst>
                  <a:ext uri="{FF2B5EF4-FFF2-40B4-BE49-F238E27FC236}">
                    <a16:creationId xmlns:a16="http://schemas.microsoft.com/office/drawing/2014/main" id="{93321982-4E09-4A59-948E-DAC8D5816330}"/>
                  </a:ext>
                </a:extLst>
              </p:cNvPr>
              <p:cNvSpPr/>
              <p:nvPr/>
            </p:nvSpPr>
            <p:spPr>
              <a:xfrm>
                <a:off x="1404262" y="1943511"/>
                <a:ext cx="282586" cy="26105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182" extrusionOk="0">
                    <a:moveTo>
                      <a:pt x="5158" y="1"/>
                    </a:moveTo>
                    <a:cubicBezTo>
                      <a:pt x="4982" y="1"/>
                      <a:pt x="4805" y="32"/>
                      <a:pt x="4632" y="98"/>
                    </a:cubicBezTo>
                    <a:cubicBezTo>
                      <a:pt x="2477" y="907"/>
                      <a:pt x="501" y="2705"/>
                      <a:pt x="84" y="5003"/>
                    </a:cubicBezTo>
                    <a:cubicBezTo>
                      <a:pt x="0" y="5467"/>
                      <a:pt x="334" y="5896"/>
                      <a:pt x="810" y="5944"/>
                    </a:cubicBezTo>
                    <a:lnTo>
                      <a:pt x="917" y="5944"/>
                    </a:lnTo>
                    <a:cubicBezTo>
                      <a:pt x="1393" y="6003"/>
                      <a:pt x="1870" y="6182"/>
                      <a:pt x="2358" y="6182"/>
                    </a:cubicBezTo>
                    <a:cubicBezTo>
                      <a:pt x="2620" y="6182"/>
                      <a:pt x="2882" y="6063"/>
                      <a:pt x="3048" y="5836"/>
                    </a:cubicBezTo>
                    <a:cubicBezTo>
                      <a:pt x="3298" y="5515"/>
                      <a:pt x="3298" y="5122"/>
                      <a:pt x="3418" y="4741"/>
                    </a:cubicBezTo>
                    <a:cubicBezTo>
                      <a:pt x="3596" y="4182"/>
                      <a:pt x="3870" y="3622"/>
                      <a:pt x="4334" y="3253"/>
                    </a:cubicBezTo>
                    <a:cubicBezTo>
                      <a:pt x="4846" y="2848"/>
                      <a:pt x="5561" y="2896"/>
                      <a:pt x="6073" y="2479"/>
                    </a:cubicBezTo>
                    <a:cubicBezTo>
                      <a:pt x="6346" y="2241"/>
                      <a:pt x="6537" y="1943"/>
                      <a:pt x="6644" y="1610"/>
                    </a:cubicBezTo>
                    <a:cubicBezTo>
                      <a:pt x="6692" y="1384"/>
                      <a:pt x="6656" y="1157"/>
                      <a:pt x="6573" y="955"/>
                    </a:cubicBezTo>
                    <a:cubicBezTo>
                      <a:pt x="6537" y="895"/>
                      <a:pt x="6501" y="824"/>
                      <a:pt x="6466" y="764"/>
                    </a:cubicBezTo>
                    <a:cubicBezTo>
                      <a:pt x="6189" y="282"/>
                      <a:pt x="5684" y="1"/>
                      <a:pt x="51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467;p39">
                <a:extLst>
                  <a:ext uri="{FF2B5EF4-FFF2-40B4-BE49-F238E27FC236}">
                    <a16:creationId xmlns:a16="http://schemas.microsoft.com/office/drawing/2014/main" id="{905D4EC2-39A7-409C-83C1-50A7A1DA1DC6}"/>
                  </a:ext>
                </a:extLst>
              </p:cNvPr>
              <p:cNvSpPr/>
              <p:nvPr/>
            </p:nvSpPr>
            <p:spPr>
              <a:xfrm>
                <a:off x="1195109" y="2416459"/>
                <a:ext cx="106920" cy="14530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3441" extrusionOk="0">
                    <a:moveTo>
                      <a:pt x="1199" y="1"/>
                    </a:moveTo>
                    <a:cubicBezTo>
                      <a:pt x="1130" y="1"/>
                      <a:pt x="1063" y="21"/>
                      <a:pt x="1001" y="66"/>
                    </a:cubicBezTo>
                    <a:cubicBezTo>
                      <a:pt x="239" y="613"/>
                      <a:pt x="0" y="1959"/>
                      <a:pt x="227" y="2828"/>
                    </a:cubicBezTo>
                    <a:cubicBezTo>
                      <a:pt x="298" y="3102"/>
                      <a:pt x="429" y="3399"/>
                      <a:pt x="739" y="3435"/>
                    </a:cubicBezTo>
                    <a:cubicBezTo>
                      <a:pt x="766" y="3439"/>
                      <a:pt x="792" y="3441"/>
                      <a:pt x="818" y="3441"/>
                    </a:cubicBezTo>
                    <a:cubicBezTo>
                      <a:pt x="1189" y="3441"/>
                      <a:pt x="1433" y="3060"/>
                      <a:pt x="1655" y="2804"/>
                    </a:cubicBezTo>
                    <a:cubicBezTo>
                      <a:pt x="1858" y="2590"/>
                      <a:pt x="2072" y="2387"/>
                      <a:pt x="2298" y="2209"/>
                    </a:cubicBezTo>
                    <a:cubicBezTo>
                      <a:pt x="2406" y="2137"/>
                      <a:pt x="2477" y="2018"/>
                      <a:pt x="2489" y="1899"/>
                    </a:cubicBezTo>
                    <a:cubicBezTo>
                      <a:pt x="2531" y="1410"/>
                      <a:pt x="1777" y="1"/>
                      <a:pt x="11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468;p39">
                <a:extLst>
                  <a:ext uri="{FF2B5EF4-FFF2-40B4-BE49-F238E27FC236}">
                    <a16:creationId xmlns:a16="http://schemas.microsoft.com/office/drawing/2014/main" id="{3BB9E871-1AE7-49DC-AA74-224AEACB4FC6}"/>
                  </a:ext>
                </a:extLst>
              </p:cNvPr>
              <p:cNvSpPr/>
              <p:nvPr/>
            </p:nvSpPr>
            <p:spPr>
              <a:xfrm>
                <a:off x="1177500" y="2534443"/>
                <a:ext cx="241372" cy="377514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8940" extrusionOk="0">
                    <a:moveTo>
                      <a:pt x="2923" y="0"/>
                    </a:moveTo>
                    <a:cubicBezTo>
                      <a:pt x="2894" y="0"/>
                      <a:pt x="2864" y="4"/>
                      <a:pt x="2834" y="10"/>
                    </a:cubicBezTo>
                    <a:cubicBezTo>
                      <a:pt x="2703" y="34"/>
                      <a:pt x="2584" y="94"/>
                      <a:pt x="2489" y="177"/>
                    </a:cubicBezTo>
                    <a:cubicBezTo>
                      <a:pt x="1846" y="629"/>
                      <a:pt x="1168" y="1153"/>
                      <a:pt x="787" y="1891"/>
                    </a:cubicBezTo>
                    <a:cubicBezTo>
                      <a:pt x="489" y="2439"/>
                      <a:pt x="96" y="3903"/>
                      <a:pt x="822" y="4296"/>
                    </a:cubicBezTo>
                    <a:cubicBezTo>
                      <a:pt x="880" y="4325"/>
                      <a:pt x="942" y="4341"/>
                      <a:pt x="1003" y="4341"/>
                    </a:cubicBezTo>
                    <a:cubicBezTo>
                      <a:pt x="1043" y="4341"/>
                      <a:pt x="1082" y="4334"/>
                      <a:pt x="1120" y="4320"/>
                    </a:cubicBezTo>
                    <a:cubicBezTo>
                      <a:pt x="1258" y="4286"/>
                      <a:pt x="1518" y="3974"/>
                      <a:pt x="1632" y="3974"/>
                    </a:cubicBezTo>
                    <a:cubicBezTo>
                      <a:pt x="1636" y="3974"/>
                      <a:pt x="1640" y="3974"/>
                      <a:pt x="1644" y="3975"/>
                    </a:cubicBezTo>
                    <a:cubicBezTo>
                      <a:pt x="2096" y="4034"/>
                      <a:pt x="1418" y="4630"/>
                      <a:pt x="1346" y="4701"/>
                    </a:cubicBezTo>
                    <a:cubicBezTo>
                      <a:pt x="1179" y="4904"/>
                      <a:pt x="1025" y="5106"/>
                      <a:pt x="894" y="5320"/>
                    </a:cubicBezTo>
                    <a:cubicBezTo>
                      <a:pt x="382" y="6130"/>
                      <a:pt x="1" y="7106"/>
                      <a:pt x="560" y="7987"/>
                    </a:cubicBezTo>
                    <a:cubicBezTo>
                      <a:pt x="868" y="8487"/>
                      <a:pt x="1415" y="8940"/>
                      <a:pt x="1997" y="8940"/>
                    </a:cubicBezTo>
                    <a:cubicBezTo>
                      <a:pt x="2136" y="8940"/>
                      <a:pt x="2277" y="8914"/>
                      <a:pt x="2418" y="8856"/>
                    </a:cubicBezTo>
                    <a:cubicBezTo>
                      <a:pt x="2727" y="8749"/>
                      <a:pt x="2953" y="8487"/>
                      <a:pt x="3037" y="8178"/>
                    </a:cubicBezTo>
                    <a:cubicBezTo>
                      <a:pt x="3144" y="7758"/>
                      <a:pt x="2873" y="6513"/>
                      <a:pt x="3513" y="6513"/>
                    </a:cubicBezTo>
                    <a:cubicBezTo>
                      <a:pt x="3581" y="6513"/>
                      <a:pt x="3660" y="6527"/>
                      <a:pt x="3751" y="6559"/>
                    </a:cubicBezTo>
                    <a:cubicBezTo>
                      <a:pt x="4032" y="6652"/>
                      <a:pt x="4203" y="6782"/>
                      <a:pt x="4480" y="6782"/>
                    </a:cubicBezTo>
                    <a:cubicBezTo>
                      <a:pt x="4520" y="6782"/>
                      <a:pt x="4563" y="6779"/>
                      <a:pt x="4608" y="6773"/>
                    </a:cubicBezTo>
                    <a:cubicBezTo>
                      <a:pt x="4954" y="6725"/>
                      <a:pt x="5251" y="6535"/>
                      <a:pt x="5454" y="6273"/>
                    </a:cubicBezTo>
                    <a:cubicBezTo>
                      <a:pt x="5668" y="5999"/>
                      <a:pt x="5716" y="5642"/>
                      <a:pt x="5597" y="5320"/>
                    </a:cubicBezTo>
                    <a:cubicBezTo>
                      <a:pt x="5418" y="4939"/>
                      <a:pt x="5013" y="4892"/>
                      <a:pt x="4656" y="4808"/>
                    </a:cubicBezTo>
                    <a:cubicBezTo>
                      <a:pt x="2811" y="4356"/>
                      <a:pt x="3168" y="2070"/>
                      <a:pt x="3311" y="641"/>
                    </a:cubicBezTo>
                    <a:cubicBezTo>
                      <a:pt x="3334" y="522"/>
                      <a:pt x="3334" y="415"/>
                      <a:pt x="3311" y="308"/>
                    </a:cubicBezTo>
                    <a:cubicBezTo>
                      <a:pt x="3270" y="123"/>
                      <a:pt x="3105" y="0"/>
                      <a:pt x="29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469;p39">
                <a:extLst>
                  <a:ext uri="{FF2B5EF4-FFF2-40B4-BE49-F238E27FC236}">
                    <a16:creationId xmlns:a16="http://schemas.microsoft.com/office/drawing/2014/main" id="{80F1367C-73B0-47C9-9467-664BBEC9B5B7}"/>
                  </a:ext>
                </a:extLst>
              </p:cNvPr>
              <p:cNvSpPr/>
              <p:nvPr/>
            </p:nvSpPr>
            <p:spPr>
              <a:xfrm>
                <a:off x="1070411" y="2918037"/>
                <a:ext cx="858274" cy="470457"/>
              </a:xfrm>
              <a:custGeom>
                <a:avLst/>
                <a:gdLst/>
                <a:ahLst/>
                <a:cxnLst/>
                <a:rect l="l" t="t" r="r" b="b"/>
                <a:pathLst>
                  <a:path w="20325" h="11141" extrusionOk="0">
                    <a:moveTo>
                      <a:pt x="5215" y="1"/>
                    </a:moveTo>
                    <a:cubicBezTo>
                      <a:pt x="4494" y="1"/>
                      <a:pt x="3845" y="442"/>
                      <a:pt x="3299" y="939"/>
                    </a:cubicBezTo>
                    <a:cubicBezTo>
                      <a:pt x="3382" y="654"/>
                      <a:pt x="3430" y="296"/>
                      <a:pt x="3251" y="130"/>
                    </a:cubicBezTo>
                    <a:cubicBezTo>
                      <a:pt x="3159" y="43"/>
                      <a:pt x="3040" y="9"/>
                      <a:pt x="2912" y="9"/>
                    </a:cubicBezTo>
                    <a:cubicBezTo>
                      <a:pt x="2561" y="9"/>
                      <a:pt x="2133" y="268"/>
                      <a:pt x="1941" y="451"/>
                    </a:cubicBezTo>
                    <a:cubicBezTo>
                      <a:pt x="1477" y="880"/>
                      <a:pt x="1132" y="1523"/>
                      <a:pt x="834" y="2082"/>
                    </a:cubicBezTo>
                    <a:cubicBezTo>
                      <a:pt x="513" y="2654"/>
                      <a:pt x="286" y="3273"/>
                      <a:pt x="155" y="3916"/>
                    </a:cubicBezTo>
                    <a:cubicBezTo>
                      <a:pt x="25" y="4666"/>
                      <a:pt x="1" y="6464"/>
                      <a:pt x="1084" y="6547"/>
                    </a:cubicBezTo>
                    <a:cubicBezTo>
                      <a:pt x="1104" y="6549"/>
                      <a:pt x="1124" y="6550"/>
                      <a:pt x="1144" y="6550"/>
                    </a:cubicBezTo>
                    <a:cubicBezTo>
                      <a:pt x="1526" y="6550"/>
                      <a:pt x="1878" y="6231"/>
                      <a:pt x="2025" y="5880"/>
                    </a:cubicBezTo>
                    <a:cubicBezTo>
                      <a:pt x="2072" y="5761"/>
                      <a:pt x="2108" y="5642"/>
                      <a:pt x="2132" y="5511"/>
                    </a:cubicBezTo>
                    <a:cubicBezTo>
                      <a:pt x="2177" y="5224"/>
                      <a:pt x="2371" y="4895"/>
                      <a:pt x="2628" y="4895"/>
                    </a:cubicBezTo>
                    <a:cubicBezTo>
                      <a:pt x="2711" y="4895"/>
                      <a:pt x="2801" y="4930"/>
                      <a:pt x="2894" y="5011"/>
                    </a:cubicBezTo>
                    <a:cubicBezTo>
                      <a:pt x="2953" y="5083"/>
                      <a:pt x="3025" y="5154"/>
                      <a:pt x="3084" y="5226"/>
                    </a:cubicBezTo>
                    <a:cubicBezTo>
                      <a:pt x="3180" y="5333"/>
                      <a:pt x="3275" y="5428"/>
                      <a:pt x="3382" y="5523"/>
                    </a:cubicBezTo>
                    <a:cubicBezTo>
                      <a:pt x="3631" y="5710"/>
                      <a:pt x="4113" y="5970"/>
                      <a:pt x="4510" y="5970"/>
                    </a:cubicBezTo>
                    <a:cubicBezTo>
                      <a:pt x="4644" y="5970"/>
                      <a:pt x="4768" y="5941"/>
                      <a:pt x="4870" y="5868"/>
                    </a:cubicBezTo>
                    <a:cubicBezTo>
                      <a:pt x="5061" y="5738"/>
                      <a:pt x="5049" y="5535"/>
                      <a:pt x="5025" y="5333"/>
                    </a:cubicBezTo>
                    <a:cubicBezTo>
                      <a:pt x="4989" y="5035"/>
                      <a:pt x="4942" y="4725"/>
                      <a:pt x="4894" y="4416"/>
                    </a:cubicBezTo>
                    <a:lnTo>
                      <a:pt x="4894" y="4416"/>
                    </a:lnTo>
                    <a:cubicBezTo>
                      <a:pt x="6216" y="6202"/>
                      <a:pt x="7514" y="8059"/>
                      <a:pt x="9228" y="9464"/>
                    </a:cubicBezTo>
                    <a:cubicBezTo>
                      <a:pt x="10208" y="10266"/>
                      <a:pt x="11630" y="11140"/>
                      <a:pt x="12956" y="11140"/>
                    </a:cubicBezTo>
                    <a:cubicBezTo>
                      <a:pt x="13578" y="11140"/>
                      <a:pt x="14180" y="10947"/>
                      <a:pt x="14705" y="10464"/>
                    </a:cubicBezTo>
                    <a:cubicBezTo>
                      <a:pt x="15163" y="10842"/>
                      <a:pt x="15676" y="11010"/>
                      <a:pt x="16205" y="11010"/>
                    </a:cubicBezTo>
                    <a:cubicBezTo>
                      <a:pt x="16626" y="11010"/>
                      <a:pt x="17057" y="10904"/>
                      <a:pt x="17479" y="10714"/>
                    </a:cubicBezTo>
                    <a:cubicBezTo>
                      <a:pt x="18360" y="10321"/>
                      <a:pt x="19301" y="9571"/>
                      <a:pt x="19241" y="8476"/>
                    </a:cubicBezTo>
                    <a:cubicBezTo>
                      <a:pt x="19217" y="8250"/>
                      <a:pt x="19158" y="8023"/>
                      <a:pt x="19075" y="7809"/>
                    </a:cubicBezTo>
                    <a:cubicBezTo>
                      <a:pt x="19039" y="7666"/>
                      <a:pt x="18944" y="7416"/>
                      <a:pt x="19003" y="7285"/>
                    </a:cubicBezTo>
                    <a:cubicBezTo>
                      <a:pt x="19086" y="7119"/>
                      <a:pt x="19325" y="7023"/>
                      <a:pt x="19479" y="6940"/>
                    </a:cubicBezTo>
                    <a:cubicBezTo>
                      <a:pt x="19837" y="6738"/>
                      <a:pt x="20075" y="6392"/>
                      <a:pt x="20146" y="5999"/>
                    </a:cubicBezTo>
                    <a:cubicBezTo>
                      <a:pt x="20325" y="5071"/>
                      <a:pt x="19634" y="4273"/>
                      <a:pt x="18836" y="3987"/>
                    </a:cubicBezTo>
                    <a:cubicBezTo>
                      <a:pt x="18539" y="3880"/>
                      <a:pt x="18217" y="3821"/>
                      <a:pt x="17908" y="3821"/>
                    </a:cubicBezTo>
                    <a:cubicBezTo>
                      <a:pt x="17828" y="3821"/>
                      <a:pt x="17732" y="3817"/>
                      <a:pt x="17630" y="3817"/>
                    </a:cubicBezTo>
                    <a:cubicBezTo>
                      <a:pt x="17427" y="3817"/>
                      <a:pt x="17205" y="3833"/>
                      <a:pt x="17062" y="3928"/>
                    </a:cubicBezTo>
                    <a:cubicBezTo>
                      <a:pt x="16789" y="4106"/>
                      <a:pt x="16860" y="4452"/>
                      <a:pt x="16872" y="4761"/>
                    </a:cubicBezTo>
                    <a:cubicBezTo>
                      <a:pt x="16610" y="4118"/>
                      <a:pt x="16241" y="3463"/>
                      <a:pt x="15515" y="3356"/>
                    </a:cubicBezTo>
                    <a:cubicBezTo>
                      <a:pt x="15464" y="3348"/>
                      <a:pt x="15414" y="3344"/>
                      <a:pt x="15363" y="3344"/>
                    </a:cubicBezTo>
                    <a:cubicBezTo>
                      <a:pt x="15115" y="3344"/>
                      <a:pt x="14871" y="3440"/>
                      <a:pt x="14693" y="3618"/>
                    </a:cubicBezTo>
                    <a:cubicBezTo>
                      <a:pt x="14348" y="3952"/>
                      <a:pt x="14217" y="4559"/>
                      <a:pt x="13741" y="4714"/>
                    </a:cubicBezTo>
                    <a:cubicBezTo>
                      <a:pt x="13883" y="4368"/>
                      <a:pt x="13967" y="4011"/>
                      <a:pt x="14014" y="3642"/>
                    </a:cubicBezTo>
                    <a:cubicBezTo>
                      <a:pt x="14050" y="3392"/>
                      <a:pt x="14122" y="2999"/>
                      <a:pt x="13895" y="2809"/>
                    </a:cubicBezTo>
                    <a:cubicBezTo>
                      <a:pt x="13717" y="2653"/>
                      <a:pt x="13513" y="2592"/>
                      <a:pt x="13297" y="2592"/>
                    </a:cubicBezTo>
                    <a:cubicBezTo>
                      <a:pt x="12687" y="2592"/>
                      <a:pt x="11979" y="3070"/>
                      <a:pt x="11478" y="3237"/>
                    </a:cubicBezTo>
                    <a:cubicBezTo>
                      <a:pt x="10843" y="3462"/>
                      <a:pt x="10175" y="3575"/>
                      <a:pt x="9508" y="3575"/>
                    </a:cubicBezTo>
                    <a:cubicBezTo>
                      <a:pt x="9363" y="3575"/>
                      <a:pt x="9218" y="3569"/>
                      <a:pt x="9073" y="3559"/>
                    </a:cubicBezTo>
                    <a:cubicBezTo>
                      <a:pt x="8573" y="3523"/>
                      <a:pt x="7502" y="3535"/>
                      <a:pt x="7287" y="2963"/>
                    </a:cubicBezTo>
                    <a:cubicBezTo>
                      <a:pt x="7252" y="2892"/>
                      <a:pt x="7430" y="2654"/>
                      <a:pt x="7442" y="2547"/>
                    </a:cubicBezTo>
                    <a:cubicBezTo>
                      <a:pt x="7514" y="2118"/>
                      <a:pt x="7144" y="1749"/>
                      <a:pt x="6978" y="1392"/>
                    </a:cubicBezTo>
                    <a:cubicBezTo>
                      <a:pt x="6704" y="820"/>
                      <a:pt x="6323" y="249"/>
                      <a:pt x="5704" y="70"/>
                    </a:cubicBezTo>
                    <a:cubicBezTo>
                      <a:pt x="5538" y="23"/>
                      <a:pt x="5374" y="1"/>
                      <a:pt x="52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470;p39">
                <a:extLst>
                  <a:ext uri="{FF2B5EF4-FFF2-40B4-BE49-F238E27FC236}">
                    <a16:creationId xmlns:a16="http://schemas.microsoft.com/office/drawing/2014/main" id="{0906FAC6-CB82-46F2-8E03-4668C9ABF1AD}"/>
                  </a:ext>
                </a:extLst>
              </p:cNvPr>
              <p:cNvSpPr/>
              <p:nvPr/>
            </p:nvSpPr>
            <p:spPr>
              <a:xfrm>
                <a:off x="1619453" y="2765596"/>
                <a:ext cx="414801" cy="45952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0882" extrusionOk="0">
                    <a:moveTo>
                      <a:pt x="4940" y="0"/>
                    </a:moveTo>
                    <a:cubicBezTo>
                      <a:pt x="4396" y="0"/>
                      <a:pt x="3850" y="83"/>
                      <a:pt x="3322" y="251"/>
                    </a:cubicBezTo>
                    <a:cubicBezTo>
                      <a:pt x="2489" y="513"/>
                      <a:pt x="1739" y="977"/>
                      <a:pt x="1131" y="1608"/>
                    </a:cubicBezTo>
                    <a:cubicBezTo>
                      <a:pt x="703" y="2049"/>
                      <a:pt x="96" y="2632"/>
                      <a:pt x="24" y="3311"/>
                    </a:cubicBezTo>
                    <a:cubicBezTo>
                      <a:pt x="0" y="3716"/>
                      <a:pt x="227" y="3930"/>
                      <a:pt x="405" y="4264"/>
                    </a:cubicBezTo>
                    <a:cubicBezTo>
                      <a:pt x="524" y="4502"/>
                      <a:pt x="596" y="4752"/>
                      <a:pt x="619" y="5014"/>
                    </a:cubicBezTo>
                    <a:cubicBezTo>
                      <a:pt x="631" y="5168"/>
                      <a:pt x="512" y="5657"/>
                      <a:pt x="619" y="5752"/>
                    </a:cubicBezTo>
                    <a:cubicBezTo>
                      <a:pt x="687" y="5806"/>
                      <a:pt x="767" y="5828"/>
                      <a:pt x="853" y="5828"/>
                    </a:cubicBezTo>
                    <a:cubicBezTo>
                      <a:pt x="1085" y="5828"/>
                      <a:pt x="1355" y="5669"/>
                      <a:pt x="1512" y="5574"/>
                    </a:cubicBezTo>
                    <a:lnTo>
                      <a:pt x="1512" y="5574"/>
                    </a:lnTo>
                    <a:cubicBezTo>
                      <a:pt x="1435" y="5624"/>
                      <a:pt x="2394" y="6073"/>
                      <a:pt x="2489" y="6097"/>
                    </a:cubicBezTo>
                    <a:cubicBezTo>
                      <a:pt x="3656" y="6502"/>
                      <a:pt x="4870" y="6169"/>
                      <a:pt x="5977" y="6847"/>
                    </a:cubicBezTo>
                    <a:cubicBezTo>
                      <a:pt x="6799" y="7335"/>
                      <a:pt x="7442" y="8288"/>
                      <a:pt x="7442" y="9288"/>
                    </a:cubicBezTo>
                    <a:cubicBezTo>
                      <a:pt x="7442" y="9693"/>
                      <a:pt x="7370" y="10002"/>
                      <a:pt x="7692" y="10324"/>
                    </a:cubicBezTo>
                    <a:cubicBezTo>
                      <a:pt x="7882" y="10502"/>
                      <a:pt x="8108" y="10645"/>
                      <a:pt x="8359" y="10729"/>
                    </a:cubicBezTo>
                    <a:cubicBezTo>
                      <a:pt x="8551" y="10813"/>
                      <a:pt x="8768" y="10882"/>
                      <a:pt x="8974" y="10882"/>
                    </a:cubicBezTo>
                    <a:cubicBezTo>
                      <a:pt x="9175" y="10882"/>
                      <a:pt x="9366" y="10816"/>
                      <a:pt x="9513" y="10633"/>
                    </a:cubicBezTo>
                    <a:cubicBezTo>
                      <a:pt x="9680" y="10407"/>
                      <a:pt x="9763" y="10121"/>
                      <a:pt x="9775" y="9836"/>
                    </a:cubicBezTo>
                    <a:cubicBezTo>
                      <a:pt x="9823" y="9252"/>
                      <a:pt x="9752" y="8645"/>
                      <a:pt x="9573" y="8085"/>
                    </a:cubicBezTo>
                    <a:cubicBezTo>
                      <a:pt x="9132" y="6740"/>
                      <a:pt x="8120" y="5597"/>
                      <a:pt x="6965" y="4811"/>
                    </a:cubicBezTo>
                    <a:cubicBezTo>
                      <a:pt x="6660" y="4607"/>
                      <a:pt x="6389" y="4369"/>
                      <a:pt x="6063" y="4200"/>
                    </a:cubicBezTo>
                    <a:lnTo>
                      <a:pt x="6063" y="4200"/>
                    </a:lnTo>
                    <a:cubicBezTo>
                      <a:pt x="6633" y="4487"/>
                      <a:pt x="7207" y="4971"/>
                      <a:pt x="7845" y="4971"/>
                    </a:cubicBezTo>
                    <a:cubicBezTo>
                      <a:pt x="7931" y="4971"/>
                      <a:pt x="8019" y="4962"/>
                      <a:pt x="8108" y="4942"/>
                    </a:cubicBezTo>
                    <a:cubicBezTo>
                      <a:pt x="8823" y="4799"/>
                      <a:pt x="9204" y="4025"/>
                      <a:pt x="9335" y="3359"/>
                    </a:cubicBezTo>
                    <a:cubicBezTo>
                      <a:pt x="9442" y="2954"/>
                      <a:pt x="9418" y="2525"/>
                      <a:pt x="9275" y="2120"/>
                    </a:cubicBezTo>
                    <a:cubicBezTo>
                      <a:pt x="8930" y="1311"/>
                      <a:pt x="8025" y="894"/>
                      <a:pt x="7287" y="537"/>
                    </a:cubicBezTo>
                    <a:cubicBezTo>
                      <a:pt x="6548" y="182"/>
                      <a:pt x="5746" y="0"/>
                      <a:pt x="49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471;p39">
                <a:extLst>
                  <a:ext uri="{FF2B5EF4-FFF2-40B4-BE49-F238E27FC236}">
                    <a16:creationId xmlns:a16="http://schemas.microsoft.com/office/drawing/2014/main" id="{FE650E26-09AA-40A0-8A6A-D10BD1AB4148}"/>
                  </a:ext>
                </a:extLst>
              </p:cNvPr>
              <p:cNvSpPr/>
              <p:nvPr/>
            </p:nvSpPr>
            <p:spPr>
              <a:xfrm>
                <a:off x="1838149" y="3240740"/>
                <a:ext cx="270552" cy="551829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13068" extrusionOk="0">
                    <a:moveTo>
                      <a:pt x="2087" y="1"/>
                    </a:moveTo>
                    <a:cubicBezTo>
                      <a:pt x="1902" y="1"/>
                      <a:pt x="1730" y="96"/>
                      <a:pt x="1584" y="346"/>
                    </a:cubicBezTo>
                    <a:cubicBezTo>
                      <a:pt x="1298" y="822"/>
                      <a:pt x="1453" y="1429"/>
                      <a:pt x="1405" y="1953"/>
                    </a:cubicBezTo>
                    <a:cubicBezTo>
                      <a:pt x="1334" y="2608"/>
                      <a:pt x="1060" y="3203"/>
                      <a:pt x="596" y="3668"/>
                    </a:cubicBezTo>
                    <a:cubicBezTo>
                      <a:pt x="382" y="3882"/>
                      <a:pt x="1" y="4096"/>
                      <a:pt x="108" y="4465"/>
                    </a:cubicBezTo>
                    <a:cubicBezTo>
                      <a:pt x="167" y="4668"/>
                      <a:pt x="358" y="4799"/>
                      <a:pt x="501" y="4953"/>
                    </a:cubicBezTo>
                    <a:cubicBezTo>
                      <a:pt x="727" y="5192"/>
                      <a:pt x="917" y="5454"/>
                      <a:pt x="1084" y="5727"/>
                    </a:cubicBezTo>
                    <a:cubicBezTo>
                      <a:pt x="1382" y="6287"/>
                      <a:pt x="1632" y="6870"/>
                      <a:pt x="1834" y="7466"/>
                    </a:cubicBezTo>
                    <a:cubicBezTo>
                      <a:pt x="2215" y="8478"/>
                      <a:pt x="2620" y="9537"/>
                      <a:pt x="3501" y="10204"/>
                    </a:cubicBezTo>
                    <a:cubicBezTo>
                      <a:pt x="3906" y="10514"/>
                      <a:pt x="4394" y="10704"/>
                      <a:pt x="4906" y="10728"/>
                    </a:cubicBezTo>
                    <a:cubicBezTo>
                      <a:pt x="5394" y="10788"/>
                      <a:pt x="5406" y="11347"/>
                      <a:pt x="5489" y="11740"/>
                    </a:cubicBezTo>
                    <a:cubicBezTo>
                      <a:pt x="5585" y="12145"/>
                      <a:pt x="5680" y="12585"/>
                      <a:pt x="5775" y="13014"/>
                    </a:cubicBezTo>
                    <a:cubicBezTo>
                      <a:pt x="5787" y="13050"/>
                      <a:pt x="5817" y="13068"/>
                      <a:pt x="5847" y="13068"/>
                    </a:cubicBezTo>
                    <a:cubicBezTo>
                      <a:pt x="5876" y="13068"/>
                      <a:pt x="5906" y="13050"/>
                      <a:pt x="5918" y="13014"/>
                    </a:cubicBezTo>
                    <a:cubicBezTo>
                      <a:pt x="6192" y="12085"/>
                      <a:pt x="6347" y="11121"/>
                      <a:pt x="6370" y="10145"/>
                    </a:cubicBezTo>
                    <a:cubicBezTo>
                      <a:pt x="6382" y="9668"/>
                      <a:pt x="6406" y="9180"/>
                      <a:pt x="6394" y="8692"/>
                    </a:cubicBezTo>
                    <a:cubicBezTo>
                      <a:pt x="6394" y="8335"/>
                      <a:pt x="6358" y="8001"/>
                      <a:pt x="6156" y="7704"/>
                    </a:cubicBezTo>
                    <a:cubicBezTo>
                      <a:pt x="6138" y="7674"/>
                      <a:pt x="6108" y="7659"/>
                      <a:pt x="6080" y="7659"/>
                    </a:cubicBezTo>
                    <a:cubicBezTo>
                      <a:pt x="6052" y="7659"/>
                      <a:pt x="6025" y="7674"/>
                      <a:pt x="6013" y="7704"/>
                    </a:cubicBezTo>
                    <a:cubicBezTo>
                      <a:pt x="5918" y="7823"/>
                      <a:pt x="5847" y="7966"/>
                      <a:pt x="5799" y="8109"/>
                    </a:cubicBezTo>
                    <a:cubicBezTo>
                      <a:pt x="5501" y="7204"/>
                      <a:pt x="5061" y="6347"/>
                      <a:pt x="4477" y="5585"/>
                    </a:cubicBezTo>
                    <a:lnTo>
                      <a:pt x="4477" y="5585"/>
                    </a:lnTo>
                    <a:cubicBezTo>
                      <a:pt x="4608" y="5692"/>
                      <a:pt x="4727" y="5787"/>
                      <a:pt x="4846" y="5882"/>
                    </a:cubicBezTo>
                    <a:cubicBezTo>
                      <a:pt x="5006" y="6008"/>
                      <a:pt x="5195" y="6140"/>
                      <a:pt x="5385" y="6140"/>
                    </a:cubicBezTo>
                    <a:cubicBezTo>
                      <a:pt x="5464" y="6140"/>
                      <a:pt x="5543" y="6117"/>
                      <a:pt x="5620" y="6061"/>
                    </a:cubicBezTo>
                    <a:cubicBezTo>
                      <a:pt x="5918" y="5835"/>
                      <a:pt x="6013" y="5263"/>
                      <a:pt x="6073" y="4930"/>
                    </a:cubicBezTo>
                    <a:cubicBezTo>
                      <a:pt x="6180" y="4406"/>
                      <a:pt x="6204" y="3870"/>
                      <a:pt x="6144" y="3346"/>
                    </a:cubicBezTo>
                    <a:cubicBezTo>
                      <a:pt x="6061" y="2632"/>
                      <a:pt x="5847" y="1524"/>
                      <a:pt x="5096" y="1227"/>
                    </a:cubicBezTo>
                    <a:cubicBezTo>
                      <a:pt x="4680" y="1072"/>
                      <a:pt x="4203" y="1143"/>
                      <a:pt x="3775" y="989"/>
                    </a:cubicBezTo>
                    <a:cubicBezTo>
                      <a:pt x="3287" y="811"/>
                      <a:pt x="2628" y="1"/>
                      <a:pt x="20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472;p39">
                <a:extLst>
                  <a:ext uri="{FF2B5EF4-FFF2-40B4-BE49-F238E27FC236}">
                    <a16:creationId xmlns:a16="http://schemas.microsoft.com/office/drawing/2014/main" id="{C1797DF1-C6CD-4288-8838-C409555D0952}"/>
                  </a:ext>
                </a:extLst>
              </p:cNvPr>
              <p:cNvSpPr/>
              <p:nvPr/>
            </p:nvSpPr>
            <p:spPr>
              <a:xfrm>
                <a:off x="1059347" y="3168489"/>
                <a:ext cx="835175" cy="555883"/>
              </a:xfrm>
              <a:custGeom>
                <a:avLst/>
                <a:gdLst/>
                <a:ahLst/>
                <a:cxnLst/>
                <a:rect l="l" t="t" r="r" b="b"/>
                <a:pathLst>
                  <a:path w="19778" h="13164" extrusionOk="0">
                    <a:moveTo>
                      <a:pt x="3215" y="1"/>
                    </a:moveTo>
                    <a:cubicBezTo>
                      <a:pt x="3195" y="1"/>
                      <a:pt x="3174" y="7"/>
                      <a:pt x="3156" y="21"/>
                    </a:cubicBezTo>
                    <a:cubicBezTo>
                      <a:pt x="2906" y="318"/>
                      <a:pt x="2584" y="545"/>
                      <a:pt x="2227" y="676"/>
                    </a:cubicBezTo>
                    <a:cubicBezTo>
                      <a:pt x="1275" y="1021"/>
                      <a:pt x="525" y="1140"/>
                      <a:pt x="227" y="2295"/>
                    </a:cubicBezTo>
                    <a:cubicBezTo>
                      <a:pt x="1" y="3140"/>
                      <a:pt x="108" y="4224"/>
                      <a:pt x="668" y="4914"/>
                    </a:cubicBezTo>
                    <a:cubicBezTo>
                      <a:pt x="1216" y="5583"/>
                      <a:pt x="2006" y="5875"/>
                      <a:pt x="2814" y="5875"/>
                    </a:cubicBezTo>
                    <a:cubicBezTo>
                      <a:pt x="3128" y="5875"/>
                      <a:pt x="3444" y="5831"/>
                      <a:pt x="3751" y="5748"/>
                    </a:cubicBezTo>
                    <a:lnTo>
                      <a:pt x="3751" y="5748"/>
                    </a:lnTo>
                    <a:cubicBezTo>
                      <a:pt x="3526" y="5811"/>
                      <a:pt x="4180" y="7486"/>
                      <a:pt x="4251" y="7641"/>
                    </a:cubicBezTo>
                    <a:cubicBezTo>
                      <a:pt x="4537" y="8188"/>
                      <a:pt x="4859" y="8700"/>
                      <a:pt x="5216" y="9201"/>
                    </a:cubicBezTo>
                    <a:cubicBezTo>
                      <a:pt x="5537" y="9641"/>
                      <a:pt x="5978" y="10022"/>
                      <a:pt x="6513" y="10093"/>
                    </a:cubicBezTo>
                    <a:cubicBezTo>
                      <a:pt x="6590" y="10105"/>
                      <a:pt x="6668" y="10109"/>
                      <a:pt x="6745" y="10109"/>
                    </a:cubicBezTo>
                    <a:cubicBezTo>
                      <a:pt x="7045" y="10109"/>
                      <a:pt x="7350" y="10043"/>
                      <a:pt x="7651" y="10043"/>
                    </a:cubicBezTo>
                    <a:cubicBezTo>
                      <a:pt x="7769" y="10043"/>
                      <a:pt x="7886" y="10053"/>
                      <a:pt x="8002" y="10082"/>
                    </a:cubicBezTo>
                    <a:cubicBezTo>
                      <a:pt x="8418" y="10189"/>
                      <a:pt x="8657" y="10558"/>
                      <a:pt x="8954" y="10855"/>
                    </a:cubicBezTo>
                    <a:cubicBezTo>
                      <a:pt x="9874" y="11760"/>
                      <a:pt x="11133" y="12480"/>
                      <a:pt x="12373" y="12480"/>
                    </a:cubicBezTo>
                    <a:cubicBezTo>
                      <a:pt x="13075" y="12480"/>
                      <a:pt x="13771" y="12249"/>
                      <a:pt x="14395" y="11689"/>
                    </a:cubicBezTo>
                    <a:lnTo>
                      <a:pt x="14395" y="11689"/>
                    </a:lnTo>
                    <a:cubicBezTo>
                      <a:pt x="14348" y="11951"/>
                      <a:pt x="14288" y="12213"/>
                      <a:pt x="14264" y="12475"/>
                    </a:cubicBezTo>
                    <a:cubicBezTo>
                      <a:pt x="14241" y="12677"/>
                      <a:pt x="14253" y="12856"/>
                      <a:pt x="14443" y="12963"/>
                    </a:cubicBezTo>
                    <a:cubicBezTo>
                      <a:pt x="14694" y="13104"/>
                      <a:pt x="14937" y="13164"/>
                      <a:pt x="15175" y="13164"/>
                    </a:cubicBezTo>
                    <a:cubicBezTo>
                      <a:pt x="16508" y="13164"/>
                      <a:pt x="17663" y="11279"/>
                      <a:pt x="18896" y="11117"/>
                    </a:cubicBezTo>
                    <a:cubicBezTo>
                      <a:pt x="19134" y="11094"/>
                      <a:pt x="19360" y="11058"/>
                      <a:pt x="19491" y="10844"/>
                    </a:cubicBezTo>
                    <a:cubicBezTo>
                      <a:pt x="19777" y="10451"/>
                      <a:pt x="19527" y="9843"/>
                      <a:pt x="19396" y="9439"/>
                    </a:cubicBezTo>
                    <a:cubicBezTo>
                      <a:pt x="19027" y="8224"/>
                      <a:pt x="18432" y="7034"/>
                      <a:pt x="17229" y="6534"/>
                    </a:cubicBezTo>
                    <a:cubicBezTo>
                      <a:pt x="16469" y="6220"/>
                      <a:pt x="15631" y="6114"/>
                      <a:pt x="14792" y="6114"/>
                    </a:cubicBezTo>
                    <a:cubicBezTo>
                      <a:pt x="14199" y="6114"/>
                      <a:pt x="13605" y="6167"/>
                      <a:pt x="13038" y="6236"/>
                    </a:cubicBezTo>
                    <a:cubicBezTo>
                      <a:pt x="12718" y="6283"/>
                      <a:pt x="11215" y="6686"/>
                      <a:pt x="11322" y="7242"/>
                    </a:cubicBezTo>
                    <a:lnTo>
                      <a:pt x="11322" y="7242"/>
                    </a:lnTo>
                    <a:cubicBezTo>
                      <a:pt x="11229" y="6776"/>
                      <a:pt x="11270" y="5864"/>
                      <a:pt x="9728" y="5212"/>
                    </a:cubicBezTo>
                    <a:cubicBezTo>
                      <a:pt x="9520" y="5123"/>
                      <a:pt x="9291" y="5082"/>
                      <a:pt x="9059" y="5082"/>
                    </a:cubicBezTo>
                    <a:cubicBezTo>
                      <a:pt x="8572" y="5082"/>
                      <a:pt x="8071" y="5263"/>
                      <a:pt x="7716" y="5569"/>
                    </a:cubicBezTo>
                    <a:cubicBezTo>
                      <a:pt x="8097" y="4343"/>
                      <a:pt x="7907" y="2997"/>
                      <a:pt x="7216" y="1914"/>
                    </a:cubicBezTo>
                    <a:cubicBezTo>
                      <a:pt x="6871" y="1390"/>
                      <a:pt x="6121" y="1045"/>
                      <a:pt x="5501" y="926"/>
                    </a:cubicBezTo>
                    <a:cubicBezTo>
                      <a:pt x="5354" y="894"/>
                      <a:pt x="5182" y="888"/>
                      <a:pt x="4999" y="888"/>
                    </a:cubicBezTo>
                    <a:cubicBezTo>
                      <a:pt x="4874" y="888"/>
                      <a:pt x="4743" y="891"/>
                      <a:pt x="4613" y="891"/>
                    </a:cubicBezTo>
                    <a:cubicBezTo>
                      <a:pt x="4000" y="891"/>
                      <a:pt x="3389" y="824"/>
                      <a:pt x="3287" y="57"/>
                    </a:cubicBezTo>
                    <a:cubicBezTo>
                      <a:pt x="3279" y="19"/>
                      <a:pt x="3249" y="1"/>
                      <a:pt x="32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473;p39">
                <a:extLst>
                  <a:ext uri="{FF2B5EF4-FFF2-40B4-BE49-F238E27FC236}">
                    <a16:creationId xmlns:a16="http://schemas.microsoft.com/office/drawing/2014/main" id="{284B8785-DAA7-42A1-9CFE-CC19A1B656EB}"/>
                  </a:ext>
                </a:extLst>
              </p:cNvPr>
              <p:cNvSpPr/>
              <p:nvPr/>
            </p:nvSpPr>
            <p:spPr>
              <a:xfrm>
                <a:off x="1710453" y="3643632"/>
                <a:ext cx="351459" cy="447400"/>
              </a:xfrm>
              <a:custGeom>
                <a:avLst/>
                <a:gdLst/>
                <a:ahLst/>
                <a:cxnLst/>
                <a:rect l="l" t="t" r="r" b="b"/>
                <a:pathLst>
                  <a:path w="8323" h="10595" extrusionOk="0">
                    <a:moveTo>
                      <a:pt x="4071" y="1"/>
                    </a:moveTo>
                    <a:cubicBezTo>
                      <a:pt x="3768" y="1"/>
                      <a:pt x="3460" y="73"/>
                      <a:pt x="3179" y="211"/>
                    </a:cubicBezTo>
                    <a:cubicBezTo>
                      <a:pt x="1786" y="889"/>
                      <a:pt x="0" y="3461"/>
                      <a:pt x="917" y="5033"/>
                    </a:cubicBezTo>
                    <a:cubicBezTo>
                      <a:pt x="1516" y="6045"/>
                      <a:pt x="2478" y="6391"/>
                      <a:pt x="3498" y="6391"/>
                    </a:cubicBezTo>
                    <a:cubicBezTo>
                      <a:pt x="4182" y="6391"/>
                      <a:pt x="4892" y="6236"/>
                      <a:pt x="5537" y="6021"/>
                    </a:cubicBezTo>
                    <a:lnTo>
                      <a:pt x="5537" y="6021"/>
                    </a:lnTo>
                    <a:cubicBezTo>
                      <a:pt x="5287" y="6200"/>
                      <a:pt x="5072" y="6414"/>
                      <a:pt x="4894" y="6640"/>
                    </a:cubicBezTo>
                    <a:cubicBezTo>
                      <a:pt x="4727" y="6890"/>
                      <a:pt x="4799" y="7069"/>
                      <a:pt x="4930" y="7307"/>
                    </a:cubicBezTo>
                    <a:cubicBezTo>
                      <a:pt x="5203" y="7771"/>
                      <a:pt x="5382" y="8212"/>
                      <a:pt x="5322" y="8759"/>
                    </a:cubicBezTo>
                    <a:cubicBezTo>
                      <a:pt x="5287" y="9152"/>
                      <a:pt x="5072" y="9533"/>
                      <a:pt x="5108" y="9938"/>
                    </a:cubicBezTo>
                    <a:cubicBezTo>
                      <a:pt x="5144" y="10382"/>
                      <a:pt x="5484" y="10594"/>
                      <a:pt x="5857" y="10594"/>
                    </a:cubicBezTo>
                    <a:cubicBezTo>
                      <a:pt x="5984" y="10594"/>
                      <a:pt x="6115" y="10570"/>
                      <a:pt x="6239" y="10521"/>
                    </a:cubicBezTo>
                    <a:cubicBezTo>
                      <a:pt x="6858" y="10260"/>
                      <a:pt x="7370" y="9629"/>
                      <a:pt x="7692" y="9045"/>
                    </a:cubicBezTo>
                    <a:cubicBezTo>
                      <a:pt x="8144" y="8212"/>
                      <a:pt x="8323" y="7259"/>
                      <a:pt x="8192" y="6319"/>
                    </a:cubicBezTo>
                    <a:cubicBezTo>
                      <a:pt x="8168" y="6140"/>
                      <a:pt x="8156" y="5961"/>
                      <a:pt x="8132" y="5795"/>
                    </a:cubicBezTo>
                    <a:cubicBezTo>
                      <a:pt x="8085" y="4973"/>
                      <a:pt x="7989" y="4175"/>
                      <a:pt x="7835" y="3378"/>
                    </a:cubicBezTo>
                    <a:cubicBezTo>
                      <a:pt x="7644" y="2485"/>
                      <a:pt x="7156" y="2116"/>
                      <a:pt x="6394" y="1735"/>
                    </a:cubicBezTo>
                    <a:cubicBezTo>
                      <a:pt x="5930" y="1497"/>
                      <a:pt x="5751" y="1223"/>
                      <a:pt x="5489" y="770"/>
                    </a:cubicBezTo>
                    <a:cubicBezTo>
                      <a:pt x="5173" y="245"/>
                      <a:pt x="4631" y="1"/>
                      <a:pt x="40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474;p39">
                <a:extLst>
                  <a:ext uri="{FF2B5EF4-FFF2-40B4-BE49-F238E27FC236}">
                    <a16:creationId xmlns:a16="http://schemas.microsoft.com/office/drawing/2014/main" id="{FA47B682-F612-4D88-8F95-F4EC99C144E3}"/>
                  </a:ext>
                </a:extLst>
              </p:cNvPr>
              <p:cNvSpPr/>
              <p:nvPr/>
            </p:nvSpPr>
            <p:spPr>
              <a:xfrm>
                <a:off x="960324" y="3400360"/>
                <a:ext cx="247411" cy="455719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10792" extrusionOk="0">
                    <a:moveTo>
                      <a:pt x="2448" y="0"/>
                    </a:moveTo>
                    <a:cubicBezTo>
                      <a:pt x="2404" y="0"/>
                      <a:pt x="2362" y="6"/>
                      <a:pt x="2322" y="19"/>
                    </a:cubicBezTo>
                    <a:cubicBezTo>
                      <a:pt x="1941" y="126"/>
                      <a:pt x="1858" y="673"/>
                      <a:pt x="1715" y="995"/>
                    </a:cubicBezTo>
                    <a:cubicBezTo>
                      <a:pt x="1453" y="1590"/>
                      <a:pt x="1119" y="2138"/>
                      <a:pt x="857" y="2733"/>
                    </a:cubicBezTo>
                    <a:cubicBezTo>
                      <a:pt x="0" y="4769"/>
                      <a:pt x="941" y="6865"/>
                      <a:pt x="1977" y="8639"/>
                    </a:cubicBezTo>
                    <a:cubicBezTo>
                      <a:pt x="2449" y="9423"/>
                      <a:pt x="3218" y="10792"/>
                      <a:pt x="4248" y="10792"/>
                    </a:cubicBezTo>
                    <a:cubicBezTo>
                      <a:pt x="4439" y="10792"/>
                      <a:pt x="4638" y="10745"/>
                      <a:pt x="4846" y="10639"/>
                    </a:cubicBezTo>
                    <a:cubicBezTo>
                      <a:pt x="5406" y="10353"/>
                      <a:pt x="5549" y="9686"/>
                      <a:pt x="5620" y="9127"/>
                    </a:cubicBezTo>
                    <a:cubicBezTo>
                      <a:pt x="5763" y="8246"/>
                      <a:pt x="5846" y="7365"/>
                      <a:pt x="5846" y="6484"/>
                    </a:cubicBezTo>
                    <a:cubicBezTo>
                      <a:pt x="5858" y="6210"/>
                      <a:pt x="5727" y="5972"/>
                      <a:pt x="5489" y="5841"/>
                    </a:cubicBezTo>
                    <a:cubicBezTo>
                      <a:pt x="4489" y="5210"/>
                      <a:pt x="3524" y="4317"/>
                      <a:pt x="3108" y="3114"/>
                    </a:cubicBezTo>
                    <a:cubicBezTo>
                      <a:pt x="3053" y="2951"/>
                      <a:pt x="2850" y="2322"/>
                      <a:pt x="3259" y="2322"/>
                    </a:cubicBezTo>
                    <a:cubicBezTo>
                      <a:pt x="3298" y="2322"/>
                      <a:pt x="3343" y="2328"/>
                      <a:pt x="3394" y="2340"/>
                    </a:cubicBezTo>
                    <a:cubicBezTo>
                      <a:pt x="3401" y="2343"/>
                      <a:pt x="3409" y="2344"/>
                      <a:pt x="3416" y="2344"/>
                    </a:cubicBezTo>
                    <a:cubicBezTo>
                      <a:pt x="3474" y="2344"/>
                      <a:pt x="3509" y="2262"/>
                      <a:pt x="3477" y="2209"/>
                    </a:cubicBezTo>
                    <a:cubicBezTo>
                      <a:pt x="3108" y="1650"/>
                      <a:pt x="3465" y="912"/>
                      <a:pt x="3096" y="352"/>
                    </a:cubicBezTo>
                    <a:cubicBezTo>
                      <a:pt x="2975" y="180"/>
                      <a:pt x="2691" y="0"/>
                      <a:pt x="24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475;p39">
                <a:extLst>
                  <a:ext uri="{FF2B5EF4-FFF2-40B4-BE49-F238E27FC236}">
                    <a16:creationId xmlns:a16="http://schemas.microsoft.com/office/drawing/2014/main" id="{63A7FCE5-8220-4702-BA6E-F190F8C0F505}"/>
                  </a:ext>
                </a:extLst>
              </p:cNvPr>
              <p:cNvSpPr/>
              <p:nvPr/>
            </p:nvSpPr>
            <p:spPr>
              <a:xfrm>
                <a:off x="1118677" y="3434564"/>
                <a:ext cx="256448" cy="381863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9043" extrusionOk="0">
                    <a:moveTo>
                      <a:pt x="1246" y="0"/>
                    </a:moveTo>
                    <a:cubicBezTo>
                      <a:pt x="618" y="0"/>
                      <a:pt x="89" y="594"/>
                      <a:pt x="48" y="1399"/>
                    </a:cubicBezTo>
                    <a:cubicBezTo>
                      <a:pt x="1" y="2399"/>
                      <a:pt x="608" y="3328"/>
                      <a:pt x="1429" y="3816"/>
                    </a:cubicBezTo>
                    <a:cubicBezTo>
                      <a:pt x="1846" y="4066"/>
                      <a:pt x="2382" y="4185"/>
                      <a:pt x="2692" y="4590"/>
                    </a:cubicBezTo>
                    <a:cubicBezTo>
                      <a:pt x="3096" y="5114"/>
                      <a:pt x="2692" y="5686"/>
                      <a:pt x="2561" y="6233"/>
                    </a:cubicBezTo>
                    <a:cubicBezTo>
                      <a:pt x="2382" y="6900"/>
                      <a:pt x="2168" y="8031"/>
                      <a:pt x="2596" y="8650"/>
                    </a:cubicBezTo>
                    <a:cubicBezTo>
                      <a:pt x="2793" y="8934"/>
                      <a:pt x="3077" y="9043"/>
                      <a:pt x="3378" y="9043"/>
                    </a:cubicBezTo>
                    <a:cubicBezTo>
                      <a:pt x="3733" y="9043"/>
                      <a:pt x="4110" y="8891"/>
                      <a:pt x="4394" y="8698"/>
                    </a:cubicBezTo>
                    <a:cubicBezTo>
                      <a:pt x="5025" y="8257"/>
                      <a:pt x="5489" y="7626"/>
                      <a:pt x="5728" y="6888"/>
                    </a:cubicBezTo>
                    <a:cubicBezTo>
                      <a:pt x="5954" y="6221"/>
                      <a:pt x="6073" y="5293"/>
                      <a:pt x="5549" y="4721"/>
                    </a:cubicBezTo>
                    <a:cubicBezTo>
                      <a:pt x="4954" y="4066"/>
                      <a:pt x="4096" y="3757"/>
                      <a:pt x="3465" y="3126"/>
                    </a:cubicBezTo>
                    <a:cubicBezTo>
                      <a:pt x="3096" y="2769"/>
                      <a:pt x="2822" y="2328"/>
                      <a:pt x="2668" y="1840"/>
                    </a:cubicBezTo>
                    <a:cubicBezTo>
                      <a:pt x="2525" y="1340"/>
                      <a:pt x="2537" y="804"/>
                      <a:pt x="2144" y="423"/>
                    </a:cubicBezTo>
                    <a:cubicBezTo>
                      <a:pt x="1849" y="129"/>
                      <a:pt x="1537" y="0"/>
                      <a:pt x="12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476;p39">
                <a:extLst>
                  <a:ext uri="{FF2B5EF4-FFF2-40B4-BE49-F238E27FC236}">
                    <a16:creationId xmlns:a16="http://schemas.microsoft.com/office/drawing/2014/main" id="{1325BC85-831C-4224-972D-BFC0A534F9BD}"/>
                  </a:ext>
                </a:extLst>
              </p:cNvPr>
              <p:cNvSpPr/>
              <p:nvPr/>
            </p:nvSpPr>
            <p:spPr>
              <a:xfrm>
                <a:off x="1283575" y="3743331"/>
                <a:ext cx="393729" cy="506265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11989" extrusionOk="0">
                    <a:moveTo>
                      <a:pt x="2693" y="0"/>
                    </a:moveTo>
                    <a:cubicBezTo>
                      <a:pt x="2037" y="0"/>
                      <a:pt x="1905" y="717"/>
                      <a:pt x="1632" y="1195"/>
                    </a:cubicBezTo>
                    <a:cubicBezTo>
                      <a:pt x="1311" y="1767"/>
                      <a:pt x="763" y="2172"/>
                      <a:pt x="441" y="2743"/>
                    </a:cubicBezTo>
                    <a:cubicBezTo>
                      <a:pt x="13" y="3493"/>
                      <a:pt x="1" y="4422"/>
                      <a:pt x="239" y="5243"/>
                    </a:cubicBezTo>
                    <a:cubicBezTo>
                      <a:pt x="489" y="6113"/>
                      <a:pt x="1037" y="6863"/>
                      <a:pt x="1692" y="7458"/>
                    </a:cubicBezTo>
                    <a:cubicBezTo>
                      <a:pt x="2025" y="7756"/>
                      <a:pt x="2370" y="8041"/>
                      <a:pt x="2751" y="8291"/>
                    </a:cubicBezTo>
                    <a:cubicBezTo>
                      <a:pt x="3216" y="8625"/>
                      <a:pt x="3704" y="8911"/>
                      <a:pt x="4049" y="9387"/>
                    </a:cubicBezTo>
                    <a:cubicBezTo>
                      <a:pt x="3847" y="9446"/>
                      <a:pt x="3632" y="9387"/>
                      <a:pt x="3466" y="9518"/>
                    </a:cubicBezTo>
                    <a:cubicBezTo>
                      <a:pt x="3323" y="9625"/>
                      <a:pt x="3239" y="9804"/>
                      <a:pt x="3239" y="9982"/>
                    </a:cubicBezTo>
                    <a:cubicBezTo>
                      <a:pt x="3204" y="10446"/>
                      <a:pt x="3513" y="10875"/>
                      <a:pt x="3835" y="11173"/>
                    </a:cubicBezTo>
                    <a:cubicBezTo>
                      <a:pt x="4485" y="11780"/>
                      <a:pt x="5406" y="11989"/>
                      <a:pt x="6296" y="11989"/>
                    </a:cubicBezTo>
                    <a:cubicBezTo>
                      <a:pt x="6628" y="11989"/>
                      <a:pt x="6956" y="11960"/>
                      <a:pt x="7264" y="11911"/>
                    </a:cubicBezTo>
                    <a:cubicBezTo>
                      <a:pt x="8204" y="11768"/>
                      <a:pt x="9324" y="11030"/>
                      <a:pt x="9109" y="9887"/>
                    </a:cubicBezTo>
                    <a:cubicBezTo>
                      <a:pt x="8871" y="8708"/>
                      <a:pt x="7573" y="8315"/>
                      <a:pt x="6728" y="7744"/>
                    </a:cubicBezTo>
                    <a:cubicBezTo>
                      <a:pt x="6002" y="7268"/>
                      <a:pt x="5787" y="6541"/>
                      <a:pt x="5335" y="5839"/>
                    </a:cubicBezTo>
                    <a:cubicBezTo>
                      <a:pt x="5061" y="5410"/>
                      <a:pt x="4656" y="5053"/>
                      <a:pt x="4144" y="5029"/>
                    </a:cubicBezTo>
                    <a:cubicBezTo>
                      <a:pt x="4442" y="4612"/>
                      <a:pt x="4382" y="4053"/>
                      <a:pt x="4192" y="3588"/>
                    </a:cubicBezTo>
                    <a:cubicBezTo>
                      <a:pt x="4061" y="3243"/>
                      <a:pt x="3859" y="2946"/>
                      <a:pt x="3716" y="2612"/>
                    </a:cubicBezTo>
                    <a:cubicBezTo>
                      <a:pt x="3466" y="2076"/>
                      <a:pt x="3549" y="1684"/>
                      <a:pt x="3597" y="1124"/>
                    </a:cubicBezTo>
                    <a:cubicBezTo>
                      <a:pt x="3656" y="564"/>
                      <a:pt x="3359" y="52"/>
                      <a:pt x="2787" y="5"/>
                    </a:cubicBezTo>
                    <a:cubicBezTo>
                      <a:pt x="2754" y="2"/>
                      <a:pt x="2723" y="0"/>
                      <a:pt x="26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477;p39">
                <a:extLst>
                  <a:ext uri="{FF2B5EF4-FFF2-40B4-BE49-F238E27FC236}">
                    <a16:creationId xmlns:a16="http://schemas.microsoft.com/office/drawing/2014/main" id="{3B798CED-9D19-4D4F-87B6-508F08ADFDF9}"/>
                  </a:ext>
                </a:extLst>
              </p:cNvPr>
              <p:cNvSpPr/>
              <p:nvPr/>
            </p:nvSpPr>
            <p:spPr>
              <a:xfrm>
                <a:off x="1168463" y="3846367"/>
                <a:ext cx="236347" cy="355471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8418" extrusionOk="0">
                    <a:moveTo>
                      <a:pt x="1684" y="1"/>
                    </a:moveTo>
                    <a:cubicBezTo>
                      <a:pt x="1321" y="1"/>
                      <a:pt x="939" y="108"/>
                      <a:pt x="703" y="267"/>
                    </a:cubicBezTo>
                    <a:cubicBezTo>
                      <a:pt x="167" y="648"/>
                      <a:pt x="0" y="1303"/>
                      <a:pt x="72" y="1946"/>
                    </a:cubicBezTo>
                    <a:cubicBezTo>
                      <a:pt x="179" y="2756"/>
                      <a:pt x="643" y="3434"/>
                      <a:pt x="1001" y="4149"/>
                    </a:cubicBezTo>
                    <a:cubicBezTo>
                      <a:pt x="1334" y="4804"/>
                      <a:pt x="1477" y="5554"/>
                      <a:pt x="1846" y="6185"/>
                    </a:cubicBezTo>
                    <a:cubicBezTo>
                      <a:pt x="1965" y="6387"/>
                      <a:pt x="2120" y="6578"/>
                      <a:pt x="2310" y="6721"/>
                    </a:cubicBezTo>
                    <a:cubicBezTo>
                      <a:pt x="2429" y="6804"/>
                      <a:pt x="2548" y="6875"/>
                      <a:pt x="2679" y="6923"/>
                    </a:cubicBezTo>
                    <a:cubicBezTo>
                      <a:pt x="2798" y="6959"/>
                      <a:pt x="2917" y="7006"/>
                      <a:pt x="3025" y="7066"/>
                    </a:cubicBezTo>
                    <a:cubicBezTo>
                      <a:pt x="3251" y="7221"/>
                      <a:pt x="3298" y="7423"/>
                      <a:pt x="3394" y="7649"/>
                    </a:cubicBezTo>
                    <a:cubicBezTo>
                      <a:pt x="3555" y="8003"/>
                      <a:pt x="3906" y="8417"/>
                      <a:pt x="4315" y="8417"/>
                    </a:cubicBezTo>
                    <a:cubicBezTo>
                      <a:pt x="4387" y="8417"/>
                      <a:pt x="4461" y="8404"/>
                      <a:pt x="4537" y="8376"/>
                    </a:cubicBezTo>
                    <a:cubicBezTo>
                      <a:pt x="4727" y="8292"/>
                      <a:pt x="4870" y="8137"/>
                      <a:pt x="4930" y="7935"/>
                    </a:cubicBezTo>
                    <a:cubicBezTo>
                      <a:pt x="4977" y="7780"/>
                      <a:pt x="5013" y="7614"/>
                      <a:pt x="5049" y="7459"/>
                    </a:cubicBezTo>
                    <a:cubicBezTo>
                      <a:pt x="5108" y="7244"/>
                      <a:pt x="5239" y="7102"/>
                      <a:pt x="5334" y="6911"/>
                    </a:cubicBezTo>
                    <a:cubicBezTo>
                      <a:pt x="5596" y="6352"/>
                      <a:pt x="4834" y="6101"/>
                      <a:pt x="4489" y="5863"/>
                    </a:cubicBezTo>
                    <a:cubicBezTo>
                      <a:pt x="3465" y="5137"/>
                      <a:pt x="2751" y="4054"/>
                      <a:pt x="2501" y="2827"/>
                    </a:cubicBezTo>
                    <a:cubicBezTo>
                      <a:pt x="2358" y="2184"/>
                      <a:pt x="2346" y="1529"/>
                      <a:pt x="2465" y="887"/>
                    </a:cubicBezTo>
                    <a:cubicBezTo>
                      <a:pt x="2525" y="494"/>
                      <a:pt x="2667" y="398"/>
                      <a:pt x="2370" y="184"/>
                    </a:cubicBezTo>
                    <a:cubicBezTo>
                      <a:pt x="2191" y="55"/>
                      <a:pt x="1942" y="1"/>
                      <a:pt x="16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478;p39">
                <a:extLst>
                  <a:ext uri="{FF2B5EF4-FFF2-40B4-BE49-F238E27FC236}">
                    <a16:creationId xmlns:a16="http://schemas.microsoft.com/office/drawing/2014/main" id="{EF4C8BF4-AB28-4F25-A9D5-88523F064CBC}"/>
                  </a:ext>
                </a:extLst>
              </p:cNvPr>
              <p:cNvSpPr/>
              <p:nvPr/>
            </p:nvSpPr>
            <p:spPr>
              <a:xfrm>
                <a:off x="1382177" y="3662508"/>
                <a:ext cx="448456" cy="494188"/>
              </a:xfrm>
              <a:custGeom>
                <a:avLst/>
                <a:gdLst/>
                <a:ahLst/>
                <a:cxnLst/>
                <a:rect l="l" t="t" r="r" b="b"/>
                <a:pathLst>
                  <a:path w="10620" h="11703" extrusionOk="0">
                    <a:moveTo>
                      <a:pt x="1028" y="0"/>
                    </a:moveTo>
                    <a:cubicBezTo>
                      <a:pt x="509" y="0"/>
                      <a:pt x="0" y="256"/>
                      <a:pt x="392" y="859"/>
                    </a:cubicBezTo>
                    <a:cubicBezTo>
                      <a:pt x="666" y="1264"/>
                      <a:pt x="1012" y="1621"/>
                      <a:pt x="1285" y="2026"/>
                    </a:cubicBezTo>
                    <a:cubicBezTo>
                      <a:pt x="1571" y="2478"/>
                      <a:pt x="1762" y="2978"/>
                      <a:pt x="1833" y="3514"/>
                    </a:cubicBezTo>
                    <a:cubicBezTo>
                      <a:pt x="1881" y="3943"/>
                      <a:pt x="2012" y="4348"/>
                      <a:pt x="2226" y="4729"/>
                    </a:cubicBezTo>
                    <a:cubicBezTo>
                      <a:pt x="2381" y="4931"/>
                      <a:pt x="2500" y="5145"/>
                      <a:pt x="2595" y="5383"/>
                    </a:cubicBezTo>
                    <a:cubicBezTo>
                      <a:pt x="2726" y="5812"/>
                      <a:pt x="2536" y="6241"/>
                      <a:pt x="2357" y="6622"/>
                    </a:cubicBezTo>
                    <a:cubicBezTo>
                      <a:pt x="2333" y="6669"/>
                      <a:pt x="2357" y="6729"/>
                      <a:pt x="2405" y="6753"/>
                    </a:cubicBezTo>
                    <a:cubicBezTo>
                      <a:pt x="2798" y="6848"/>
                      <a:pt x="3143" y="7050"/>
                      <a:pt x="3405" y="7348"/>
                    </a:cubicBezTo>
                    <a:cubicBezTo>
                      <a:pt x="3691" y="7658"/>
                      <a:pt x="3821" y="8062"/>
                      <a:pt x="4036" y="8431"/>
                    </a:cubicBezTo>
                    <a:cubicBezTo>
                      <a:pt x="4357" y="8991"/>
                      <a:pt x="4857" y="9396"/>
                      <a:pt x="5381" y="9741"/>
                    </a:cubicBezTo>
                    <a:cubicBezTo>
                      <a:pt x="6048" y="10194"/>
                      <a:pt x="6739" y="10622"/>
                      <a:pt x="7441" y="11003"/>
                    </a:cubicBezTo>
                    <a:cubicBezTo>
                      <a:pt x="8036" y="11337"/>
                      <a:pt x="8703" y="11634"/>
                      <a:pt x="9382" y="11694"/>
                    </a:cubicBezTo>
                    <a:cubicBezTo>
                      <a:pt x="9448" y="11698"/>
                      <a:pt x="9531" y="11703"/>
                      <a:pt x="9624" y="11703"/>
                    </a:cubicBezTo>
                    <a:cubicBezTo>
                      <a:pt x="9998" y="11703"/>
                      <a:pt x="10517" y="11633"/>
                      <a:pt x="10584" y="11241"/>
                    </a:cubicBezTo>
                    <a:cubicBezTo>
                      <a:pt x="10620" y="11051"/>
                      <a:pt x="10477" y="10872"/>
                      <a:pt x="10370" y="10717"/>
                    </a:cubicBezTo>
                    <a:cubicBezTo>
                      <a:pt x="10144" y="10348"/>
                      <a:pt x="10013" y="9932"/>
                      <a:pt x="9977" y="9503"/>
                    </a:cubicBezTo>
                    <a:cubicBezTo>
                      <a:pt x="9858" y="8360"/>
                      <a:pt x="10227" y="6800"/>
                      <a:pt x="9286" y="5907"/>
                    </a:cubicBezTo>
                    <a:cubicBezTo>
                      <a:pt x="8993" y="5633"/>
                      <a:pt x="8651" y="5511"/>
                      <a:pt x="8317" y="5511"/>
                    </a:cubicBezTo>
                    <a:cubicBezTo>
                      <a:pt x="7621" y="5511"/>
                      <a:pt x="6955" y="6036"/>
                      <a:pt x="6810" y="6800"/>
                    </a:cubicBezTo>
                    <a:cubicBezTo>
                      <a:pt x="6608" y="6651"/>
                      <a:pt x="6369" y="6572"/>
                      <a:pt x="6128" y="6572"/>
                    </a:cubicBezTo>
                    <a:cubicBezTo>
                      <a:pt x="5984" y="6572"/>
                      <a:pt x="5840" y="6600"/>
                      <a:pt x="5703" y="6657"/>
                    </a:cubicBezTo>
                    <a:cubicBezTo>
                      <a:pt x="5619" y="6693"/>
                      <a:pt x="5548" y="6753"/>
                      <a:pt x="5488" y="6788"/>
                    </a:cubicBezTo>
                    <a:cubicBezTo>
                      <a:pt x="5431" y="6843"/>
                      <a:pt x="5387" y="6870"/>
                      <a:pt x="5358" y="6870"/>
                    </a:cubicBezTo>
                    <a:cubicBezTo>
                      <a:pt x="5286" y="6870"/>
                      <a:pt x="5303" y="6700"/>
                      <a:pt x="5405" y="6360"/>
                    </a:cubicBezTo>
                    <a:cubicBezTo>
                      <a:pt x="5476" y="6312"/>
                      <a:pt x="5560" y="6276"/>
                      <a:pt x="5631" y="6241"/>
                    </a:cubicBezTo>
                    <a:cubicBezTo>
                      <a:pt x="5834" y="6122"/>
                      <a:pt x="6024" y="5979"/>
                      <a:pt x="6191" y="5812"/>
                    </a:cubicBezTo>
                    <a:cubicBezTo>
                      <a:pt x="6869" y="5110"/>
                      <a:pt x="7143" y="4026"/>
                      <a:pt x="7012" y="3050"/>
                    </a:cubicBezTo>
                    <a:cubicBezTo>
                      <a:pt x="6846" y="1931"/>
                      <a:pt x="6096" y="1312"/>
                      <a:pt x="5024" y="1228"/>
                    </a:cubicBezTo>
                    <a:cubicBezTo>
                      <a:pt x="4904" y="1216"/>
                      <a:pt x="4784" y="1210"/>
                      <a:pt x="4664" y="1210"/>
                    </a:cubicBezTo>
                    <a:cubicBezTo>
                      <a:pt x="4206" y="1210"/>
                      <a:pt x="3758" y="1301"/>
                      <a:pt x="3333" y="1490"/>
                    </a:cubicBezTo>
                    <a:cubicBezTo>
                      <a:pt x="2845" y="811"/>
                      <a:pt x="2143" y="180"/>
                      <a:pt x="1309" y="26"/>
                    </a:cubicBezTo>
                    <a:cubicBezTo>
                      <a:pt x="1219" y="9"/>
                      <a:pt x="1123" y="0"/>
                      <a:pt x="10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479;p39">
                <a:extLst>
                  <a:ext uri="{FF2B5EF4-FFF2-40B4-BE49-F238E27FC236}">
                    <a16:creationId xmlns:a16="http://schemas.microsoft.com/office/drawing/2014/main" id="{D52861B4-1B0E-420B-ACC8-2CBD714948A6}"/>
                  </a:ext>
                </a:extLst>
              </p:cNvPr>
              <p:cNvSpPr/>
              <p:nvPr/>
            </p:nvSpPr>
            <p:spPr>
              <a:xfrm>
                <a:off x="1822567" y="3949444"/>
                <a:ext cx="263500" cy="395123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9357" extrusionOk="0">
                    <a:moveTo>
                      <a:pt x="1148" y="1"/>
                    </a:moveTo>
                    <a:cubicBezTo>
                      <a:pt x="1059" y="1"/>
                      <a:pt x="966" y="14"/>
                      <a:pt x="870" y="41"/>
                    </a:cubicBezTo>
                    <a:cubicBezTo>
                      <a:pt x="72" y="255"/>
                      <a:pt x="0" y="1327"/>
                      <a:pt x="0" y="2006"/>
                    </a:cubicBezTo>
                    <a:cubicBezTo>
                      <a:pt x="0" y="3196"/>
                      <a:pt x="227" y="4363"/>
                      <a:pt x="679" y="5470"/>
                    </a:cubicBezTo>
                    <a:cubicBezTo>
                      <a:pt x="974" y="6212"/>
                      <a:pt x="1528" y="7064"/>
                      <a:pt x="2370" y="7064"/>
                    </a:cubicBezTo>
                    <a:cubicBezTo>
                      <a:pt x="2447" y="7064"/>
                      <a:pt x="2526" y="7057"/>
                      <a:pt x="2608" y="7042"/>
                    </a:cubicBezTo>
                    <a:cubicBezTo>
                      <a:pt x="2763" y="7018"/>
                      <a:pt x="2941" y="6851"/>
                      <a:pt x="3072" y="6839"/>
                    </a:cubicBezTo>
                    <a:lnTo>
                      <a:pt x="3084" y="6828"/>
                    </a:lnTo>
                    <a:cubicBezTo>
                      <a:pt x="3394" y="7030"/>
                      <a:pt x="3418" y="7197"/>
                      <a:pt x="3156" y="7316"/>
                    </a:cubicBezTo>
                    <a:cubicBezTo>
                      <a:pt x="3048" y="7375"/>
                      <a:pt x="2953" y="7435"/>
                      <a:pt x="2858" y="7506"/>
                    </a:cubicBezTo>
                    <a:cubicBezTo>
                      <a:pt x="2584" y="7744"/>
                      <a:pt x="2453" y="8102"/>
                      <a:pt x="2489" y="8459"/>
                    </a:cubicBezTo>
                    <a:cubicBezTo>
                      <a:pt x="2552" y="8994"/>
                      <a:pt x="3010" y="9356"/>
                      <a:pt x="3503" y="9356"/>
                    </a:cubicBezTo>
                    <a:cubicBezTo>
                      <a:pt x="3657" y="9356"/>
                      <a:pt x="3815" y="9321"/>
                      <a:pt x="3965" y="9245"/>
                    </a:cubicBezTo>
                    <a:cubicBezTo>
                      <a:pt x="4322" y="9042"/>
                      <a:pt x="4584" y="8649"/>
                      <a:pt x="4799" y="8304"/>
                    </a:cubicBezTo>
                    <a:cubicBezTo>
                      <a:pt x="5120" y="7828"/>
                      <a:pt x="5382" y="7328"/>
                      <a:pt x="5584" y="6792"/>
                    </a:cubicBezTo>
                    <a:cubicBezTo>
                      <a:pt x="5965" y="5827"/>
                      <a:pt x="6239" y="4625"/>
                      <a:pt x="6085" y="3589"/>
                    </a:cubicBezTo>
                    <a:cubicBezTo>
                      <a:pt x="6037" y="3220"/>
                      <a:pt x="5858" y="2851"/>
                      <a:pt x="5501" y="2708"/>
                    </a:cubicBezTo>
                    <a:cubicBezTo>
                      <a:pt x="5428" y="2682"/>
                      <a:pt x="5356" y="2671"/>
                      <a:pt x="5285" y="2671"/>
                    </a:cubicBezTo>
                    <a:cubicBezTo>
                      <a:pt x="4997" y="2671"/>
                      <a:pt x="4728" y="2860"/>
                      <a:pt x="4489" y="3041"/>
                    </a:cubicBezTo>
                    <a:cubicBezTo>
                      <a:pt x="4070" y="3373"/>
                      <a:pt x="3554" y="3718"/>
                      <a:pt x="3022" y="3718"/>
                    </a:cubicBezTo>
                    <a:cubicBezTo>
                      <a:pt x="2829" y="3718"/>
                      <a:pt x="2634" y="3673"/>
                      <a:pt x="2441" y="3565"/>
                    </a:cubicBezTo>
                    <a:cubicBezTo>
                      <a:pt x="1584" y="3089"/>
                      <a:pt x="2072" y="2077"/>
                      <a:pt x="2155" y="1327"/>
                    </a:cubicBezTo>
                    <a:cubicBezTo>
                      <a:pt x="2229" y="678"/>
                      <a:pt x="1796" y="1"/>
                      <a:pt x="11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480;p39">
                <a:extLst>
                  <a:ext uri="{FF2B5EF4-FFF2-40B4-BE49-F238E27FC236}">
                    <a16:creationId xmlns:a16="http://schemas.microsoft.com/office/drawing/2014/main" id="{DB1604AE-BD5C-4973-A6E8-E0C8FA00F676}"/>
                  </a:ext>
                </a:extLst>
              </p:cNvPr>
              <p:cNvSpPr/>
              <p:nvPr/>
            </p:nvSpPr>
            <p:spPr>
              <a:xfrm>
                <a:off x="1531451" y="4221600"/>
                <a:ext cx="261473" cy="17224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4079" extrusionOk="0">
                    <a:moveTo>
                      <a:pt x="4326" y="1"/>
                    </a:moveTo>
                    <a:cubicBezTo>
                      <a:pt x="4313" y="1"/>
                      <a:pt x="4300" y="1"/>
                      <a:pt x="4287" y="2"/>
                    </a:cubicBezTo>
                    <a:cubicBezTo>
                      <a:pt x="4096" y="25"/>
                      <a:pt x="3894" y="85"/>
                      <a:pt x="3727" y="192"/>
                    </a:cubicBezTo>
                    <a:cubicBezTo>
                      <a:pt x="3132" y="502"/>
                      <a:pt x="2584" y="930"/>
                      <a:pt x="1930" y="1097"/>
                    </a:cubicBezTo>
                    <a:cubicBezTo>
                      <a:pt x="1822" y="1126"/>
                      <a:pt x="1671" y="1131"/>
                      <a:pt x="1503" y="1131"/>
                    </a:cubicBezTo>
                    <a:cubicBezTo>
                      <a:pt x="1406" y="1131"/>
                      <a:pt x="1304" y="1130"/>
                      <a:pt x="1202" y="1130"/>
                    </a:cubicBezTo>
                    <a:cubicBezTo>
                      <a:pt x="827" y="1130"/>
                      <a:pt x="446" y="1153"/>
                      <a:pt x="310" y="1371"/>
                    </a:cubicBezTo>
                    <a:cubicBezTo>
                      <a:pt x="1" y="1859"/>
                      <a:pt x="751" y="2573"/>
                      <a:pt x="1048" y="2883"/>
                    </a:cubicBezTo>
                    <a:cubicBezTo>
                      <a:pt x="1775" y="3573"/>
                      <a:pt x="2715" y="3990"/>
                      <a:pt x="3715" y="4050"/>
                    </a:cubicBezTo>
                    <a:cubicBezTo>
                      <a:pt x="3901" y="4064"/>
                      <a:pt x="4115" y="4079"/>
                      <a:pt x="4336" y="4079"/>
                    </a:cubicBezTo>
                    <a:cubicBezTo>
                      <a:pt x="4841" y="4079"/>
                      <a:pt x="5385" y="4003"/>
                      <a:pt x="5716" y="3681"/>
                    </a:cubicBezTo>
                    <a:cubicBezTo>
                      <a:pt x="6192" y="3204"/>
                      <a:pt x="5871" y="2502"/>
                      <a:pt x="5597" y="1930"/>
                    </a:cubicBezTo>
                    <a:cubicBezTo>
                      <a:pt x="5513" y="1764"/>
                      <a:pt x="5454" y="1597"/>
                      <a:pt x="5382" y="1430"/>
                    </a:cubicBezTo>
                    <a:cubicBezTo>
                      <a:pt x="5207" y="916"/>
                      <a:pt x="5009" y="1"/>
                      <a:pt x="43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481;p39">
                <a:extLst>
                  <a:ext uri="{FF2B5EF4-FFF2-40B4-BE49-F238E27FC236}">
                    <a16:creationId xmlns:a16="http://schemas.microsoft.com/office/drawing/2014/main" id="{4BAD639B-2FE7-4D07-AFFD-C49779407D31}"/>
                  </a:ext>
                </a:extLst>
              </p:cNvPr>
              <p:cNvSpPr/>
              <p:nvPr/>
            </p:nvSpPr>
            <p:spPr>
              <a:xfrm>
                <a:off x="1710495" y="4168140"/>
                <a:ext cx="339382" cy="282291"/>
              </a:xfrm>
              <a:custGeom>
                <a:avLst/>
                <a:gdLst/>
                <a:ahLst/>
                <a:cxnLst/>
                <a:rect l="l" t="t" r="r" b="b"/>
                <a:pathLst>
                  <a:path w="8037" h="6685" extrusionOk="0">
                    <a:moveTo>
                      <a:pt x="1353" y="1"/>
                    </a:moveTo>
                    <a:cubicBezTo>
                      <a:pt x="879" y="1"/>
                      <a:pt x="0" y="185"/>
                      <a:pt x="511" y="815"/>
                    </a:cubicBezTo>
                    <a:cubicBezTo>
                      <a:pt x="607" y="922"/>
                      <a:pt x="726" y="1006"/>
                      <a:pt x="857" y="1089"/>
                    </a:cubicBezTo>
                    <a:cubicBezTo>
                      <a:pt x="1095" y="1244"/>
                      <a:pt x="1285" y="1458"/>
                      <a:pt x="1404" y="1720"/>
                    </a:cubicBezTo>
                    <a:cubicBezTo>
                      <a:pt x="1642" y="2256"/>
                      <a:pt x="1750" y="2839"/>
                      <a:pt x="1869" y="3411"/>
                    </a:cubicBezTo>
                    <a:cubicBezTo>
                      <a:pt x="2190" y="4935"/>
                      <a:pt x="2809" y="6673"/>
                      <a:pt x="4607" y="6685"/>
                    </a:cubicBezTo>
                    <a:cubicBezTo>
                      <a:pt x="5441" y="6661"/>
                      <a:pt x="6238" y="6399"/>
                      <a:pt x="6917" y="5923"/>
                    </a:cubicBezTo>
                    <a:cubicBezTo>
                      <a:pt x="7322" y="5637"/>
                      <a:pt x="8036" y="4994"/>
                      <a:pt x="7643" y="4423"/>
                    </a:cubicBezTo>
                    <a:cubicBezTo>
                      <a:pt x="7527" y="4287"/>
                      <a:pt x="7356" y="4207"/>
                      <a:pt x="7181" y="4207"/>
                    </a:cubicBezTo>
                    <a:cubicBezTo>
                      <a:pt x="7141" y="4207"/>
                      <a:pt x="7100" y="4211"/>
                      <a:pt x="7060" y="4220"/>
                    </a:cubicBezTo>
                    <a:cubicBezTo>
                      <a:pt x="6629" y="4288"/>
                      <a:pt x="6317" y="4616"/>
                      <a:pt x="5866" y="4616"/>
                    </a:cubicBezTo>
                    <a:cubicBezTo>
                      <a:pt x="5844" y="4616"/>
                      <a:pt x="5821" y="4615"/>
                      <a:pt x="5798" y="4613"/>
                    </a:cubicBezTo>
                    <a:cubicBezTo>
                      <a:pt x="5214" y="4577"/>
                      <a:pt x="4738" y="4149"/>
                      <a:pt x="4631" y="3589"/>
                    </a:cubicBezTo>
                    <a:cubicBezTo>
                      <a:pt x="4583" y="3351"/>
                      <a:pt x="4595" y="3101"/>
                      <a:pt x="4667" y="2863"/>
                    </a:cubicBezTo>
                    <a:cubicBezTo>
                      <a:pt x="4726" y="2720"/>
                      <a:pt x="4738" y="2565"/>
                      <a:pt x="4702" y="2411"/>
                    </a:cubicBezTo>
                    <a:cubicBezTo>
                      <a:pt x="4559" y="1994"/>
                      <a:pt x="4000" y="1934"/>
                      <a:pt x="3762" y="1613"/>
                    </a:cubicBezTo>
                    <a:cubicBezTo>
                      <a:pt x="3476" y="1232"/>
                      <a:pt x="3405" y="791"/>
                      <a:pt x="3012" y="494"/>
                    </a:cubicBezTo>
                    <a:cubicBezTo>
                      <a:pt x="2595" y="160"/>
                      <a:pt x="1988" y="41"/>
                      <a:pt x="1476" y="5"/>
                    </a:cubicBezTo>
                    <a:cubicBezTo>
                      <a:pt x="1440" y="2"/>
                      <a:pt x="1398" y="1"/>
                      <a:pt x="13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482;p39">
                <a:extLst>
                  <a:ext uri="{FF2B5EF4-FFF2-40B4-BE49-F238E27FC236}">
                    <a16:creationId xmlns:a16="http://schemas.microsoft.com/office/drawing/2014/main" id="{AF8220DE-8EB9-4CBA-95A6-C79B6D4D03C4}"/>
                  </a:ext>
                </a:extLst>
              </p:cNvPr>
              <p:cNvSpPr/>
              <p:nvPr/>
            </p:nvSpPr>
            <p:spPr>
              <a:xfrm>
                <a:off x="1883924" y="2330568"/>
                <a:ext cx="238332" cy="413112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9783" extrusionOk="0">
                    <a:moveTo>
                      <a:pt x="4912" y="0"/>
                    </a:moveTo>
                    <a:cubicBezTo>
                      <a:pt x="4511" y="0"/>
                      <a:pt x="4037" y="625"/>
                      <a:pt x="3661" y="625"/>
                    </a:cubicBezTo>
                    <a:cubicBezTo>
                      <a:pt x="3651" y="625"/>
                      <a:pt x="3641" y="624"/>
                      <a:pt x="3631" y="623"/>
                    </a:cubicBezTo>
                    <a:cubicBezTo>
                      <a:pt x="3624" y="620"/>
                      <a:pt x="3617" y="618"/>
                      <a:pt x="3611" y="618"/>
                    </a:cubicBezTo>
                    <a:cubicBezTo>
                      <a:pt x="3595" y="618"/>
                      <a:pt x="3580" y="627"/>
                      <a:pt x="3572" y="635"/>
                    </a:cubicBezTo>
                    <a:cubicBezTo>
                      <a:pt x="3484" y="626"/>
                      <a:pt x="3395" y="621"/>
                      <a:pt x="3308" y="621"/>
                    </a:cubicBezTo>
                    <a:cubicBezTo>
                      <a:pt x="2534" y="621"/>
                      <a:pt x="1807" y="992"/>
                      <a:pt x="1357" y="1623"/>
                    </a:cubicBezTo>
                    <a:cubicBezTo>
                      <a:pt x="762" y="2481"/>
                      <a:pt x="822" y="3469"/>
                      <a:pt x="1226" y="4386"/>
                    </a:cubicBezTo>
                    <a:cubicBezTo>
                      <a:pt x="1488" y="4981"/>
                      <a:pt x="1822" y="5600"/>
                      <a:pt x="1667" y="6279"/>
                    </a:cubicBezTo>
                    <a:cubicBezTo>
                      <a:pt x="1512" y="6934"/>
                      <a:pt x="1024" y="7541"/>
                      <a:pt x="548" y="7981"/>
                    </a:cubicBezTo>
                    <a:cubicBezTo>
                      <a:pt x="321" y="8196"/>
                      <a:pt x="0" y="8422"/>
                      <a:pt x="214" y="8755"/>
                    </a:cubicBezTo>
                    <a:cubicBezTo>
                      <a:pt x="369" y="8922"/>
                      <a:pt x="548" y="9077"/>
                      <a:pt x="750" y="9196"/>
                    </a:cubicBezTo>
                    <a:cubicBezTo>
                      <a:pt x="964" y="9363"/>
                      <a:pt x="1203" y="9505"/>
                      <a:pt x="1453" y="9613"/>
                    </a:cubicBezTo>
                    <a:cubicBezTo>
                      <a:pt x="1703" y="9723"/>
                      <a:pt x="1988" y="9782"/>
                      <a:pt x="2270" y="9782"/>
                    </a:cubicBezTo>
                    <a:cubicBezTo>
                      <a:pt x="2900" y="9782"/>
                      <a:pt x="3511" y="9486"/>
                      <a:pt x="3667" y="8803"/>
                    </a:cubicBezTo>
                    <a:cubicBezTo>
                      <a:pt x="3746" y="8820"/>
                      <a:pt x="3822" y="8827"/>
                      <a:pt x="3897" y="8827"/>
                    </a:cubicBezTo>
                    <a:cubicBezTo>
                      <a:pt x="4624" y="8827"/>
                      <a:pt x="5150" y="8077"/>
                      <a:pt x="5334" y="7386"/>
                    </a:cubicBezTo>
                    <a:cubicBezTo>
                      <a:pt x="5644" y="6195"/>
                      <a:pt x="5203" y="4993"/>
                      <a:pt x="5096" y="3814"/>
                    </a:cubicBezTo>
                    <a:cubicBezTo>
                      <a:pt x="5024" y="3112"/>
                      <a:pt x="5072" y="2397"/>
                      <a:pt x="5203" y="1707"/>
                    </a:cubicBezTo>
                    <a:cubicBezTo>
                      <a:pt x="5286" y="1290"/>
                      <a:pt x="5536" y="766"/>
                      <a:pt x="5334" y="350"/>
                    </a:cubicBezTo>
                    <a:cubicBezTo>
                      <a:pt x="5211" y="93"/>
                      <a:pt x="5067" y="0"/>
                      <a:pt x="49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483;p39">
                <a:extLst>
                  <a:ext uri="{FF2B5EF4-FFF2-40B4-BE49-F238E27FC236}">
                    <a16:creationId xmlns:a16="http://schemas.microsoft.com/office/drawing/2014/main" id="{F8BFD933-68D4-46F1-9283-2DCFC1391B1F}"/>
                  </a:ext>
                </a:extLst>
              </p:cNvPr>
              <p:cNvSpPr/>
              <p:nvPr/>
            </p:nvSpPr>
            <p:spPr>
              <a:xfrm>
                <a:off x="2012126" y="2731772"/>
                <a:ext cx="103584" cy="42024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9952" extrusionOk="0">
                    <a:moveTo>
                      <a:pt x="1362" y="0"/>
                    </a:moveTo>
                    <a:cubicBezTo>
                      <a:pt x="1229" y="0"/>
                      <a:pt x="1087" y="94"/>
                      <a:pt x="941" y="326"/>
                    </a:cubicBezTo>
                    <a:cubicBezTo>
                      <a:pt x="798" y="588"/>
                      <a:pt x="738" y="874"/>
                      <a:pt x="786" y="1159"/>
                    </a:cubicBezTo>
                    <a:cubicBezTo>
                      <a:pt x="857" y="1493"/>
                      <a:pt x="965" y="1826"/>
                      <a:pt x="1095" y="2136"/>
                    </a:cubicBezTo>
                    <a:cubicBezTo>
                      <a:pt x="1250" y="2552"/>
                      <a:pt x="1310" y="2981"/>
                      <a:pt x="1298" y="3421"/>
                    </a:cubicBezTo>
                    <a:cubicBezTo>
                      <a:pt x="1274" y="4291"/>
                      <a:pt x="917" y="5017"/>
                      <a:pt x="381" y="5660"/>
                    </a:cubicBezTo>
                    <a:cubicBezTo>
                      <a:pt x="12" y="6100"/>
                      <a:pt x="0" y="6446"/>
                      <a:pt x="476" y="6755"/>
                    </a:cubicBezTo>
                    <a:cubicBezTo>
                      <a:pt x="1191" y="7220"/>
                      <a:pt x="1465" y="8363"/>
                      <a:pt x="1631" y="9160"/>
                    </a:cubicBezTo>
                    <a:cubicBezTo>
                      <a:pt x="1667" y="9327"/>
                      <a:pt x="1631" y="9887"/>
                      <a:pt x="1857" y="9946"/>
                    </a:cubicBezTo>
                    <a:cubicBezTo>
                      <a:pt x="1873" y="9950"/>
                      <a:pt x="1887" y="9952"/>
                      <a:pt x="1901" y="9952"/>
                    </a:cubicBezTo>
                    <a:cubicBezTo>
                      <a:pt x="2015" y="9952"/>
                      <a:pt x="2077" y="9827"/>
                      <a:pt x="2119" y="9732"/>
                    </a:cubicBezTo>
                    <a:cubicBezTo>
                      <a:pt x="2453" y="9065"/>
                      <a:pt x="2322" y="8220"/>
                      <a:pt x="2262" y="7517"/>
                    </a:cubicBezTo>
                    <a:cubicBezTo>
                      <a:pt x="2179" y="6577"/>
                      <a:pt x="2084" y="5636"/>
                      <a:pt x="2036" y="4695"/>
                    </a:cubicBezTo>
                    <a:cubicBezTo>
                      <a:pt x="2012" y="4148"/>
                      <a:pt x="2012" y="3612"/>
                      <a:pt x="2036" y="3076"/>
                    </a:cubicBezTo>
                    <a:cubicBezTo>
                      <a:pt x="2072" y="2540"/>
                      <a:pt x="2143" y="2005"/>
                      <a:pt x="2131" y="1469"/>
                    </a:cubicBezTo>
                    <a:cubicBezTo>
                      <a:pt x="2131" y="1030"/>
                      <a:pt x="1801" y="0"/>
                      <a:pt x="13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" name="Google Shape;484;p39">
                <a:extLst>
                  <a:ext uri="{FF2B5EF4-FFF2-40B4-BE49-F238E27FC236}">
                    <a16:creationId xmlns:a16="http://schemas.microsoft.com/office/drawing/2014/main" id="{5A78DA5B-50CC-44A2-B8BC-61B4958675DD}"/>
                  </a:ext>
                </a:extLst>
              </p:cNvPr>
              <p:cNvGrpSpPr/>
              <p:nvPr/>
            </p:nvGrpSpPr>
            <p:grpSpPr>
              <a:xfrm>
                <a:off x="2474303" y="3684469"/>
                <a:ext cx="419813" cy="452582"/>
                <a:chOff x="4085075" y="4133225"/>
                <a:chExt cx="281150" cy="303075"/>
              </a:xfrm>
            </p:grpSpPr>
            <p:sp>
              <p:nvSpPr>
                <p:cNvPr id="84" name="Google Shape;485;p39">
                  <a:extLst>
                    <a:ext uri="{FF2B5EF4-FFF2-40B4-BE49-F238E27FC236}">
                      <a16:creationId xmlns:a16="http://schemas.microsoft.com/office/drawing/2014/main" id="{D7A506A8-AD73-4892-B3AB-BF314B84087D}"/>
                    </a:ext>
                  </a:extLst>
                </p:cNvPr>
                <p:cNvSpPr/>
                <p:nvPr/>
              </p:nvSpPr>
              <p:spPr>
                <a:xfrm>
                  <a:off x="4090375" y="4136625"/>
                  <a:ext cx="275850" cy="29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34" h="11834" extrusionOk="0">
                      <a:moveTo>
                        <a:pt x="9958" y="0"/>
                      </a:moveTo>
                      <a:cubicBezTo>
                        <a:pt x="9859" y="0"/>
                        <a:pt x="9761" y="9"/>
                        <a:pt x="9669" y="25"/>
                      </a:cubicBezTo>
                      <a:cubicBezTo>
                        <a:pt x="8799" y="180"/>
                        <a:pt x="8073" y="811"/>
                        <a:pt x="7561" y="1502"/>
                      </a:cubicBezTo>
                      <a:cubicBezTo>
                        <a:pt x="7127" y="1313"/>
                        <a:pt x="6662" y="1221"/>
                        <a:pt x="6185" y="1221"/>
                      </a:cubicBezTo>
                      <a:cubicBezTo>
                        <a:pt x="6061" y="1221"/>
                        <a:pt x="5936" y="1227"/>
                        <a:pt x="5811" y="1240"/>
                      </a:cubicBezTo>
                      <a:cubicBezTo>
                        <a:pt x="4704" y="1323"/>
                        <a:pt x="3918" y="1954"/>
                        <a:pt x="3751" y="3085"/>
                      </a:cubicBezTo>
                      <a:cubicBezTo>
                        <a:pt x="3608" y="4073"/>
                        <a:pt x="3894" y="5169"/>
                        <a:pt x="4608" y="5883"/>
                      </a:cubicBezTo>
                      <a:cubicBezTo>
                        <a:pt x="4775" y="6050"/>
                        <a:pt x="4978" y="6193"/>
                        <a:pt x="5180" y="6312"/>
                      </a:cubicBezTo>
                      <a:cubicBezTo>
                        <a:pt x="5263" y="6348"/>
                        <a:pt x="5335" y="6383"/>
                        <a:pt x="5418" y="6431"/>
                      </a:cubicBezTo>
                      <a:cubicBezTo>
                        <a:pt x="5519" y="6776"/>
                        <a:pt x="5537" y="6948"/>
                        <a:pt x="5467" y="6948"/>
                      </a:cubicBezTo>
                      <a:cubicBezTo>
                        <a:pt x="5438" y="6948"/>
                        <a:pt x="5394" y="6919"/>
                        <a:pt x="5335" y="6859"/>
                      </a:cubicBezTo>
                      <a:cubicBezTo>
                        <a:pt x="5263" y="6836"/>
                        <a:pt x="5192" y="6764"/>
                        <a:pt x="5108" y="6729"/>
                      </a:cubicBezTo>
                      <a:cubicBezTo>
                        <a:pt x="4968" y="6671"/>
                        <a:pt x="4819" y="6644"/>
                        <a:pt x="4672" y="6644"/>
                      </a:cubicBezTo>
                      <a:cubicBezTo>
                        <a:pt x="4419" y="6644"/>
                        <a:pt x="4168" y="6725"/>
                        <a:pt x="3965" y="6883"/>
                      </a:cubicBezTo>
                      <a:cubicBezTo>
                        <a:pt x="3804" y="6102"/>
                        <a:pt x="3110" y="5566"/>
                        <a:pt x="2386" y="5566"/>
                      </a:cubicBezTo>
                      <a:cubicBezTo>
                        <a:pt x="2039" y="5566"/>
                        <a:pt x="1686" y="5689"/>
                        <a:pt x="1382" y="5967"/>
                      </a:cubicBezTo>
                      <a:cubicBezTo>
                        <a:pt x="417" y="6871"/>
                        <a:pt x="798" y="8443"/>
                        <a:pt x="667" y="9610"/>
                      </a:cubicBezTo>
                      <a:cubicBezTo>
                        <a:pt x="632" y="10038"/>
                        <a:pt x="489" y="10467"/>
                        <a:pt x="263" y="10836"/>
                      </a:cubicBezTo>
                      <a:cubicBezTo>
                        <a:pt x="155" y="11003"/>
                        <a:pt x="1" y="11170"/>
                        <a:pt x="25" y="11372"/>
                      </a:cubicBezTo>
                      <a:cubicBezTo>
                        <a:pt x="91" y="11764"/>
                        <a:pt x="633" y="11833"/>
                        <a:pt x="1023" y="11833"/>
                      </a:cubicBezTo>
                      <a:cubicBezTo>
                        <a:pt x="1119" y="11833"/>
                        <a:pt x="1206" y="11829"/>
                        <a:pt x="1275" y="11824"/>
                      </a:cubicBezTo>
                      <a:cubicBezTo>
                        <a:pt x="1989" y="11765"/>
                        <a:pt x="2668" y="11467"/>
                        <a:pt x="3287" y="11134"/>
                      </a:cubicBezTo>
                      <a:cubicBezTo>
                        <a:pt x="4025" y="10741"/>
                        <a:pt x="4739" y="10300"/>
                        <a:pt x="5430" y="9848"/>
                      </a:cubicBezTo>
                      <a:cubicBezTo>
                        <a:pt x="5978" y="9491"/>
                        <a:pt x="6502" y="9086"/>
                        <a:pt x="6835" y="8526"/>
                      </a:cubicBezTo>
                      <a:cubicBezTo>
                        <a:pt x="7061" y="8157"/>
                        <a:pt x="7192" y="7741"/>
                        <a:pt x="7490" y="7419"/>
                      </a:cubicBezTo>
                      <a:cubicBezTo>
                        <a:pt x="7775" y="7133"/>
                        <a:pt x="8133" y="6919"/>
                        <a:pt x="8526" y="6824"/>
                      </a:cubicBezTo>
                      <a:cubicBezTo>
                        <a:pt x="8585" y="6812"/>
                        <a:pt x="8609" y="6752"/>
                        <a:pt x="8573" y="6705"/>
                      </a:cubicBezTo>
                      <a:cubicBezTo>
                        <a:pt x="8395" y="6312"/>
                        <a:pt x="8204" y="5883"/>
                        <a:pt x="8335" y="5443"/>
                      </a:cubicBezTo>
                      <a:cubicBezTo>
                        <a:pt x="8430" y="5205"/>
                        <a:pt x="8561" y="4978"/>
                        <a:pt x="8716" y="4776"/>
                      </a:cubicBezTo>
                      <a:cubicBezTo>
                        <a:pt x="8942" y="4395"/>
                        <a:pt x="9073" y="3978"/>
                        <a:pt x="9133" y="3550"/>
                      </a:cubicBezTo>
                      <a:cubicBezTo>
                        <a:pt x="9204" y="3014"/>
                        <a:pt x="9395" y="2502"/>
                        <a:pt x="9704" y="2049"/>
                      </a:cubicBezTo>
                      <a:cubicBezTo>
                        <a:pt x="9990" y="1633"/>
                        <a:pt x="10335" y="1275"/>
                        <a:pt x="10621" y="859"/>
                      </a:cubicBezTo>
                      <a:cubicBezTo>
                        <a:pt x="11033" y="255"/>
                        <a:pt x="10494" y="0"/>
                        <a:pt x="99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486;p39">
                  <a:extLst>
                    <a:ext uri="{FF2B5EF4-FFF2-40B4-BE49-F238E27FC236}">
                      <a16:creationId xmlns:a16="http://schemas.microsoft.com/office/drawing/2014/main" id="{D22EED75-74F3-4624-8F8E-79CD4706272D}"/>
                    </a:ext>
                  </a:extLst>
                </p:cNvPr>
                <p:cNvSpPr/>
                <p:nvPr/>
              </p:nvSpPr>
              <p:spPr>
                <a:xfrm>
                  <a:off x="4085075" y="4133225"/>
                  <a:ext cx="278875" cy="30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5" h="12123" extrusionOk="0">
                      <a:moveTo>
                        <a:pt x="10163" y="283"/>
                      </a:moveTo>
                      <a:cubicBezTo>
                        <a:pt x="10247" y="283"/>
                        <a:pt x="10331" y="290"/>
                        <a:pt x="10416" y="304"/>
                      </a:cubicBezTo>
                      <a:cubicBezTo>
                        <a:pt x="10595" y="328"/>
                        <a:pt x="10857" y="411"/>
                        <a:pt x="10833" y="638"/>
                      </a:cubicBezTo>
                      <a:cubicBezTo>
                        <a:pt x="10797" y="780"/>
                        <a:pt x="10726" y="923"/>
                        <a:pt x="10631" y="1030"/>
                      </a:cubicBezTo>
                      <a:cubicBezTo>
                        <a:pt x="10500" y="1197"/>
                        <a:pt x="10369" y="1364"/>
                        <a:pt x="10226" y="1531"/>
                      </a:cubicBezTo>
                      <a:cubicBezTo>
                        <a:pt x="9976" y="1828"/>
                        <a:pt x="9750" y="2150"/>
                        <a:pt x="9559" y="2483"/>
                      </a:cubicBezTo>
                      <a:cubicBezTo>
                        <a:pt x="9404" y="2816"/>
                        <a:pt x="9297" y="3162"/>
                        <a:pt x="9226" y="3519"/>
                      </a:cubicBezTo>
                      <a:cubicBezTo>
                        <a:pt x="9178" y="3888"/>
                        <a:pt x="9083" y="4245"/>
                        <a:pt x="8952" y="4590"/>
                      </a:cubicBezTo>
                      <a:cubicBezTo>
                        <a:pt x="8797" y="4900"/>
                        <a:pt x="8547" y="5162"/>
                        <a:pt x="8428" y="5483"/>
                      </a:cubicBezTo>
                      <a:cubicBezTo>
                        <a:pt x="8297" y="5852"/>
                        <a:pt x="8380" y="6233"/>
                        <a:pt x="8523" y="6579"/>
                      </a:cubicBezTo>
                      <a:cubicBezTo>
                        <a:pt x="8559" y="6662"/>
                        <a:pt x="8595" y="6745"/>
                        <a:pt x="8630" y="6829"/>
                      </a:cubicBezTo>
                      <a:cubicBezTo>
                        <a:pt x="8631" y="6833"/>
                        <a:pt x="8632" y="6836"/>
                        <a:pt x="8633" y="6839"/>
                      </a:cubicBezTo>
                      <a:lnTo>
                        <a:pt x="8633" y="6839"/>
                      </a:lnTo>
                      <a:cubicBezTo>
                        <a:pt x="8632" y="6840"/>
                        <a:pt x="8631" y="6840"/>
                        <a:pt x="8630" y="6841"/>
                      </a:cubicBezTo>
                      <a:cubicBezTo>
                        <a:pt x="8583" y="6865"/>
                        <a:pt x="8559" y="6865"/>
                        <a:pt x="8523" y="6876"/>
                      </a:cubicBezTo>
                      <a:cubicBezTo>
                        <a:pt x="8357" y="6936"/>
                        <a:pt x="8190" y="7007"/>
                        <a:pt x="8047" y="7103"/>
                      </a:cubicBezTo>
                      <a:cubicBezTo>
                        <a:pt x="7749" y="7281"/>
                        <a:pt x="7511" y="7531"/>
                        <a:pt x="7333" y="7829"/>
                      </a:cubicBezTo>
                      <a:cubicBezTo>
                        <a:pt x="7154" y="8138"/>
                        <a:pt x="7035" y="8472"/>
                        <a:pt x="6821" y="8758"/>
                      </a:cubicBezTo>
                      <a:cubicBezTo>
                        <a:pt x="6606" y="9067"/>
                        <a:pt x="6333" y="9329"/>
                        <a:pt x="6035" y="9543"/>
                      </a:cubicBezTo>
                      <a:cubicBezTo>
                        <a:pt x="5368" y="10032"/>
                        <a:pt x="4678" y="10472"/>
                        <a:pt x="3951" y="10865"/>
                      </a:cubicBezTo>
                      <a:cubicBezTo>
                        <a:pt x="3177" y="11306"/>
                        <a:pt x="2356" y="11758"/>
                        <a:pt x="1451" y="11818"/>
                      </a:cubicBezTo>
                      <a:cubicBezTo>
                        <a:pt x="1388" y="11823"/>
                        <a:pt x="1326" y="11826"/>
                        <a:pt x="1263" y="11826"/>
                      </a:cubicBezTo>
                      <a:cubicBezTo>
                        <a:pt x="1076" y="11826"/>
                        <a:pt x="888" y="11800"/>
                        <a:pt x="701" y="11746"/>
                      </a:cubicBezTo>
                      <a:cubicBezTo>
                        <a:pt x="594" y="11722"/>
                        <a:pt x="487" y="11651"/>
                        <a:pt x="427" y="11556"/>
                      </a:cubicBezTo>
                      <a:cubicBezTo>
                        <a:pt x="342" y="11386"/>
                        <a:pt x="475" y="11225"/>
                        <a:pt x="572" y="11091"/>
                      </a:cubicBezTo>
                      <a:lnTo>
                        <a:pt x="572" y="11091"/>
                      </a:lnTo>
                      <a:cubicBezTo>
                        <a:pt x="584" y="11082"/>
                        <a:pt x="596" y="11070"/>
                        <a:pt x="606" y="11056"/>
                      </a:cubicBezTo>
                      <a:cubicBezTo>
                        <a:pt x="1249" y="10032"/>
                        <a:pt x="987" y="8817"/>
                        <a:pt x="1094" y="7698"/>
                      </a:cubicBezTo>
                      <a:cubicBezTo>
                        <a:pt x="1141" y="7174"/>
                        <a:pt x="1284" y="6626"/>
                        <a:pt x="1677" y="6245"/>
                      </a:cubicBezTo>
                      <a:cubicBezTo>
                        <a:pt x="1930" y="5993"/>
                        <a:pt x="2271" y="5855"/>
                        <a:pt x="2623" y="5855"/>
                      </a:cubicBezTo>
                      <a:cubicBezTo>
                        <a:pt x="2752" y="5855"/>
                        <a:pt x="2883" y="5874"/>
                        <a:pt x="3011" y="5912"/>
                      </a:cubicBezTo>
                      <a:cubicBezTo>
                        <a:pt x="3535" y="6079"/>
                        <a:pt x="3927" y="6519"/>
                        <a:pt x="4035" y="7055"/>
                      </a:cubicBezTo>
                      <a:cubicBezTo>
                        <a:pt x="4052" y="7125"/>
                        <a:pt x="4114" y="7169"/>
                        <a:pt x="4179" y="7169"/>
                      </a:cubicBezTo>
                      <a:cubicBezTo>
                        <a:pt x="4203" y="7169"/>
                        <a:pt x="4227" y="7163"/>
                        <a:pt x="4249" y="7150"/>
                      </a:cubicBezTo>
                      <a:cubicBezTo>
                        <a:pt x="4432" y="7012"/>
                        <a:pt x="4651" y="6940"/>
                        <a:pt x="4870" y="6940"/>
                      </a:cubicBezTo>
                      <a:cubicBezTo>
                        <a:pt x="5065" y="6940"/>
                        <a:pt x="5259" y="6997"/>
                        <a:pt x="5428" y="7115"/>
                      </a:cubicBezTo>
                      <a:cubicBezTo>
                        <a:pt x="5506" y="7159"/>
                        <a:pt x="5573" y="7235"/>
                        <a:pt x="5669" y="7235"/>
                      </a:cubicBezTo>
                      <a:cubicBezTo>
                        <a:pt x="5676" y="7235"/>
                        <a:pt x="5683" y="7234"/>
                        <a:pt x="5690" y="7234"/>
                      </a:cubicBezTo>
                      <a:cubicBezTo>
                        <a:pt x="5785" y="7234"/>
                        <a:pt x="5868" y="7150"/>
                        <a:pt x="5868" y="7043"/>
                      </a:cubicBezTo>
                      <a:cubicBezTo>
                        <a:pt x="5880" y="6912"/>
                        <a:pt x="5856" y="6781"/>
                        <a:pt x="5821" y="6650"/>
                      </a:cubicBezTo>
                      <a:cubicBezTo>
                        <a:pt x="5809" y="6567"/>
                        <a:pt x="5773" y="6495"/>
                        <a:pt x="5713" y="6436"/>
                      </a:cubicBezTo>
                      <a:cubicBezTo>
                        <a:pt x="5606" y="6376"/>
                        <a:pt x="5511" y="6317"/>
                        <a:pt x="5404" y="6269"/>
                      </a:cubicBezTo>
                      <a:cubicBezTo>
                        <a:pt x="5059" y="6067"/>
                        <a:pt x="4761" y="5769"/>
                        <a:pt x="4547" y="5424"/>
                      </a:cubicBezTo>
                      <a:cubicBezTo>
                        <a:pt x="3856" y="4305"/>
                        <a:pt x="3820" y="2376"/>
                        <a:pt x="5190" y="1733"/>
                      </a:cubicBezTo>
                      <a:cubicBezTo>
                        <a:pt x="5523" y="1578"/>
                        <a:pt x="5904" y="1507"/>
                        <a:pt x="6273" y="1507"/>
                      </a:cubicBezTo>
                      <a:cubicBezTo>
                        <a:pt x="6322" y="1504"/>
                        <a:pt x="6372" y="1503"/>
                        <a:pt x="6421" y="1503"/>
                      </a:cubicBezTo>
                      <a:cubicBezTo>
                        <a:pt x="6862" y="1503"/>
                        <a:pt x="7307" y="1597"/>
                        <a:pt x="7714" y="1769"/>
                      </a:cubicBezTo>
                      <a:cubicBezTo>
                        <a:pt x="7736" y="1780"/>
                        <a:pt x="7759" y="1785"/>
                        <a:pt x="7782" y="1785"/>
                      </a:cubicBezTo>
                      <a:cubicBezTo>
                        <a:pt x="7833" y="1785"/>
                        <a:pt x="7883" y="1758"/>
                        <a:pt x="7916" y="1709"/>
                      </a:cubicBezTo>
                      <a:cubicBezTo>
                        <a:pt x="8345" y="1138"/>
                        <a:pt x="8904" y="614"/>
                        <a:pt x="9583" y="388"/>
                      </a:cubicBezTo>
                      <a:cubicBezTo>
                        <a:pt x="9775" y="321"/>
                        <a:pt x="9967" y="283"/>
                        <a:pt x="10163" y="283"/>
                      </a:cubicBezTo>
                      <a:close/>
                      <a:moveTo>
                        <a:pt x="10214" y="1"/>
                      </a:moveTo>
                      <a:cubicBezTo>
                        <a:pt x="10014" y="1"/>
                        <a:pt x="9820" y="29"/>
                        <a:pt x="9678" y="66"/>
                      </a:cubicBezTo>
                      <a:cubicBezTo>
                        <a:pt x="8890" y="269"/>
                        <a:pt x="8240" y="834"/>
                        <a:pt x="7749" y="1468"/>
                      </a:cubicBezTo>
                      <a:lnTo>
                        <a:pt x="7749" y="1468"/>
                      </a:lnTo>
                      <a:cubicBezTo>
                        <a:pt x="7319" y="1297"/>
                        <a:pt x="6859" y="1209"/>
                        <a:pt x="6399" y="1209"/>
                      </a:cubicBezTo>
                      <a:cubicBezTo>
                        <a:pt x="6230" y="1209"/>
                        <a:pt x="6060" y="1221"/>
                        <a:pt x="5892" y="1245"/>
                      </a:cubicBezTo>
                      <a:cubicBezTo>
                        <a:pt x="5368" y="1292"/>
                        <a:pt x="4892" y="1507"/>
                        <a:pt x="4499" y="1852"/>
                      </a:cubicBezTo>
                      <a:cubicBezTo>
                        <a:pt x="3630" y="2662"/>
                        <a:pt x="3642" y="4114"/>
                        <a:pt x="4070" y="5138"/>
                      </a:cubicBezTo>
                      <a:cubicBezTo>
                        <a:pt x="4201" y="5460"/>
                        <a:pt x="4392" y="5769"/>
                        <a:pt x="4630" y="6031"/>
                      </a:cubicBezTo>
                      <a:cubicBezTo>
                        <a:pt x="4893" y="6294"/>
                        <a:pt x="5189" y="6524"/>
                        <a:pt x="5518" y="6690"/>
                      </a:cubicBezTo>
                      <a:lnTo>
                        <a:pt x="5518" y="6690"/>
                      </a:lnTo>
                      <a:cubicBezTo>
                        <a:pt x="5531" y="6740"/>
                        <a:pt x="5545" y="6788"/>
                        <a:pt x="5556" y="6835"/>
                      </a:cubicBezTo>
                      <a:lnTo>
                        <a:pt x="5556" y="6835"/>
                      </a:lnTo>
                      <a:cubicBezTo>
                        <a:pt x="5553" y="6833"/>
                        <a:pt x="5549" y="6831"/>
                        <a:pt x="5547" y="6829"/>
                      </a:cubicBezTo>
                      <a:cubicBezTo>
                        <a:pt x="5463" y="6781"/>
                        <a:pt x="5380" y="6734"/>
                        <a:pt x="5285" y="6698"/>
                      </a:cubicBezTo>
                      <a:cubicBezTo>
                        <a:pt x="5159" y="6660"/>
                        <a:pt x="5029" y="6641"/>
                        <a:pt x="4899" y="6641"/>
                      </a:cubicBezTo>
                      <a:cubicBezTo>
                        <a:pt x="4686" y="6641"/>
                        <a:pt x="4472" y="6691"/>
                        <a:pt x="4277" y="6787"/>
                      </a:cubicBezTo>
                      <a:lnTo>
                        <a:pt x="4277" y="6787"/>
                      </a:lnTo>
                      <a:cubicBezTo>
                        <a:pt x="4030" y="6067"/>
                        <a:pt x="3338" y="5557"/>
                        <a:pt x="2601" y="5557"/>
                      </a:cubicBezTo>
                      <a:cubicBezTo>
                        <a:pt x="2393" y="5557"/>
                        <a:pt x="2181" y="5597"/>
                        <a:pt x="1975" y="5686"/>
                      </a:cubicBezTo>
                      <a:cubicBezTo>
                        <a:pt x="796" y="6210"/>
                        <a:pt x="760" y="7627"/>
                        <a:pt x="772" y="8722"/>
                      </a:cubicBezTo>
                      <a:cubicBezTo>
                        <a:pt x="772" y="9472"/>
                        <a:pt x="772" y="10246"/>
                        <a:pt x="356" y="10901"/>
                      </a:cubicBezTo>
                      <a:cubicBezTo>
                        <a:pt x="356" y="10901"/>
                        <a:pt x="356" y="10901"/>
                        <a:pt x="356" y="10901"/>
                      </a:cubicBezTo>
                      <a:lnTo>
                        <a:pt x="356" y="10901"/>
                      </a:lnTo>
                      <a:cubicBezTo>
                        <a:pt x="354" y="10903"/>
                        <a:pt x="352" y="10906"/>
                        <a:pt x="350" y="10908"/>
                      </a:cubicBezTo>
                      <a:lnTo>
                        <a:pt x="350" y="10908"/>
                      </a:lnTo>
                      <a:cubicBezTo>
                        <a:pt x="174" y="11168"/>
                        <a:pt x="0" y="11439"/>
                        <a:pt x="189" y="11746"/>
                      </a:cubicBezTo>
                      <a:cubicBezTo>
                        <a:pt x="356" y="11948"/>
                        <a:pt x="594" y="12068"/>
                        <a:pt x="844" y="12091"/>
                      </a:cubicBezTo>
                      <a:cubicBezTo>
                        <a:pt x="984" y="12113"/>
                        <a:pt x="1125" y="12123"/>
                        <a:pt x="1266" y="12123"/>
                      </a:cubicBezTo>
                      <a:cubicBezTo>
                        <a:pt x="1829" y="12123"/>
                        <a:pt x="2389" y="11963"/>
                        <a:pt x="2904" y="11734"/>
                      </a:cubicBezTo>
                      <a:cubicBezTo>
                        <a:pt x="3749" y="11341"/>
                        <a:pt x="4570" y="10889"/>
                        <a:pt x="5344" y="10365"/>
                      </a:cubicBezTo>
                      <a:cubicBezTo>
                        <a:pt x="6035" y="9936"/>
                        <a:pt x="6749" y="9472"/>
                        <a:pt x="7178" y="8758"/>
                      </a:cubicBezTo>
                      <a:cubicBezTo>
                        <a:pt x="7392" y="8412"/>
                        <a:pt x="7523" y="7996"/>
                        <a:pt x="7797" y="7686"/>
                      </a:cubicBezTo>
                      <a:cubicBezTo>
                        <a:pt x="7928" y="7543"/>
                        <a:pt x="8083" y="7424"/>
                        <a:pt x="8249" y="7329"/>
                      </a:cubicBezTo>
                      <a:cubicBezTo>
                        <a:pt x="8428" y="7246"/>
                        <a:pt x="8619" y="7162"/>
                        <a:pt x="8821" y="7103"/>
                      </a:cubicBezTo>
                      <a:cubicBezTo>
                        <a:pt x="8940" y="7055"/>
                        <a:pt x="9000" y="6924"/>
                        <a:pt x="8952" y="6805"/>
                      </a:cubicBezTo>
                      <a:cubicBezTo>
                        <a:pt x="8880" y="6567"/>
                        <a:pt x="8749" y="6364"/>
                        <a:pt x="8702" y="6126"/>
                      </a:cubicBezTo>
                      <a:cubicBezTo>
                        <a:pt x="8595" y="5638"/>
                        <a:pt x="8880" y="5329"/>
                        <a:pt x="9107" y="4936"/>
                      </a:cubicBezTo>
                      <a:cubicBezTo>
                        <a:pt x="9547" y="4221"/>
                        <a:pt x="9464" y="3328"/>
                        <a:pt x="9857" y="2590"/>
                      </a:cubicBezTo>
                      <a:cubicBezTo>
                        <a:pt x="10095" y="2197"/>
                        <a:pt x="10357" y="1828"/>
                        <a:pt x="10666" y="1495"/>
                      </a:cubicBezTo>
                      <a:cubicBezTo>
                        <a:pt x="10857" y="1245"/>
                        <a:pt x="11155" y="935"/>
                        <a:pt x="11143" y="602"/>
                      </a:cubicBezTo>
                      <a:cubicBezTo>
                        <a:pt x="11126" y="136"/>
                        <a:pt x="10655" y="1"/>
                        <a:pt x="102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" name="Google Shape;487;p39">
              <a:extLst>
                <a:ext uri="{FF2B5EF4-FFF2-40B4-BE49-F238E27FC236}">
                  <a16:creationId xmlns:a16="http://schemas.microsoft.com/office/drawing/2014/main" id="{9619B700-A0EB-4FFD-AC99-CFF7711B5C90}"/>
                </a:ext>
              </a:extLst>
            </p:cNvPr>
            <p:cNvGrpSpPr/>
            <p:nvPr/>
          </p:nvGrpSpPr>
          <p:grpSpPr>
            <a:xfrm>
              <a:off x="5163825" y="1615484"/>
              <a:ext cx="2483737" cy="2677012"/>
              <a:chOff x="910538" y="1807834"/>
              <a:chExt cx="2483737" cy="2677012"/>
            </a:xfrm>
          </p:grpSpPr>
          <p:sp>
            <p:nvSpPr>
              <p:cNvPr id="9" name="Google Shape;488;p39">
                <a:extLst>
                  <a:ext uri="{FF2B5EF4-FFF2-40B4-BE49-F238E27FC236}">
                    <a16:creationId xmlns:a16="http://schemas.microsoft.com/office/drawing/2014/main" id="{FB9E7B5B-DCDB-4A3F-9109-7B1C513FE156}"/>
                  </a:ext>
                </a:extLst>
              </p:cNvPr>
              <p:cNvSpPr/>
              <p:nvPr/>
            </p:nvSpPr>
            <p:spPr>
              <a:xfrm>
                <a:off x="2123776" y="1807834"/>
                <a:ext cx="1270499" cy="2677012"/>
              </a:xfrm>
              <a:custGeom>
                <a:avLst/>
                <a:gdLst/>
                <a:ahLst/>
                <a:cxnLst/>
                <a:rect l="l" t="t" r="r" b="b"/>
                <a:pathLst>
                  <a:path w="30087" h="63395" extrusionOk="0">
                    <a:moveTo>
                      <a:pt x="6602" y="1"/>
                    </a:moveTo>
                    <a:cubicBezTo>
                      <a:pt x="1" y="1"/>
                      <a:pt x="714" y="6994"/>
                      <a:pt x="642" y="11562"/>
                    </a:cubicBezTo>
                    <a:cubicBezTo>
                      <a:pt x="630" y="12014"/>
                      <a:pt x="547" y="31767"/>
                      <a:pt x="666" y="40827"/>
                    </a:cubicBezTo>
                    <a:cubicBezTo>
                      <a:pt x="737" y="46661"/>
                      <a:pt x="261" y="53031"/>
                      <a:pt x="1380" y="58794"/>
                    </a:cubicBezTo>
                    <a:cubicBezTo>
                      <a:pt x="1559" y="60734"/>
                      <a:pt x="2773" y="62461"/>
                      <a:pt x="4631" y="63128"/>
                    </a:cubicBezTo>
                    <a:cubicBezTo>
                      <a:pt x="5141" y="63308"/>
                      <a:pt x="5667" y="63394"/>
                      <a:pt x="6190" y="63394"/>
                    </a:cubicBezTo>
                    <a:cubicBezTo>
                      <a:pt x="7424" y="63394"/>
                      <a:pt x="8639" y="62916"/>
                      <a:pt x="9584" y="62080"/>
                    </a:cubicBezTo>
                    <a:cubicBezTo>
                      <a:pt x="10009" y="62204"/>
                      <a:pt x="10448" y="62265"/>
                      <a:pt x="10886" y="62265"/>
                    </a:cubicBezTo>
                    <a:cubicBezTo>
                      <a:pt x="11540" y="62265"/>
                      <a:pt x="12193" y="62129"/>
                      <a:pt x="12799" y="61866"/>
                    </a:cubicBezTo>
                    <a:cubicBezTo>
                      <a:pt x="13703" y="61461"/>
                      <a:pt x="14453" y="60853"/>
                      <a:pt x="15227" y="60246"/>
                    </a:cubicBezTo>
                    <a:cubicBezTo>
                      <a:pt x="16013" y="59615"/>
                      <a:pt x="16882" y="59115"/>
                      <a:pt x="17835" y="58770"/>
                    </a:cubicBezTo>
                    <a:cubicBezTo>
                      <a:pt x="21788" y="57317"/>
                      <a:pt x="23859" y="53769"/>
                      <a:pt x="25669" y="50185"/>
                    </a:cubicBezTo>
                    <a:cubicBezTo>
                      <a:pt x="25717" y="50102"/>
                      <a:pt x="25741" y="50019"/>
                      <a:pt x="25764" y="49935"/>
                    </a:cubicBezTo>
                    <a:cubicBezTo>
                      <a:pt x="28765" y="47554"/>
                      <a:pt x="30086" y="43625"/>
                      <a:pt x="29146" y="39922"/>
                    </a:cubicBezTo>
                    <a:cubicBezTo>
                      <a:pt x="28777" y="38529"/>
                      <a:pt x="27979" y="37303"/>
                      <a:pt x="27538" y="35958"/>
                    </a:cubicBezTo>
                    <a:cubicBezTo>
                      <a:pt x="27110" y="34600"/>
                      <a:pt x="27265" y="33183"/>
                      <a:pt x="27229" y="31790"/>
                    </a:cubicBezTo>
                    <a:cubicBezTo>
                      <a:pt x="27193" y="30457"/>
                      <a:pt x="26955" y="29171"/>
                      <a:pt x="26276" y="28004"/>
                    </a:cubicBezTo>
                    <a:cubicBezTo>
                      <a:pt x="25729" y="27064"/>
                      <a:pt x="24943" y="26266"/>
                      <a:pt x="24443" y="25313"/>
                    </a:cubicBezTo>
                    <a:cubicBezTo>
                      <a:pt x="24919" y="22754"/>
                      <a:pt x="25050" y="20146"/>
                      <a:pt x="24824" y="17551"/>
                    </a:cubicBezTo>
                    <a:cubicBezTo>
                      <a:pt x="24502" y="14122"/>
                      <a:pt x="23216" y="10716"/>
                      <a:pt x="20288" y="8752"/>
                    </a:cubicBezTo>
                    <a:cubicBezTo>
                      <a:pt x="18668" y="4358"/>
                      <a:pt x="14513" y="1418"/>
                      <a:pt x="9834" y="1334"/>
                    </a:cubicBezTo>
                    <a:cubicBezTo>
                      <a:pt x="8953" y="537"/>
                      <a:pt x="7881" y="1"/>
                      <a:pt x="6619" y="1"/>
                    </a:cubicBezTo>
                    <a:cubicBezTo>
                      <a:pt x="6614" y="1"/>
                      <a:pt x="6608" y="1"/>
                      <a:pt x="6602" y="1"/>
                    </a:cubicBezTo>
                    <a:close/>
                  </a:path>
                </a:pathLst>
              </a:custGeom>
              <a:solidFill>
                <a:srgbClr val="FFD3E5">
                  <a:alpha val="66480"/>
                </a:srgbClr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89;p39">
                <a:extLst>
                  <a:ext uri="{FF2B5EF4-FFF2-40B4-BE49-F238E27FC236}">
                    <a16:creationId xmlns:a16="http://schemas.microsoft.com/office/drawing/2014/main" id="{071840CB-199F-4563-A98E-4FF48504FC59}"/>
                  </a:ext>
                </a:extLst>
              </p:cNvPr>
              <p:cNvSpPr/>
              <p:nvPr/>
            </p:nvSpPr>
            <p:spPr>
              <a:xfrm>
                <a:off x="910538" y="1807834"/>
                <a:ext cx="1271006" cy="2677012"/>
              </a:xfrm>
              <a:custGeom>
                <a:avLst/>
                <a:gdLst/>
                <a:ahLst/>
                <a:cxnLst/>
                <a:rect l="l" t="t" r="r" b="b"/>
                <a:pathLst>
                  <a:path w="30099" h="63395" extrusionOk="0">
                    <a:moveTo>
                      <a:pt x="23497" y="1"/>
                    </a:moveTo>
                    <a:cubicBezTo>
                      <a:pt x="23491" y="1"/>
                      <a:pt x="23485" y="1"/>
                      <a:pt x="23480" y="1"/>
                    </a:cubicBezTo>
                    <a:cubicBezTo>
                      <a:pt x="22218" y="1"/>
                      <a:pt x="21146" y="537"/>
                      <a:pt x="20265" y="1346"/>
                    </a:cubicBezTo>
                    <a:cubicBezTo>
                      <a:pt x="15574" y="1418"/>
                      <a:pt x="11419" y="4358"/>
                      <a:pt x="9799" y="8752"/>
                    </a:cubicBezTo>
                    <a:cubicBezTo>
                      <a:pt x="6882" y="10716"/>
                      <a:pt x="5596" y="14122"/>
                      <a:pt x="5275" y="17551"/>
                    </a:cubicBezTo>
                    <a:cubicBezTo>
                      <a:pt x="5049" y="20146"/>
                      <a:pt x="5180" y="22754"/>
                      <a:pt x="5656" y="25313"/>
                    </a:cubicBezTo>
                    <a:cubicBezTo>
                      <a:pt x="5156" y="26266"/>
                      <a:pt x="4370" y="27064"/>
                      <a:pt x="3822" y="28004"/>
                    </a:cubicBezTo>
                    <a:cubicBezTo>
                      <a:pt x="3144" y="29171"/>
                      <a:pt x="2894" y="30457"/>
                      <a:pt x="2870" y="31790"/>
                    </a:cubicBezTo>
                    <a:cubicBezTo>
                      <a:pt x="2834" y="33183"/>
                      <a:pt x="2989" y="34600"/>
                      <a:pt x="2548" y="35958"/>
                    </a:cubicBezTo>
                    <a:cubicBezTo>
                      <a:pt x="2120" y="37303"/>
                      <a:pt x="1310" y="38529"/>
                      <a:pt x="953" y="39922"/>
                    </a:cubicBezTo>
                    <a:cubicBezTo>
                      <a:pt x="1" y="43625"/>
                      <a:pt x="1322" y="47554"/>
                      <a:pt x="4334" y="49935"/>
                    </a:cubicBezTo>
                    <a:cubicBezTo>
                      <a:pt x="4346" y="50019"/>
                      <a:pt x="4382" y="50102"/>
                      <a:pt x="4418" y="50185"/>
                    </a:cubicBezTo>
                    <a:cubicBezTo>
                      <a:pt x="6227" y="53769"/>
                      <a:pt x="8311" y="57317"/>
                      <a:pt x="12264" y="58770"/>
                    </a:cubicBezTo>
                    <a:cubicBezTo>
                      <a:pt x="13205" y="59115"/>
                      <a:pt x="14086" y="59615"/>
                      <a:pt x="14871" y="60246"/>
                    </a:cubicBezTo>
                    <a:cubicBezTo>
                      <a:pt x="15645" y="60853"/>
                      <a:pt x="16395" y="61461"/>
                      <a:pt x="17288" y="61866"/>
                    </a:cubicBezTo>
                    <a:cubicBezTo>
                      <a:pt x="17894" y="62129"/>
                      <a:pt x="18547" y="62265"/>
                      <a:pt x="19204" y="62265"/>
                    </a:cubicBezTo>
                    <a:cubicBezTo>
                      <a:pt x="19644" y="62265"/>
                      <a:pt x="20085" y="62204"/>
                      <a:pt x="20515" y="62080"/>
                    </a:cubicBezTo>
                    <a:cubicBezTo>
                      <a:pt x="21460" y="62916"/>
                      <a:pt x="22669" y="63394"/>
                      <a:pt x="23904" y="63394"/>
                    </a:cubicBezTo>
                    <a:cubicBezTo>
                      <a:pt x="24427" y="63394"/>
                      <a:pt x="24954" y="63308"/>
                      <a:pt x="25468" y="63128"/>
                    </a:cubicBezTo>
                    <a:cubicBezTo>
                      <a:pt x="27325" y="62461"/>
                      <a:pt x="28540" y="60734"/>
                      <a:pt x="28718" y="58794"/>
                    </a:cubicBezTo>
                    <a:cubicBezTo>
                      <a:pt x="29826" y="53031"/>
                      <a:pt x="29361" y="46661"/>
                      <a:pt x="29433" y="40827"/>
                    </a:cubicBezTo>
                    <a:cubicBezTo>
                      <a:pt x="29540" y="31767"/>
                      <a:pt x="29599" y="11788"/>
                      <a:pt x="29599" y="11335"/>
                    </a:cubicBezTo>
                    <a:cubicBezTo>
                      <a:pt x="29516" y="6768"/>
                      <a:pt x="30098" y="1"/>
                      <a:pt x="23497" y="1"/>
                    </a:cubicBezTo>
                    <a:close/>
                  </a:path>
                </a:pathLst>
              </a:custGeom>
              <a:solidFill>
                <a:srgbClr val="FFD3E5">
                  <a:alpha val="66480"/>
                </a:srgbClr>
              </a:solidFill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" name="Date Placeholder 19">
            <a:extLst>
              <a:ext uri="{FF2B5EF4-FFF2-40B4-BE49-F238E27FC236}">
                <a16:creationId xmlns:a16="http://schemas.microsoft.com/office/drawing/2014/main" id="{07AE6A9F-9B19-4978-8BC8-727A15C37F1D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87" name="Google Shape;4252;p45">
            <a:extLst>
              <a:ext uri="{FF2B5EF4-FFF2-40B4-BE49-F238E27FC236}">
                <a16:creationId xmlns:a16="http://schemas.microsoft.com/office/drawing/2014/main" id="{21E16AE9-2B30-4078-91E6-51053B6A0081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" name="Slide Number Placeholder 2">
            <a:extLst>
              <a:ext uri="{FF2B5EF4-FFF2-40B4-BE49-F238E27FC236}">
                <a16:creationId xmlns:a16="http://schemas.microsoft.com/office/drawing/2014/main" id="{233668A9-8ACA-4B65-A15B-0A98D5F19F9F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16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9" name="Picture 2">
            <a:extLst>
              <a:ext uri="{FF2B5EF4-FFF2-40B4-BE49-F238E27FC236}">
                <a16:creationId xmlns:a16="http://schemas.microsoft.com/office/drawing/2014/main" id="{4D180C70-7B68-45F5-9194-B533249ED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Google Shape;172;p18">
            <a:extLst>
              <a:ext uri="{FF2B5EF4-FFF2-40B4-BE49-F238E27FC236}">
                <a16:creationId xmlns:a16="http://schemas.microsoft.com/office/drawing/2014/main" id="{BB1E5AC1-46B2-447D-AEBD-DDA91DD11F09}"/>
              </a:ext>
            </a:extLst>
          </p:cNvPr>
          <p:cNvSpPr txBox="1">
            <a:spLocks/>
          </p:cNvSpPr>
          <p:nvPr/>
        </p:nvSpPr>
        <p:spPr>
          <a:xfrm>
            <a:off x="180000" y="307450"/>
            <a:ext cx="878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IN" dirty="0"/>
              <a:t>Electrocorticography (</a:t>
            </a:r>
            <a:r>
              <a:rPr lang="en-IN" dirty="0" err="1"/>
              <a:t>ECoG</a:t>
            </a:r>
            <a:r>
              <a:rPr lang="en-IN" dirty="0"/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C5960D-23C3-4CE6-BB67-283EDCE3746C}"/>
              </a:ext>
            </a:extLst>
          </p:cNvPr>
          <p:cNvGrpSpPr/>
          <p:nvPr/>
        </p:nvGrpSpPr>
        <p:grpSpPr>
          <a:xfrm>
            <a:off x="7989833" y="94788"/>
            <a:ext cx="1127232" cy="244823"/>
            <a:chOff x="7989833" y="94788"/>
            <a:chExt cx="1127232" cy="244823"/>
          </a:xfrm>
        </p:grpSpPr>
        <p:sp>
          <p:nvSpPr>
            <p:cNvPr id="92" name="Flowchart: Terminator 91">
              <a:extLst>
                <a:ext uri="{FF2B5EF4-FFF2-40B4-BE49-F238E27FC236}">
                  <a16:creationId xmlns:a16="http://schemas.microsoft.com/office/drawing/2014/main" id="{BC105387-646B-44FB-9869-BE5911C5301C}"/>
                </a:ext>
              </a:extLst>
            </p:cNvPr>
            <p:cNvSpPr/>
            <p:nvPr/>
          </p:nvSpPr>
          <p:spPr>
            <a:xfrm>
              <a:off x="8041773" y="94788"/>
              <a:ext cx="1023353" cy="244823"/>
            </a:xfrm>
            <a:prstGeom prst="flowChartTerminator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IN" sz="900" b="1" dirty="0">
                <a:solidFill>
                  <a:srgbClr val="C00000"/>
                </a:solidFill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35A91A31-AC5E-44D4-9011-30F7C72EFC29}"/>
                </a:ext>
              </a:extLst>
            </p:cNvPr>
            <p:cNvSpPr txBox="1"/>
            <p:nvPr/>
          </p:nvSpPr>
          <p:spPr>
            <a:xfrm>
              <a:off x="7989833" y="117171"/>
              <a:ext cx="1127232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C00000"/>
                  </a:solidFill>
                </a:rPr>
                <a:t>PARTIALLY INVASIVE</a:t>
              </a:r>
              <a:endParaRPr lang="en-IN" sz="7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E0E68A6D-CADD-450F-8EA8-1C402925210F}"/>
              </a:ext>
            </a:extLst>
          </p:cNvPr>
          <p:cNvGrpSpPr/>
          <p:nvPr/>
        </p:nvGrpSpPr>
        <p:grpSpPr>
          <a:xfrm>
            <a:off x="1632971" y="2753014"/>
            <a:ext cx="632703" cy="726694"/>
            <a:chOff x="4261411" y="2579647"/>
            <a:chExt cx="632703" cy="726694"/>
          </a:xfrm>
        </p:grpSpPr>
        <p:sp>
          <p:nvSpPr>
            <p:cNvPr id="6" name="Google Shape;491;p39">
              <a:extLst>
                <a:ext uri="{FF2B5EF4-FFF2-40B4-BE49-F238E27FC236}">
                  <a16:creationId xmlns:a16="http://schemas.microsoft.com/office/drawing/2014/main" id="{B8B30697-F78D-4DD2-861C-D8E5A54BAD43}"/>
                </a:ext>
              </a:extLst>
            </p:cNvPr>
            <p:cNvSpPr/>
            <p:nvPr/>
          </p:nvSpPr>
          <p:spPr>
            <a:xfrm>
              <a:off x="4261411" y="2579647"/>
              <a:ext cx="632703" cy="726694"/>
            </a:xfrm>
            <a:prstGeom prst="roundRect">
              <a:avLst>
                <a:gd name="adj" fmla="val 27083"/>
              </a:avLst>
            </a:prstGeom>
            <a:gradFill>
              <a:gsLst>
                <a:gs pos="0">
                  <a:srgbClr val="0097A7"/>
                </a:gs>
                <a:gs pos="100000">
                  <a:srgbClr val="0097A7"/>
                </a:gs>
              </a:gsLst>
              <a:lin ang="5400700" scaled="0"/>
            </a:gradFill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Circle: Hollow 93">
              <a:extLst>
                <a:ext uri="{FF2B5EF4-FFF2-40B4-BE49-F238E27FC236}">
                  <a16:creationId xmlns:a16="http://schemas.microsoft.com/office/drawing/2014/main" id="{D386F581-BC59-4CDD-88E9-3727BC71E021}"/>
                </a:ext>
              </a:extLst>
            </p:cNvPr>
            <p:cNvSpPr/>
            <p:nvPr/>
          </p:nvSpPr>
          <p:spPr>
            <a:xfrm>
              <a:off x="4343134" y="2667733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95" name="Circle: Hollow 94">
              <a:extLst>
                <a:ext uri="{FF2B5EF4-FFF2-40B4-BE49-F238E27FC236}">
                  <a16:creationId xmlns:a16="http://schemas.microsoft.com/office/drawing/2014/main" id="{60674655-9F51-4800-8CC9-5597DAA16F29}"/>
                </a:ext>
              </a:extLst>
            </p:cNvPr>
            <p:cNvSpPr/>
            <p:nvPr/>
          </p:nvSpPr>
          <p:spPr>
            <a:xfrm>
              <a:off x="4525932" y="2667876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96" name="Circle: Hollow 95">
              <a:extLst>
                <a:ext uri="{FF2B5EF4-FFF2-40B4-BE49-F238E27FC236}">
                  <a16:creationId xmlns:a16="http://schemas.microsoft.com/office/drawing/2014/main" id="{619D7D8F-3CCA-4440-A182-66DAD411714C}"/>
                </a:ext>
              </a:extLst>
            </p:cNvPr>
            <p:cNvSpPr/>
            <p:nvPr/>
          </p:nvSpPr>
          <p:spPr>
            <a:xfrm>
              <a:off x="4700475" y="2665739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97" name="Circle: Hollow 96">
              <a:extLst>
                <a:ext uri="{FF2B5EF4-FFF2-40B4-BE49-F238E27FC236}">
                  <a16:creationId xmlns:a16="http://schemas.microsoft.com/office/drawing/2014/main" id="{27E1403A-D854-4E46-AB3E-B16A9F93E288}"/>
                </a:ext>
              </a:extLst>
            </p:cNvPr>
            <p:cNvSpPr/>
            <p:nvPr/>
          </p:nvSpPr>
          <p:spPr>
            <a:xfrm>
              <a:off x="4343134" y="2815200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98" name="Circle: Hollow 97">
              <a:extLst>
                <a:ext uri="{FF2B5EF4-FFF2-40B4-BE49-F238E27FC236}">
                  <a16:creationId xmlns:a16="http://schemas.microsoft.com/office/drawing/2014/main" id="{66A258B9-3E3D-4728-967E-4A845982ADE7}"/>
                </a:ext>
              </a:extLst>
            </p:cNvPr>
            <p:cNvSpPr/>
            <p:nvPr/>
          </p:nvSpPr>
          <p:spPr>
            <a:xfrm>
              <a:off x="4524271" y="2816234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99" name="Circle: Hollow 98">
              <a:extLst>
                <a:ext uri="{FF2B5EF4-FFF2-40B4-BE49-F238E27FC236}">
                  <a16:creationId xmlns:a16="http://schemas.microsoft.com/office/drawing/2014/main" id="{57380A00-6C8D-41E5-A66C-6F8836011A7D}"/>
                </a:ext>
              </a:extLst>
            </p:cNvPr>
            <p:cNvSpPr/>
            <p:nvPr/>
          </p:nvSpPr>
          <p:spPr>
            <a:xfrm>
              <a:off x="4702804" y="2814247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0" name="Circle: Hollow 99">
              <a:extLst>
                <a:ext uri="{FF2B5EF4-FFF2-40B4-BE49-F238E27FC236}">
                  <a16:creationId xmlns:a16="http://schemas.microsoft.com/office/drawing/2014/main" id="{3C36166D-BBDD-42C0-A495-20F836C5A453}"/>
                </a:ext>
              </a:extLst>
            </p:cNvPr>
            <p:cNvSpPr/>
            <p:nvPr/>
          </p:nvSpPr>
          <p:spPr>
            <a:xfrm>
              <a:off x="4344815" y="2957008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1" name="Circle: Hollow 100">
              <a:extLst>
                <a:ext uri="{FF2B5EF4-FFF2-40B4-BE49-F238E27FC236}">
                  <a16:creationId xmlns:a16="http://schemas.microsoft.com/office/drawing/2014/main" id="{3EA65FBA-8F2C-4B1E-AF48-94086E7837C5}"/>
                </a:ext>
              </a:extLst>
            </p:cNvPr>
            <p:cNvSpPr/>
            <p:nvPr/>
          </p:nvSpPr>
          <p:spPr>
            <a:xfrm>
              <a:off x="4528335" y="2962667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2" name="Circle: Hollow 101">
              <a:extLst>
                <a:ext uri="{FF2B5EF4-FFF2-40B4-BE49-F238E27FC236}">
                  <a16:creationId xmlns:a16="http://schemas.microsoft.com/office/drawing/2014/main" id="{F6A0B597-94E1-4A16-B758-419459A7F2F6}"/>
                </a:ext>
              </a:extLst>
            </p:cNvPr>
            <p:cNvSpPr/>
            <p:nvPr/>
          </p:nvSpPr>
          <p:spPr>
            <a:xfrm>
              <a:off x="4704378" y="2964614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3" name="Circle: Hollow 102">
              <a:extLst>
                <a:ext uri="{FF2B5EF4-FFF2-40B4-BE49-F238E27FC236}">
                  <a16:creationId xmlns:a16="http://schemas.microsoft.com/office/drawing/2014/main" id="{724AB869-D36F-475D-9652-76803AD3285C}"/>
                </a:ext>
              </a:extLst>
            </p:cNvPr>
            <p:cNvSpPr/>
            <p:nvPr/>
          </p:nvSpPr>
          <p:spPr>
            <a:xfrm>
              <a:off x="4344815" y="3104475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4" name="Circle: Hollow 103">
              <a:extLst>
                <a:ext uri="{FF2B5EF4-FFF2-40B4-BE49-F238E27FC236}">
                  <a16:creationId xmlns:a16="http://schemas.microsoft.com/office/drawing/2014/main" id="{69B52F8E-0A43-4267-8B77-C444E00D42B8}"/>
                </a:ext>
              </a:extLst>
            </p:cNvPr>
            <p:cNvSpPr/>
            <p:nvPr/>
          </p:nvSpPr>
          <p:spPr>
            <a:xfrm>
              <a:off x="4528335" y="3110134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05" name="Circle: Hollow 104">
              <a:extLst>
                <a:ext uri="{FF2B5EF4-FFF2-40B4-BE49-F238E27FC236}">
                  <a16:creationId xmlns:a16="http://schemas.microsoft.com/office/drawing/2014/main" id="{C7ACA31E-8655-47CB-BBCE-386D4E12B809}"/>
                </a:ext>
              </a:extLst>
            </p:cNvPr>
            <p:cNvSpPr/>
            <p:nvPr/>
          </p:nvSpPr>
          <p:spPr>
            <a:xfrm>
              <a:off x="4704378" y="3112081"/>
              <a:ext cx="108129" cy="107710"/>
            </a:xfrm>
            <a:prstGeom prst="donu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C1BE156-F697-4168-8B66-F3AC00209589}"/>
              </a:ext>
            </a:extLst>
          </p:cNvPr>
          <p:cNvGrpSpPr/>
          <p:nvPr/>
        </p:nvGrpSpPr>
        <p:grpSpPr>
          <a:xfrm>
            <a:off x="2165006" y="1436732"/>
            <a:ext cx="3818299" cy="2125457"/>
            <a:chOff x="2165006" y="1436732"/>
            <a:chExt cx="3818299" cy="2125457"/>
          </a:xfrm>
        </p:grpSpPr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0746815-30F4-4E4C-A9D8-F946B2D128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04091" y="1580195"/>
              <a:ext cx="2164785" cy="1202738"/>
            </a:xfrm>
            <a:prstGeom prst="line">
              <a:avLst/>
            </a:prstGeom>
            <a:ln w="12700" cmpd="sng">
              <a:solidFill>
                <a:srgbClr val="002060"/>
              </a:solidFill>
              <a:prstDash val="sys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2D270CD-567B-4948-AA7C-A8DFD4BAF169}"/>
                </a:ext>
              </a:extLst>
            </p:cNvPr>
            <p:cNvCxnSpPr>
              <a:cxnSpLocks/>
              <a:endCxn id="114" idx="4"/>
            </p:cNvCxnSpPr>
            <p:nvPr/>
          </p:nvCxnSpPr>
          <p:spPr>
            <a:xfrm>
              <a:off x="2165006" y="3442940"/>
              <a:ext cx="2755912" cy="119249"/>
            </a:xfrm>
            <a:prstGeom prst="line">
              <a:avLst/>
            </a:prstGeom>
            <a:ln w="12700">
              <a:solidFill>
                <a:srgbClr val="00206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F343B5D8-BFA1-436C-9CAC-7D97E6ABC3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58530" y="1436732"/>
              <a:ext cx="2124775" cy="2125457"/>
            </a:xfrm>
            <a:prstGeom prst="ellipse">
              <a:avLst/>
            </a:prstGeom>
            <a:blipFill dpi="0"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50000"/>
                        </a14:imgEffect>
                        <a14:imgEffect>
                          <a14:colorTemperature colorTemp="88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rgbClr val="00206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9F131BA-4D08-47F3-8E91-F99365C04595}"/>
              </a:ext>
            </a:extLst>
          </p:cNvPr>
          <p:cNvGrpSpPr/>
          <p:nvPr/>
        </p:nvGrpSpPr>
        <p:grpSpPr>
          <a:xfrm>
            <a:off x="1731886" y="1354480"/>
            <a:ext cx="6966251" cy="2506030"/>
            <a:chOff x="1731886" y="1354480"/>
            <a:chExt cx="6966251" cy="2506030"/>
          </a:xfrm>
        </p:grpSpPr>
        <p:cxnSp>
          <p:nvCxnSpPr>
            <p:cNvPr id="107" name="Connector: Elbow 106">
              <a:extLst>
                <a:ext uri="{FF2B5EF4-FFF2-40B4-BE49-F238E27FC236}">
                  <a16:creationId xmlns:a16="http://schemas.microsoft.com/office/drawing/2014/main" id="{12B144DD-2464-4BAE-800C-0B01649CB461}"/>
                </a:ext>
              </a:extLst>
            </p:cNvPr>
            <p:cNvCxnSpPr>
              <a:cxnSpLocks/>
            </p:cNvCxnSpPr>
            <p:nvPr/>
          </p:nvCxnSpPr>
          <p:spPr>
            <a:xfrm>
              <a:off x="1731886" y="3042874"/>
              <a:ext cx="5776857" cy="817636"/>
            </a:xfrm>
            <a:prstGeom prst="bentConnector3">
              <a:avLst>
                <a:gd name="adj1" fmla="val -6755"/>
              </a:avLst>
            </a:prstGeom>
            <a:ln w="19050" cap="flat" cmpd="sng" algn="ctr">
              <a:solidFill>
                <a:schemeClr val="tx2"/>
              </a:solidFill>
              <a:prstDash val="dash"/>
              <a:round/>
              <a:headEnd type="none" w="med" len="med"/>
              <a:tailEnd type="oval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49" name="Google Shape;170;p18">
              <a:extLst>
                <a:ext uri="{FF2B5EF4-FFF2-40B4-BE49-F238E27FC236}">
                  <a16:creationId xmlns:a16="http://schemas.microsoft.com/office/drawing/2014/main" id="{5E19AE8C-6FD1-487E-968E-196B208B5CBD}"/>
                </a:ext>
              </a:extLst>
            </p:cNvPr>
            <p:cNvSpPr/>
            <p:nvPr/>
          </p:nvSpPr>
          <p:spPr>
            <a:xfrm rot="5400000">
              <a:off x="6621131" y="1853442"/>
              <a:ext cx="1775219" cy="1900993"/>
            </a:xfrm>
            <a:custGeom>
              <a:avLst/>
              <a:gdLst/>
              <a:ahLst/>
              <a:cxnLst/>
              <a:rect l="l" t="t" r="r" b="b"/>
              <a:pathLst>
                <a:path w="2748" h="4194" extrusionOk="0">
                  <a:moveTo>
                    <a:pt x="1" y="0"/>
                  </a:moveTo>
                  <a:lnTo>
                    <a:pt x="1" y="4194"/>
                  </a:lnTo>
                  <a:lnTo>
                    <a:pt x="2382" y="4194"/>
                  </a:lnTo>
                  <a:lnTo>
                    <a:pt x="2382" y="2969"/>
                  </a:lnTo>
                  <a:cubicBezTo>
                    <a:pt x="2382" y="2750"/>
                    <a:pt x="2450" y="2531"/>
                    <a:pt x="2571" y="2368"/>
                  </a:cubicBezTo>
                  <a:lnTo>
                    <a:pt x="2708" y="2166"/>
                  </a:lnTo>
                  <a:cubicBezTo>
                    <a:pt x="2747" y="2123"/>
                    <a:pt x="2747" y="2055"/>
                    <a:pt x="2708" y="2016"/>
                  </a:cubicBezTo>
                  <a:lnTo>
                    <a:pt x="2571" y="1826"/>
                  </a:lnTo>
                  <a:cubicBezTo>
                    <a:pt x="2450" y="1646"/>
                    <a:pt x="2382" y="1444"/>
                    <a:pt x="2382" y="1225"/>
                  </a:cubicBezTo>
                  <a:lnTo>
                    <a:pt x="2382" y="0"/>
                  </a:lnTo>
                  <a:close/>
                </a:path>
              </a:pathLst>
            </a:custGeom>
            <a:noFill/>
            <a:ln w="25400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14;p18">
              <a:extLst>
                <a:ext uri="{FF2B5EF4-FFF2-40B4-BE49-F238E27FC236}">
                  <a16:creationId xmlns:a16="http://schemas.microsoft.com/office/drawing/2014/main" id="{9394DDFE-C541-40F1-B277-C088B58F82A3}"/>
                </a:ext>
              </a:extLst>
            </p:cNvPr>
            <p:cNvSpPr txBox="1"/>
            <p:nvPr/>
          </p:nvSpPr>
          <p:spPr>
            <a:xfrm>
              <a:off x="6318422" y="1354480"/>
              <a:ext cx="2379715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700" b="1" dirty="0">
                  <a:solidFill>
                    <a:schemeClr val="tx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Intracranial Electrode Grid</a:t>
              </a:r>
            </a:p>
          </p:txBody>
        </p:sp>
        <p:sp>
          <p:nvSpPr>
            <p:cNvPr id="151" name="Google Shape;215;p18">
              <a:extLst>
                <a:ext uri="{FF2B5EF4-FFF2-40B4-BE49-F238E27FC236}">
                  <a16:creationId xmlns:a16="http://schemas.microsoft.com/office/drawing/2014/main" id="{6ABDBBB8-4CC6-4E87-B89D-962D8CD4CFF3}"/>
                </a:ext>
              </a:extLst>
            </p:cNvPr>
            <p:cNvSpPr txBox="1"/>
            <p:nvPr/>
          </p:nvSpPr>
          <p:spPr>
            <a:xfrm>
              <a:off x="6557729" y="1994498"/>
              <a:ext cx="1901100" cy="13910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marR="0" lvl="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100" dirty="0">
                  <a:latin typeface="Fira Sans"/>
                  <a:ea typeface="Fira Sans"/>
                  <a:cs typeface="Fira Sans"/>
                  <a:sym typeface="Fira Sans"/>
                </a:rPr>
                <a:t>Embedded stretchable organic electrodes</a:t>
              </a:r>
            </a:p>
            <a:p>
              <a:pPr marL="171450" marR="0" lvl="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100" dirty="0">
                  <a:latin typeface="Fira Sans"/>
                  <a:ea typeface="Fira Sans"/>
                  <a:cs typeface="Fira Sans"/>
                  <a:sym typeface="Fira Sans"/>
                </a:rPr>
                <a:t>Hydrogel substrate</a:t>
              </a:r>
            </a:p>
            <a:p>
              <a:pPr marL="171450" marR="0" lvl="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100" dirty="0">
                  <a:latin typeface="Fira Sans"/>
                  <a:ea typeface="Fira Sans"/>
                  <a:cs typeface="Fira Sans"/>
                  <a:sym typeface="Fira Sans"/>
                </a:rPr>
                <a:t>Soft and stable adhesion to brain</a:t>
              </a:r>
            </a:p>
            <a:p>
              <a:pPr marL="171450" marR="0" lvl="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100" dirty="0">
                  <a:latin typeface="Fira Sans"/>
                  <a:ea typeface="Fira Sans"/>
                  <a:cs typeface="Fira Sans"/>
                  <a:sym typeface="Fira Sans"/>
                </a:rPr>
                <a:t>Permeable to body fluids for long-term use 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987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36"/>
    </mc:Choice>
    <mc:Fallback xmlns="">
      <p:transition spd="slow" advTm="8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9AE9B8-4738-4603-99D5-6B4778FE3F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45"/>
          <a:stretch/>
        </p:blipFill>
        <p:spPr>
          <a:xfrm>
            <a:off x="1491703" y="1132657"/>
            <a:ext cx="6160594" cy="3648857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83562A74-DCE6-4000-BE04-711936EF5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Date Placeholder 19">
            <a:extLst>
              <a:ext uri="{FF2B5EF4-FFF2-40B4-BE49-F238E27FC236}">
                <a16:creationId xmlns:a16="http://schemas.microsoft.com/office/drawing/2014/main" id="{E653C540-3908-4E48-B8C8-7B019F6BAF26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11" name="Google Shape;4252;p45">
            <a:extLst>
              <a:ext uri="{FF2B5EF4-FFF2-40B4-BE49-F238E27FC236}">
                <a16:creationId xmlns:a16="http://schemas.microsoft.com/office/drawing/2014/main" id="{1F5A60D4-2E05-4527-9034-E4A8DA0B5FB7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423B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75092A80-A756-45FA-B7F6-10D25FAF5F72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17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A0E135A-9E0D-4552-8DEA-BFAC0EB166AF}"/>
              </a:ext>
            </a:extLst>
          </p:cNvPr>
          <p:cNvGrpSpPr/>
          <p:nvPr/>
        </p:nvGrpSpPr>
        <p:grpSpPr>
          <a:xfrm>
            <a:off x="8041773" y="94788"/>
            <a:ext cx="1023353" cy="244823"/>
            <a:chOff x="8041773" y="94788"/>
            <a:chExt cx="1023353" cy="244823"/>
          </a:xfrm>
        </p:grpSpPr>
        <p:sp>
          <p:nvSpPr>
            <p:cNvPr id="27" name="Flowchart: Terminator 26">
              <a:extLst>
                <a:ext uri="{FF2B5EF4-FFF2-40B4-BE49-F238E27FC236}">
                  <a16:creationId xmlns:a16="http://schemas.microsoft.com/office/drawing/2014/main" id="{61C9A07F-2971-4FCA-9DB5-15C973C3F197}"/>
                </a:ext>
              </a:extLst>
            </p:cNvPr>
            <p:cNvSpPr/>
            <p:nvPr/>
          </p:nvSpPr>
          <p:spPr>
            <a:xfrm>
              <a:off x="8041773" y="94788"/>
              <a:ext cx="1023353" cy="244823"/>
            </a:xfrm>
            <a:prstGeom prst="flowChartTerminator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IN" sz="900" b="1" dirty="0">
                <a:solidFill>
                  <a:srgbClr val="C00000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9091607-2906-4CD5-AB75-8B77137CB80C}"/>
                </a:ext>
              </a:extLst>
            </p:cNvPr>
            <p:cNvSpPr txBox="1"/>
            <p:nvPr/>
          </p:nvSpPr>
          <p:spPr>
            <a:xfrm>
              <a:off x="8191811" y="101783"/>
              <a:ext cx="72327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b="1" dirty="0">
                  <a:solidFill>
                    <a:srgbClr val="C00000"/>
                  </a:solidFill>
                </a:rPr>
                <a:t>INVASIVE</a:t>
              </a:r>
              <a:endParaRPr lang="en-IN" sz="900" b="1" dirty="0">
                <a:solidFill>
                  <a:srgbClr val="C00000"/>
                </a:solidFill>
              </a:endParaRPr>
            </a:p>
          </p:txBody>
        </p:sp>
      </p:grpSp>
      <p:sp>
        <p:nvSpPr>
          <p:cNvPr id="29" name="Google Shape;172;p18">
            <a:extLst>
              <a:ext uri="{FF2B5EF4-FFF2-40B4-BE49-F238E27FC236}">
                <a16:creationId xmlns:a16="http://schemas.microsoft.com/office/drawing/2014/main" id="{FF66C3C8-2329-4860-865C-8F8837E5A95C}"/>
              </a:ext>
            </a:extLst>
          </p:cNvPr>
          <p:cNvSpPr txBox="1">
            <a:spLocks/>
          </p:cNvSpPr>
          <p:nvPr/>
        </p:nvSpPr>
        <p:spPr>
          <a:xfrm>
            <a:off x="180000" y="307450"/>
            <a:ext cx="878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IN" dirty="0"/>
              <a:t>Intracortical Microelectrode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488CD64-DF4B-4925-8702-697E020404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09" b="895"/>
          <a:stretch/>
        </p:blipFill>
        <p:spPr>
          <a:xfrm>
            <a:off x="1499616" y="1132657"/>
            <a:ext cx="6160594" cy="363460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0164EF0-8BBC-4E97-8A7D-31D784FE46F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63" b="163"/>
          <a:stretch/>
        </p:blipFill>
        <p:spPr>
          <a:xfrm>
            <a:off x="1491703" y="1118405"/>
            <a:ext cx="6160594" cy="363460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8D29597-4BB4-41B1-86D8-190201B0A4A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43" r="743"/>
          <a:stretch/>
        </p:blipFill>
        <p:spPr>
          <a:xfrm>
            <a:off x="1423405" y="1107087"/>
            <a:ext cx="6160594" cy="363460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682CB63-1EC3-472A-96B5-01CE2DEE3837}"/>
              </a:ext>
            </a:extLst>
          </p:cNvPr>
          <p:cNvSpPr/>
          <p:nvPr/>
        </p:nvSpPr>
        <p:spPr>
          <a:xfrm>
            <a:off x="7591912" y="966158"/>
            <a:ext cx="1034503" cy="363460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77839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556">
        <p15:prstTrans prst="peelOff"/>
      </p:transition>
    </mc:Choice>
    <mc:Fallback xmlns="">
      <p:transition spd="slow" advTm="75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3" name="Google Shape;4273;p46"/>
          <p:cNvSpPr txBox="1">
            <a:spLocks noGrp="1"/>
          </p:cNvSpPr>
          <p:nvPr>
            <p:ph type="title"/>
          </p:nvPr>
        </p:nvSpPr>
        <p:spPr>
          <a:xfrm>
            <a:off x="572440" y="442413"/>
            <a:ext cx="7978137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{1-2}. </a:t>
            </a:r>
            <a:r>
              <a:rPr lang="en" dirty="0"/>
              <a:t>Preprocessing</a:t>
            </a:r>
            <a:endParaRPr dirty="0"/>
          </a:p>
        </p:txBody>
      </p:sp>
      <p:sp>
        <p:nvSpPr>
          <p:cNvPr id="4274" name="Google Shape;4274;p46"/>
          <p:cNvSpPr txBox="1"/>
          <p:nvPr/>
        </p:nvSpPr>
        <p:spPr>
          <a:xfrm>
            <a:off x="1740585" y="1123007"/>
            <a:ext cx="566283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Once the EEG signals are acquired they are preprocessed to de-noise the recorded data, to enhance the information specific brain activity patterns</a:t>
            </a:r>
          </a:p>
        </p:txBody>
      </p:sp>
      <p:sp>
        <p:nvSpPr>
          <p:cNvPr id="49" name="Date Placeholder 19">
            <a:extLst>
              <a:ext uri="{FF2B5EF4-FFF2-40B4-BE49-F238E27FC236}">
                <a16:creationId xmlns:a16="http://schemas.microsoft.com/office/drawing/2014/main" id="{46CA6E27-92EC-4168-A2EE-F7B29D3104B2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50" name="Google Shape;4252;p45">
            <a:extLst>
              <a:ext uri="{FF2B5EF4-FFF2-40B4-BE49-F238E27FC236}">
                <a16:creationId xmlns:a16="http://schemas.microsoft.com/office/drawing/2014/main" id="{931ADE5E-3914-41C8-898A-CDB7B71D4AAF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" name="Slide Number Placeholder 2">
            <a:extLst>
              <a:ext uri="{FF2B5EF4-FFF2-40B4-BE49-F238E27FC236}">
                <a16:creationId xmlns:a16="http://schemas.microsoft.com/office/drawing/2014/main" id="{E77A04E9-2C62-4FB0-BB8A-545EC34DD78E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18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2">
            <a:extLst>
              <a:ext uri="{FF2B5EF4-FFF2-40B4-BE49-F238E27FC236}">
                <a16:creationId xmlns:a16="http://schemas.microsoft.com/office/drawing/2014/main" id="{5EDAAA04-5AA3-4930-BFBB-9555344E7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F505EA0-6B2A-40E1-81BC-12C8E2574B58}"/>
              </a:ext>
            </a:extLst>
          </p:cNvPr>
          <p:cNvGrpSpPr/>
          <p:nvPr/>
        </p:nvGrpSpPr>
        <p:grpSpPr>
          <a:xfrm>
            <a:off x="901995" y="2057258"/>
            <a:ext cx="3568110" cy="2983849"/>
            <a:chOff x="901995" y="2057258"/>
            <a:chExt cx="3568110" cy="2983849"/>
          </a:xfrm>
        </p:grpSpPr>
        <p:sp>
          <p:nvSpPr>
            <p:cNvPr id="17" name="Google Shape;5184;p64">
              <a:extLst>
                <a:ext uri="{FF2B5EF4-FFF2-40B4-BE49-F238E27FC236}">
                  <a16:creationId xmlns:a16="http://schemas.microsoft.com/office/drawing/2014/main" id="{DE33D049-618C-4763-979B-4D21F17E11AE}"/>
                </a:ext>
              </a:extLst>
            </p:cNvPr>
            <p:cNvSpPr txBox="1">
              <a:spLocks/>
            </p:cNvSpPr>
            <p:nvPr/>
          </p:nvSpPr>
          <p:spPr>
            <a:xfrm>
              <a:off x="901995" y="2520610"/>
              <a:ext cx="3568110" cy="2520497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146050" algn="ctr">
                <a:buSzPts val="1300"/>
              </a:pPr>
              <a:r>
                <a:rPr lang="en-US" dirty="0"/>
                <a:t>Caused by peripheral electrical and muscular activities. </a:t>
              </a:r>
            </a:p>
            <a:p>
              <a:pPr marL="146050">
                <a:buSzPts val="1300"/>
              </a:pPr>
              <a:r>
                <a:rPr lang="en-US" dirty="0"/>
                <a:t>For e.g.-</a:t>
              </a:r>
            </a:p>
            <a:p>
              <a:pPr marL="457200" indent="-311150">
                <a:buSzPts val="1300"/>
                <a:buFont typeface="Arial"/>
                <a:buChar char="●"/>
              </a:pPr>
              <a:r>
                <a:rPr lang="en-US" dirty="0">
                  <a:solidFill>
                    <a:srgbClr val="2C272B"/>
                  </a:solidFill>
                </a:rPr>
                <a:t>Unintentional eye blink or movement,</a:t>
              </a:r>
            </a:p>
            <a:p>
              <a:pPr marL="457200" indent="-311150">
                <a:buSzPts val="1300"/>
                <a:buFont typeface="Arial"/>
                <a:buChar char="●"/>
              </a:pPr>
              <a:r>
                <a:rPr lang="en-US" dirty="0">
                  <a:solidFill>
                    <a:srgbClr val="2C272B"/>
                  </a:solidFill>
                </a:rPr>
                <a:t>Muscle movements near the device,</a:t>
              </a:r>
            </a:p>
            <a:p>
              <a:pPr marL="457200" indent="-311150">
                <a:buSzPts val="1300"/>
                <a:buFont typeface="Arial"/>
                <a:buChar char="●"/>
              </a:pPr>
              <a:r>
                <a:rPr lang="en-US" dirty="0">
                  <a:solidFill>
                    <a:srgbClr val="2C272B"/>
                  </a:solidFill>
                </a:rPr>
                <a:t>Pulse, sweat, etc.</a:t>
              </a:r>
            </a:p>
            <a:p>
              <a:pPr marL="431800" indent="-285750">
                <a:buSzPct val="100000"/>
                <a:buFont typeface="Arial" panose="020B0604020202020204" pitchFamily="34" charset="0"/>
                <a:buChar char="•"/>
              </a:pPr>
              <a:endParaRPr lang="en-US" dirty="0">
                <a:solidFill>
                  <a:srgbClr val="2C272B"/>
                </a:solidFill>
              </a:endParaRPr>
            </a:p>
            <a:p>
              <a:pPr marL="431800" indent="-285750">
                <a:buSzPts val="1300"/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  <p:sp>
          <p:nvSpPr>
            <p:cNvPr id="39" name="Google Shape;1085;p56">
              <a:extLst>
                <a:ext uri="{FF2B5EF4-FFF2-40B4-BE49-F238E27FC236}">
                  <a16:creationId xmlns:a16="http://schemas.microsoft.com/office/drawing/2014/main" id="{24C2ADC5-3D46-4390-A9EE-5E02B3B01EB7}"/>
                </a:ext>
              </a:extLst>
            </p:cNvPr>
            <p:cNvSpPr txBox="1"/>
            <p:nvPr/>
          </p:nvSpPr>
          <p:spPr>
            <a:xfrm>
              <a:off x="1514474" y="2057258"/>
              <a:ext cx="2510045" cy="661280"/>
            </a:xfrm>
            <a:prstGeom prst="roundRect">
              <a:avLst>
                <a:gd name="adj" fmla="val 209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IN" sz="1800" b="1" dirty="0">
                  <a:solidFill>
                    <a:srgbClr val="FFFFFF"/>
                  </a:solidFill>
                  <a:latin typeface="Poppins"/>
                  <a:cs typeface="Poppins"/>
                  <a:sym typeface="Poppins"/>
                </a:rPr>
                <a:t>Physiological Artifacts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D6274E1-B440-4B9B-9423-1F6B8F6C28CD}"/>
              </a:ext>
            </a:extLst>
          </p:cNvPr>
          <p:cNvGrpSpPr/>
          <p:nvPr/>
        </p:nvGrpSpPr>
        <p:grpSpPr>
          <a:xfrm>
            <a:off x="4673897" y="2057258"/>
            <a:ext cx="3473406" cy="2500455"/>
            <a:chOff x="4673897" y="2057258"/>
            <a:chExt cx="3473406" cy="2500455"/>
          </a:xfrm>
        </p:grpSpPr>
        <p:sp>
          <p:nvSpPr>
            <p:cNvPr id="18" name="Google Shape;5185;p64">
              <a:extLst>
                <a:ext uri="{FF2B5EF4-FFF2-40B4-BE49-F238E27FC236}">
                  <a16:creationId xmlns:a16="http://schemas.microsoft.com/office/drawing/2014/main" id="{6051955B-35AD-4224-BC90-717B40355356}"/>
                </a:ext>
              </a:extLst>
            </p:cNvPr>
            <p:cNvSpPr txBox="1">
              <a:spLocks/>
            </p:cNvSpPr>
            <p:nvPr/>
          </p:nvSpPr>
          <p:spPr>
            <a:xfrm>
              <a:off x="4673897" y="2571750"/>
              <a:ext cx="3473406" cy="1985963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146050" algn="ctr">
                <a:buSzPts val="1300"/>
              </a:pPr>
              <a:r>
                <a:rPr lang="en-US" dirty="0"/>
                <a:t>Caused by interference due to electromagnetic sources.</a:t>
              </a:r>
            </a:p>
            <a:p>
              <a:pPr marL="146050">
                <a:buSzPts val="1300"/>
              </a:pPr>
              <a:r>
                <a:rPr lang="en-US" dirty="0"/>
                <a:t>For e.g.-</a:t>
              </a:r>
            </a:p>
            <a:p>
              <a:pPr marL="457200" indent="-311150">
                <a:buSzPts val="1300"/>
                <a:buFont typeface="Arial"/>
                <a:buChar char="●"/>
              </a:pPr>
              <a:r>
                <a:rPr lang="en-US" dirty="0">
                  <a:solidFill>
                    <a:srgbClr val="2C272B"/>
                  </a:solidFill>
                </a:rPr>
                <a:t>Powerline interference,</a:t>
              </a:r>
            </a:p>
            <a:p>
              <a:pPr marL="457200" indent="-311150">
                <a:buSzPts val="1300"/>
                <a:buFont typeface="Arial"/>
                <a:buChar char="●"/>
              </a:pPr>
              <a:r>
                <a:rPr lang="en-US" dirty="0">
                  <a:solidFill>
                    <a:srgbClr val="2C272B"/>
                  </a:solidFill>
                </a:rPr>
                <a:t>Movement of electrodes,</a:t>
              </a:r>
            </a:p>
            <a:p>
              <a:pPr marL="457200" indent="-311150">
                <a:buSzPts val="1300"/>
                <a:buFont typeface="Arial"/>
                <a:buChar char="●"/>
              </a:pPr>
              <a:r>
                <a:rPr lang="en-US" dirty="0">
                  <a:solidFill>
                    <a:srgbClr val="2C272B"/>
                  </a:solidFill>
                </a:rPr>
                <a:t>Low battery, etc.</a:t>
              </a:r>
            </a:p>
          </p:txBody>
        </p:sp>
        <p:sp>
          <p:nvSpPr>
            <p:cNvPr id="40" name="Google Shape;1085;p56">
              <a:extLst>
                <a:ext uri="{FF2B5EF4-FFF2-40B4-BE49-F238E27FC236}">
                  <a16:creationId xmlns:a16="http://schemas.microsoft.com/office/drawing/2014/main" id="{55AF48E0-158E-4920-A7E6-BB4C440F74D9}"/>
                </a:ext>
              </a:extLst>
            </p:cNvPr>
            <p:cNvSpPr txBox="1"/>
            <p:nvPr/>
          </p:nvSpPr>
          <p:spPr>
            <a:xfrm>
              <a:off x="5119482" y="2057258"/>
              <a:ext cx="2510044" cy="642900"/>
            </a:xfrm>
            <a:prstGeom prst="roundRect">
              <a:avLst>
                <a:gd name="adj" fmla="val 2333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IN" sz="1800" b="1" dirty="0">
                  <a:solidFill>
                    <a:srgbClr val="FFFFFF"/>
                  </a:solidFill>
                  <a:latin typeface="Poppins"/>
                  <a:cs typeface="Poppins"/>
                  <a:sym typeface="Poppins"/>
                </a:rPr>
                <a:t>Non-Physiological Artifacts</a:t>
              </a:r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2068840-7C9D-4E0F-A457-532121846937}"/>
              </a:ext>
            </a:extLst>
          </p:cNvPr>
          <p:cNvCxnSpPr/>
          <p:nvPr/>
        </p:nvCxnSpPr>
        <p:spPr>
          <a:xfrm>
            <a:off x="4587240" y="1996298"/>
            <a:ext cx="0" cy="2500455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65459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24"/>
    </mc:Choice>
    <mc:Fallback xmlns="">
      <p:transition spd="slow" advTm="4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73" grpId="0"/>
      <p:bldP spid="427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3" name="Google Shape;4273;p46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978137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 Feature Extraction</a:t>
            </a:r>
            <a:endParaRPr dirty="0"/>
          </a:p>
        </p:txBody>
      </p:sp>
      <p:sp>
        <p:nvSpPr>
          <p:cNvPr id="4274" name="Google Shape;4274;p46"/>
          <p:cNvSpPr txBox="1"/>
          <p:nvPr/>
        </p:nvSpPr>
        <p:spPr>
          <a:xfrm>
            <a:off x="1033266" y="1083714"/>
            <a:ext cx="7061577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Feature extraction is the process to describe the recorded and preprocessed brain signals using a compact and relevant signal values known as features.</a:t>
            </a:r>
          </a:p>
        </p:txBody>
      </p:sp>
      <p:sp>
        <p:nvSpPr>
          <p:cNvPr id="49" name="Date Placeholder 19">
            <a:extLst>
              <a:ext uri="{FF2B5EF4-FFF2-40B4-BE49-F238E27FC236}">
                <a16:creationId xmlns:a16="http://schemas.microsoft.com/office/drawing/2014/main" id="{46CA6E27-92EC-4168-A2EE-F7B29D3104B2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50" name="Google Shape;4252;p45">
            <a:extLst>
              <a:ext uri="{FF2B5EF4-FFF2-40B4-BE49-F238E27FC236}">
                <a16:creationId xmlns:a16="http://schemas.microsoft.com/office/drawing/2014/main" id="{931ADE5E-3914-41C8-898A-CDB7B71D4AAF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" name="Slide Number Placeholder 2">
            <a:extLst>
              <a:ext uri="{FF2B5EF4-FFF2-40B4-BE49-F238E27FC236}">
                <a16:creationId xmlns:a16="http://schemas.microsoft.com/office/drawing/2014/main" id="{E77A04E9-2C62-4FB0-BB8A-545EC34DD78E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19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2">
            <a:extLst>
              <a:ext uri="{FF2B5EF4-FFF2-40B4-BE49-F238E27FC236}">
                <a16:creationId xmlns:a16="http://schemas.microsoft.com/office/drawing/2014/main" id="{5EDAAA04-5AA3-4930-BFBB-9555344E7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CC07EF7-96E2-41F2-818A-9EFF1EE32033}"/>
              </a:ext>
            </a:extLst>
          </p:cNvPr>
          <p:cNvGrpSpPr/>
          <p:nvPr/>
        </p:nvGrpSpPr>
        <p:grpSpPr>
          <a:xfrm>
            <a:off x="1274060" y="1792603"/>
            <a:ext cx="6595880" cy="2669944"/>
            <a:chOff x="1274060" y="1792603"/>
            <a:chExt cx="6595880" cy="2669944"/>
          </a:xfrm>
        </p:grpSpPr>
        <p:sp>
          <p:nvSpPr>
            <p:cNvPr id="4270" name="Google Shape;4270;p46"/>
            <p:cNvSpPr/>
            <p:nvPr/>
          </p:nvSpPr>
          <p:spPr>
            <a:xfrm>
              <a:off x="3422531" y="1792603"/>
              <a:ext cx="726844" cy="688804"/>
            </a:xfrm>
            <a:custGeom>
              <a:avLst/>
              <a:gdLst/>
              <a:ahLst/>
              <a:cxnLst/>
              <a:rect l="l" t="t" r="r" b="b"/>
              <a:pathLst>
                <a:path w="10382" h="9839" extrusionOk="0">
                  <a:moveTo>
                    <a:pt x="5290" y="1"/>
                  </a:moveTo>
                  <a:cubicBezTo>
                    <a:pt x="5288" y="1"/>
                    <a:pt x="5286" y="1"/>
                    <a:pt x="5284" y="1"/>
                  </a:cubicBezTo>
                  <a:cubicBezTo>
                    <a:pt x="2647" y="1"/>
                    <a:pt x="455" y="2124"/>
                    <a:pt x="371" y="4760"/>
                  </a:cubicBezTo>
                  <a:cubicBezTo>
                    <a:pt x="341" y="5692"/>
                    <a:pt x="572" y="6569"/>
                    <a:pt x="997" y="7324"/>
                  </a:cubicBezTo>
                  <a:cubicBezTo>
                    <a:pt x="1056" y="7430"/>
                    <a:pt x="1056" y="7562"/>
                    <a:pt x="994" y="7669"/>
                  </a:cubicBezTo>
                  <a:cubicBezTo>
                    <a:pt x="774" y="8053"/>
                    <a:pt x="459" y="8527"/>
                    <a:pt x="66" y="8896"/>
                  </a:cubicBezTo>
                  <a:cubicBezTo>
                    <a:pt x="0" y="8959"/>
                    <a:pt x="37" y="9065"/>
                    <a:pt x="125" y="9077"/>
                  </a:cubicBezTo>
                  <a:cubicBezTo>
                    <a:pt x="304" y="9094"/>
                    <a:pt x="577" y="9114"/>
                    <a:pt x="896" y="9114"/>
                  </a:cubicBezTo>
                  <a:cubicBezTo>
                    <a:pt x="1312" y="9114"/>
                    <a:pt x="1806" y="9080"/>
                    <a:pt x="2270" y="8959"/>
                  </a:cubicBezTo>
                  <a:cubicBezTo>
                    <a:pt x="2300" y="8951"/>
                    <a:pt x="2331" y="8947"/>
                    <a:pt x="2362" y="8947"/>
                  </a:cubicBezTo>
                  <a:cubicBezTo>
                    <a:pt x="2428" y="8947"/>
                    <a:pt x="2494" y="8966"/>
                    <a:pt x="2549" y="9003"/>
                  </a:cubicBezTo>
                  <a:cubicBezTo>
                    <a:pt x="3331" y="9529"/>
                    <a:pt x="4273" y="9839"/>
                    <a:pt x="5287" y="9839"/>
                  </a:cubicBezTo>
                  <a:cubicBezTo>
                    <a:pt x="5375" y="9839"/>
                    <a:pt x="5463" y="9837"/>
                    <a:pt x="5552" y="9832"/>
                  </a:cubicBezTo>
                  <a:cubicBezTo>
                    <a:pt x="8027" y="9703"/>
                    <a:pt x="10040" y="7716"/>
                    <a:pt x="10198" y="5241"/>
                  </a:cubicBezTo>
                  <a:cubicBezTo>
                    <a:pt x="10381" y="2379"/>
                    <a:pt x="8115" y="1"/>
                    <a:pt x="5290" y="1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dirty="0">
                  <a:solidFill>
                    <a:srgbClr val="FFFFFF"/>
                  </a:solidFill>
                </a:rPr>
                <a:t>2</a:t>
              </a:r>
              <a:endParaRPr sz="2800" b="1" dirty="0">
                <a:solidFill>
                  <a:srgbClr val="FFFFFF"/>
                </a:solidFill>
              </a:endParaRPr>
            </a:p>
          </p:txBody>
        </p:sp>
        <p:sp>
          <p:nvSpPr>
            <p:cNvPr id="4271" name="Google Shape;4271;p46"/>
            <p:cNvSpPr/>
            <p:nvPr/>
          </p:nvSpPr>
          <p:spPr>
            <a:xfrm>
              <a:off x="5083687" y="1792603"/>
              <a:ext cx="726844" cy="688804"/>
            </a:xfrm>
            <a:custGeom>
              <a:avLst/>
              <a:gdLst/>
              <a:ahLst/>
              <a:cxnLst/>
              <a:rect l="l" t="t" r="r" b="b"/>
              <a:pathLst>
                <a:path w="10382" h="9839" extrusionOk="0">
                  <a:moveTo>
                    <a:pt x="5290" y="1"/>
                  </a:moveTo>
                  <a:cubicBezTo>
                    <a:pt x="5288" y="1"/>
                    <a:pt x="5286" y="1"/>
                    <a:pt x="5284" y="1"/>
                  </a:cubicBezTo>
                  <a:cubicBezTo>
                    <a:pt x="2647" y="1"/>
                    <a:pt x="455" y="2124"/>
                    <a:pt x="371" y="4760"/>
                  </a:cubicBezTo>
                  <a:cubicBezTo>
                    <a:pt x="341" y="5692"/>
                    <a:pt x="572" y="6569"/>
                    <a:pt x="997" y="7324"/>
                  </a:cubicBezTo>
                  <a:cubicBezTo>
                    <a:pt x="1056" y="7430"/>
                    <a:pt x="1056" y="7562"/>
                    <a:pt x="994" y="7669"/>
                  </a:cubicBezTo>
                  <a:cubicBezTo>
                    <a:pt x="774" y="8053"/>
                    <a:pt x="459" y="8527"/>
                    <a:pt x="66" y="8896"/>
                  </a:cubicBezTo>
                  <a:cubicBezTo>
                    <a:pt x="0" y="8959"/>
                    <a:pt x="37" y="9065"/>
                    <a:pt x="125" y="9077"/>
                  </a:cubicBezTo>
                  <a:cubicBezTo>
                    <a:pt x="304" y="9094"/>
                    <a:pt x="577" y="9114"/>
                    <a:pt x="896" y="9114"/>
                  </a:cubicBezTo>
                  <a:cubicBezTo>
                    <a:pt x="1312" y="9114"/>
                    <a:pt x="1806" y="9080"/>
                    <a:pt x="2270" y="8959"/>
                  </a:cubicBezTo>
                  <a:cubicBezTo>
                    <a:pt x="2300" y="8951"/>
                    <a:pt x="2331" y="8947"/>
                    <a:pt x="2362" y="8947"/>
                  </a:cubicBezTo>
                  <a:cubicBezTo>
                    <a:pt x="2428" y="8947"/>
                    <a:pt x="2494" y="8966"/>
                    <a:pt x="2549" y="9003"/>
                  </a:cubicBezTo>
                  <a:cubicBezTo>
                    <a:pt x="3331" y="9529"/>
                    <a:pt x="4273" y="9839"/>
                    <a:pt x="5287" y="9839"/>
                  </a:cubicBezTo>
                  <a:cubicBezTo>
                    <a:pt x="5375" y="9839"/>
                    <a:pt x="5463" y="9837"/>
                    <a:pt x="5552" y="9832"/>
                  </a:cubicBezTo>
                  <a:cubicBezTo>
                    <a:pt x="8027" y="9703"/>
                    <a:pt x="10040" y="7716"/>
                    <a:pt x="10198" y="5241"/>
                  </a:cubicBezTo>
                  <a:cubicBezTo>
                    <a:pt x="10381" y="2379"/>
                    <a:pt x="8115" y="1"/>
                    <a:pt x="5290" y="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dirty="0">
                  <a:solidFill>
                    <a:srgbClr val="FFFFFF"/>
                  </a:solidFill>
                </a:rPr>
                <a:t>3</a:t>
              </a:r>
              <a:endParaRPr sz="2800" b="1" dirty="0">
                <a:solidFill>
                  <a:srgbClr val="FFFFFF"/>
                </a:solidFill>
              </a:endParaRPr>
            </a:p>
          </p:txBody>
        </p:sp>
        <p:sp>
          <p:nvSpPr>
            <p:cNvPr id="4272" name="Google Shape;4272;p46"/>
            <p:cNvSpPr/>
            <p:nvPr/>
          </p:nvSpPr>
          <p:spPr>
            <a:xfrm>
              <a:off x="1761376" y="1792603"/>
              <a:ext cx="726844" cy="688804"/>
            </a:xfrm>
            <a:custGeom>
              <a:avLst/>
              <a:gdLst/>
              <a:ahLst/>
              <a:cxnLst/>
              <a:rect l="l" t="t" r="r" b="b"/>
              <a:pathLst>
                <a:path w="10382" h="9839" extrusionOk="0">
                  <a:moveTo>
                    <a:pt x="5290" y="1"/>
                  </a:moveTo>
                  <a:cubicBezTo>
                    <a:pt x="5288" y="1"/>
                    <a:pt x="5286" y="1"/>
                    <a:pt x="5284" y="1"/>
                  </a:cubicBezTo>
                  <a:cubicBezTo>
                    <a:pt x="2647" y="1"/>
                    <a:pt x="455" y="2124"/>
                    <a:pt x="371" y="4760"/>
                  </a:cubicBezTo>
                  <a:cubicBezTo>
                    <a:pt x="341" y="5692"/>
                    <a:pt x="572" y="6569"/>
                    <a:pt x="997" y="7324"/>
                  </a:cubicBezTo>
                  <a:cubicBezTo>
                    <a:pt x="1056" y="7430"/>
                    <a:pt x="1056" y="7562"/>
                    <a:pt x="994" y="7669"/>
                  </a:cubicBezTo>
                  <a:cubicBezTo>
                    <a:pt x="774" y="8053"/>
                    <a:pt x="459" y="8527"/>
                    <a:pt x="66" y="8896"/>
                  </a:cubicBezTo>
                  <a:cubicBezTo>
                    <a:pt x="0" y="8959"/>
                    <a:pt x="37" y="9065"/>
                    <a:pt x="125" y="9077"/>
                  </a:cubicBezTo>
                  <a:cubicBezTo>
                    <a:pt x="304" y="9094"/>
                    <a:pt x="577" y="9114"/>
                    <a:pt x="896" y="9114"/>
                  </a:cubicBezTo>
                  <a:cubicBezTo>
                    <a:pt x="1312" y="9114"/>
                    <a:pt x="1806" y="9080"/>
                    <a:pt x="2270" y="8959"/>
                  </a:cubicBezTo>
                  <a:cubicBezTo>
                    <a:pt x="2300" y="8951"/>
                    <a:pt x="2331" y="8947"/>
                    <a:pt x="2362" y="8947"/>
                  </a:cubicBezTo>
                  <a:cubicBezTo>
                    <a:pt x="2428" y="8947"/>
                    <a:pt x="2494" y="8966"/>
                    <a:pt x="2549" y="9003"/>
                  </a:cubicBezTo>
                  <a:cubicBezTo>
                    <a:pt x="3331" y="9529"/>
                    <a:pt x="4273" y="9839"/>
                    <a:pt x="5287" y="9839"/>
                  </a:cubicBezTo>
                  <a:cubicBezTo>
                    <a:pt x="5375" y="9839"/>
                    <a:pt x="5463" y="9837"/>
                    <a:pt x="5552" y="9832"/>
                  </a:cubicBezTo>
                  <a:cubicBezTo>
                    <a:pt x="8027" y="9703"/>
                    <a:pt x="10040" y="7716"/>
                    <a:pt x="10198" y="5241"/>
                  </a:cubicBezTo>
                  <a:cubicBezTo>
                    <a:pt x="10381" y="2379"/>
                    <a:pt x="8115" y="1"/>
                    <a:pt x="5290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>
                  <a:solidFill>
                    <a:srgbClr val="F8F8F8"/>
                  </a:solidFill>
                </a:rPr>
                <a:t>1</a:t>
              </a:r>
              <a:endParaRPr sz="3200" b="1" dirty="0">
                <a:solidFill>
                  <a:srgbClr val="F8F8F8"/>
                </a:solidFill>
              </a:endParaRPr>
            </a:p>
          </p:txBody>
        </p:sp>
        <p:graphicFrame>
          <p:nvGraphicFramePr>
            <p:cNvPr id="4275" name="Google Shape;4275;p46"/>
            <p:cNvGraphicFramePr/>
            <p:nvPr>
              <p:extLst>
                <p:ext uri="{D42A27DB-BD31-4B8C-83A1-F6EECF244321}">
                  <p14:modId xmlns:p14="http://schemas.microsoft.com/office/powerpoint/2010/main" val="3863096805"/>
                </p:ext>
              </p:extLst>
            </p:nvPr>
          </p:nvGraphicFramePr>
          <p:xfrm>
            <a:off x="1274060" y="2481407"/>
            <a:ext cx="6595880" cy="1981140"/>
          </p:xfrm>
          <a:graphic>
            <a:graphicData uri="http://schemas.openxmlformats.org/drawingml/2006/table">
              <a:tbl>
                <a:tblPr>
                  <a:noFill/>
                  <a:tableStyleId>{81691BA0-BE1E-42EF-986F-B4490DDA650E}</a:tableStyleId>
                </a:tblPr>
                <a:tblGrid>
                  <a:gridCol w="164897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64897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648970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648970">
                    <a:extLst>
                      <a:ext uri="{9D8B030D-6E8A-4147-A177-3AD203B41FA5}">
                        <a16:colId xmlns:a16="http://schemas.microsoft.com/office/drawing/2014/main" val="2501081737"/>
                      </a:ext>
                    </a:extLst>
                  </a:gridCol>
                </a:tblGrid>
                <a:tr h="777225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800" b="1" dirty="0">
                            <a:solidFill>
                              <a:schemeClr val="lt2"/>
                            </a:solidFill>
                            <a:latin typeface="Poppins"/>
                            <a:ea typeface="Poppins"/>
                            <a:cs typeface="Poppins"/>
                            <a:sym typeface="Poppins"/>
                          </a:rPr>
                          <a:t>Time Domain</a:t>
                        </a:r>
                        <a:endParaRPr sz="2000" b="1" dirty="0">
                          <a:solidFill>
                            <a:schemeClr val="lt2"/>
                          </a:solidFill>
                          <a:latin typeface="Bellota"/>
                          <a:ea typeface="Bellota"/>
                          <a:cs typeface="Bellota"/>
                          <a:sym typeface="Bellota"/>
                        </a:endParaRPr>
                      </a:p>
                    </a:txBody>
                    <a:tcPr marL="91425" marR="91425" marT="91425" marB="91425" anchor="ctr">
                      <a:lnL w="28575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28575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800" b="1" dirty="0">
                            <a:solidFill>
                              <a:schemeClr val="lt2"/>
                            </a:solidFill>
                            <a:latin typeface="Poppins"/>
                            <a:ea typeface="Poppins"/>
                            <a:cs typeface="Poppins"/>
                            <a:sym typeface="Poppins"/>
                          </a:rPr>
                          <a:t>Frequency Domain</a:t>
                        </a:r>
                        <a:endParaRPr sz="1300" dirty="0">
                          <a:solidFill>
                            <a:schemeClr val="lt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28575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1800" b="1" dirty="0">
                            <a:solidFill>
                              <a:schemeClr val="lt2"/>
                            </a:solidFill>
                            <a:latin typeface="Poppins"/>
                            <a:ea typeface="Poppins"/>
                            <a:cs typeface="Poppins"/>
                            <a:sym typeface="Poppins"/>
                          </a:rPr>
                          <a:t>Time -Frequency Domain</a:t>
                        </a:r>
                        <a:endParaRPr sz="1300" dirty="0">
                          <a:solidFill>
                            <a:schemeClr val="lt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 algn="ctr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28575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Tx/>
                          <a:buFont typeface="Arial"/>
                          <a:buNone/>
                          <a:tabLst/>
                          <a:defRPr/>
                        </a:pPr>
                        <a:r>
                          <a:rPr lang="en-IN" sz="1800" b="1" i="0" u="none" strike="noStrike" cap="none" dirty="0">
                            <a:solidFill>
                              <a:schemeClr val="lt2"/>
                            </a:solidFill>
                            <a:latin typeface="Poppins"/>
                            <a:ea typeface="Poppins"/>
                            <a:cs typeface="Poppins"/>
                            <a:sym typeface="Poppins"/>
                          </a:rPr>
                          <a:t>Spatial Domain</a:t>
                        </a:r>
                        <a:endParaRPr lang="en-IN" sz="1800" b="1" i="0" u="none" strike="noStrike" cap="none" dirty="0">
                          <a:solidFill>
                            <a:schemeClr val="lt2"/>
                          </a:solidFill>
                          <a:latin typeface="Poppins"/>
                          <a:ea typeface="Poppins Light"/>
                          <a:cs typeface="Poppins"/>
                          <a:sym typeface="Poppins Light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28575" cap="flat" cmpd="sng">
                        <a:solidFill>
                          <a:schemeClr val="accent1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28575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 algn="ctr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777225">
                  <a:tc>
                    <a:txBody>
                      <a:bodyPr/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300" b="0" dirty="0">
                            <a:solidFill>
                              <a:schemeClr val="dk1"/>
                            </a:solidFill>
                            <a:latin typeface="Poppins Light"/>
                            <a:ea typeface="Bellota"/>
                            <a:cs typeface="Poppins Light"/>
                            <a:sym typeface="Poppins Light"/>
                          </a:rPr>
                          <a:t>Signal analysis based on time duration-related information</a:t>
                        </a:r>
                      </a:p>
                    </a:txBody>
                    <a:tcPr marL="91425" marR="91425" marT="91425" marB="91425" anchor="ctr">
                      <a:lnL w="28575" cap="flat" cmpd="sng">
                        <a:solidFill>
                          <a:schemeClr val="dk2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accent1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300" dirty="0">
                            <a:solidFill>
                              <a:schemeClr val="dk1"/>
                            </a:solidFill>
                            <a:latin typeface="Poppins Light"/>
                            <a:ea typeface="Poppins Light"/>
                            <a:cs typeface="Poppins Light"/>
                            <a:sym typeface="Poppins Light"/>
                          </a:rPr>
                          <a:t>Signal of trigo waves of different frequencies</a:t>
                        </a:r>
                        <a:endParaRPr sz="1300" dirty="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accent1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IN" sz="1300" dirty="0">
                            <a:solidFill>
                              <a:schemeClr val="dk1"/>
                            </a:solidFill>
                            <a:latin typeface="Poppins Light"/>
                            <a:ea typeface="Poppins Light"/>
                            <a:cs typeface="Poppins Light"/>
                            <a:sym typeface="Poppins Light"/>
                          </a:rPr>
                          <a:t>S</a:t>
                        </a:r>
                        <a:r>
                          <a:rPr lang="en" sz="1300" dirty="0">
                            <a:solidFill>
                              <a:schemeClr val="dk1"/>
                            </a:solidFill>
                            <a:latin typeface="Poppins Light"/>
                            <a:ea typeface="Poppins Light"/>
                            <a:cs typeface="Poppins Light"/>
                            <a:sym typeface="Poppins Light"/>
                          </a:rPr>
                          <a:t>ignal possess time &amp; frequency properties</a:t>
                        </a:r>
                        <a:endParaRPr sz="1300" dirty="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9050" cap="flat" cmpd="sng" algn="ctr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accent1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300" dirty="0">
                            <a:solidFill>
                              <a:schemeClr val="dk1"/>
                            </a:solidFill>
                            <a:latin typeface="Poppins Light"/>
                            <a:ea typeface="Poppins Light"/>
                            <a:cs typeface="Poppins Light"/>
                            <a:sym typeface="Poppins Light"/>
                          </a:rPr>
                          <a:t>Signals to identify specific brain regions</a:t>
                        </a:r>
                        <a:endParaRPr sz="1300" dirty="0">
                          <a:solidFill>
                            <a:schemeClr val="dk1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endParaRPr>
                      </a:p>
                    </a:txBody>
                    <a:tcPr marL="91425" marR="91425" marT="91425" marB="91425" anchor="ctr">
                      <a:lnL w="19050" cap="flat" cmpd="sng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28575" cap="flat" cmpd="sng">
                        <a:solidFill>
                          <a:schemeClr val="accent1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9050" cap="flat" cmpd="sng" algn="ctr">
                        <a:solidFill>
                          <a:schemeClr val="accent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9050" cap="flat" cmpd="sng">
                        <a:solidFill>
                          <a:schemeClr val="accent1">
                            <a:alpha val="0"/>
                          </a:scheme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  <p:sp>
          <p:nvSpPr>
            <p:cNvPr id="20" name="Google Shape;4270;p46">
              <a:extLst>
                <a:ext uri="{FF2B5EF4-FFF2-40B4-BE49-F238E27FC236}">
                  <a16:creationId xmlns:a16="http://schemas.microsoft.com/office/drawing/2014/main" id="{75A116F2-07A0-404A-BB08-AF212F85C760}"/>
                </a:ext>
              </a:extLst>
            </p:cNvPr>
            <p:cNvSpPr/>
            <p:nvPr/>
          </p:nvSpPr>
          <p:spPr>
            <a:xfrm>
              <a:off x="6744843" y="1792603"/>
              <a:ext cx="726844" cy="688804"/>
            </a:xfrm>
            <a:custGeom>
              <a:avLst/>
              <a:gdLst/>
              <a:ahLst/>
              <a:cxnLst/>
              <a:rect l="l" t="t" r="r" b="b"/>
              <a:pathLst>
                <a:path w="10382" h="9839" extrusionOk="0">
                  <a:moveTo>
                    <a:pt x="5290" y="1"/>
                  </a:moveTo>
                  <a:cubicBezTo>
                    <a:pt x="5288" y="1"/>
                    <a:pt x="5286" y="1"/>
                    <a:pt x="5284" y="1"/>
                  </a:cubicBezTo>
                  <a:cubicBezTo>
                    <a:pt x="2647" y="1"/>
                    <a:pt x="455" y="2124"/>
                    <a:pt x="371" y="4760"/>
                  </a:cubicBezTo>
                  <a:cubicBezTo>
                    <a:pt x="341" y="5692"/>
                    <a:pt x="572" y="6569"/>
                    <a:pt x="997" y="7324"/>
                  </a:cubicBezTo>
                  <a:cubicBezTo>
                    <a:pt x="1056" y="7430"/>
                    <a:pt x="1056" y="7562"/>
                    <a:pt x="994" y="7669"/>
                  </a:cubicBezTo>
                  <a:cubicBezTo>
                    <a:pt x="774" y="8053"/>
                    <a:pt x="459" y="8527"/>
                    <a:pt x="66" y="8896"/>
                  </a:cubicBezTo>
                  <a:cubicBezTo>
                    <a:pt x="0" y="8959"/>
                    <a:pt x="37" y="9065"/>
                    <a:pt x="125" y="9077"/>
                  </a:cubicBezTo>
                  <a:cubicBezTo>
                    <a:pt x="304" y="9094"/>
                    <a:pt x="577" y="9114"/>
                    <a:pt x="896" y="9114"/>
                  </a:cubicBezTo>
                  <a:cubicBezTo>
                    <a:pt x="1312" y="9114"/>
                    <a:pt x="1806" y="9080"/>
                    <a:pt x="2270" y="8959"/>
                  </a:cubicBezTo>
                  <a:cubicBezTo>
                    <a:pt x="2300" y="8951"/>
                    <a:pt x="2331" y="8947"/>
                    <a:pt x="2362" y="8947"/>
                  </a:cubicBezTo>
                  <a:cubicBezTo>
                    <a:pt x="2428" y="8947"/>
                    <a:pt x="2494" y="8966"/>
                    <a:pt x="2549" y="9003"/>
                  </a:cubicBezTo>
                  <a:cubicBezTo>
                    <a:pt x="3331" y="9529"/>
                    <a:pt x="4273" y="9839"/>
                    <a:pt x="5287" y="9839"/>
                  </a:cubicBezTo>
                  <a:cubicBezTo>
                    <a:pt x="5375" y="9839"/>
                    <a:pt x="5463" y="9837"/>
                    <a:pt x="5552" y="9832"/>
                  </a:cubicBezTo>
                  <a:cubicBezTo>
                    <a:pt x="8027" y="9703"/>
                    <a:pt x="10040" y="7716"/>
                    <a:pt x="10198" y="5241"/>
                  </a:cubicBezTo>
                  <a:cubicBezTo>
                    <a:pt x="10381" y="2379"/>
                    <a:pt x="8115" y="1"/>
                    <a:pt x="5290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dirty="0">
                  <a:solidFill>
                    <a:srgbClr val="FFFFFF"/>
                  </a:solidFill>
                </a:rPr>
                <a:t>4</a:t>
              </a:r>
              <a:endParaRPr sz="2800" b="1" dirty="0">
                <a:solidFill>
                  <a:srgbClr val="FFFFFF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44582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8"/>
    </mc:Choice>
    <mc:Fallback xmlns="">
      <p:transition spd="slow" advTm="3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73" grpId="0"/>
      <p:bldP spid="427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4252;p45">
            <a:extLst>
              <a:ext uri="{FF2B5EF4-FFF2-40B4-BE49-F238E27FC236}">
                <a16:creationId xmlns:a16="http://schemas.microsoft.com/office/drawing/2014/main" id="{67F6B7B6-A71E-4D46-AE84-635F6D0710A2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4023;p42">
            <a:extLst>
              <a:ext uri="{FF2B5EF4-FFF2-40B4-BE49-F238E27FC236}">
                <a16:creationId xmlns:a16="http://schemas.microsoft.com/office/drawing/2014/main" id="{462F7C9D-9453-4631-BED8-5336396945D5}"/>
              </a:ext>
            </a:extLst>
          </p:cNvPr>
          <p:cNvSpPr/>
          <p:nvPr/>
        </p:nvSpPr>
        <p:spPr>
          <a:xfrm rot="-9639676">
            <a:off x="-1579802" y="-1792674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2" name="Google Shape;3892;p39"/>
          <p:cNvSpPr txBox="1">
            <a:spLocks noGrp="1"/>
          </p:cNvSpPr>
          <p:nvPr>
            <p:ph type="ctrTitle"/>
          </p:nvPr>
        </p:nvSpPr>
        <p:spPr>
          <a:xfrm>
            <a:off x="898206" y="1214064"/>
            <a:ext cx="4338617" cy="30740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 spc="300" dirty="0">
                <a:solidFill>
                  <a:schemeClr val="dk1"/>
                </a:solidFill>
              </a:rPr>
              <a:t>Brain-Computer Interface</a:t>
            </a:r>
            <a:br>
              <a:rPr lang="en" sz="5600" dirty="0">
                <a:solidFill>
                  <a:schemeClr val="dk1"/>
                </a:solidFill>
              </a:rPr>
            </a:br>
            <a:r>
              <a:rPr kumimoji="0" lang="en" sz="1800" b="0" i="0" u="none" strike="noStrike" kern="0" cap="none" spc="0" normalizeH="0" baseline="0" noProof="0" dirty="0">
                <a:ln>
                  <a:noFill/>
                </a:ln>
                <a:solidFill>
                  <a:srgbClr val="2C272B"/>
                </a:solidFill>
                <a:effectLst/>
                <a:uLnTx/>
                <a:uFillTx/>
                <a:latin typeface="Poppins Light"/>
                <a:cs typeface="Poppins Light"/>
                <a:sym typeface="Poppins Light"/>
              </a:rPr>
              <a:t>and its</a:t>
            </a:r>
            <a:br>
              <a:rPr kumimoji="0" lang="en" sz="1800" b="0" i="0" u="none" strike="noStrike" kern="0" cap="none" spc="0" normalizeH="0" baseline="0" noProof="0" dirty="0">
                <a:ln>
                  <a:noFill/>
                </a:ln>
                <a:solidFill>
                  <a:srgbClr val="2C272B"/>
                </a:solidFill>
                <a:effectLst/>
                <a:uLnTx/>
                <a:uFillTx/>
                <a:latin typeface="Poppins Light"/>
                <a:cs typeface="Poppins Light"/>
                <a:sym typeface="Poppins Light"/>
              </a:rPr>
            </a:br>
            <a:r>
              <a:rPr kumimoji="0" lang="en" sz="3900" i="0" u="none" strike="noStrike" kern="0" cap="none" spc="300" normalizeH="0" baseline="0" noProof="0" dirty="0">
                <a:ln>
                  <a:noFill/>
                </a:ln>
                <a:solidFill>
                  <a:srgbClr val="E14646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t>Applications </a:t>
            </a:r>
            <a:endParaRPr sz="3900" spc="300" dirty="0">
              <a:solidFill>
                <a:schemeClr val="lt2"/>
              </a:solidFill>
            </a:endParaRPr>
          </a:p>
        </p:txBody>
      </p:sp>
      <p:sp>
        <p:nvSpPr>
          <p:cNvPr id="3894" name="Google Shape;3894;p39"/>
          <p:cNvSpPr/>
          <p:nvPr/>
        </p:nvSpPr>
        <p:spPr>
          <a:xfrm>
            <a:off x="1752551" y="4532462"/>
            <a:ext cx="424753" cy="424712"/>
          </a:xfrm>
          <a:custGeom>
            <a:avLst/>
            <a:gdLst/>
            <a:ahLst/>
            <a:cxnLst/>
            <a:rect l="l" t="t" r="r" b="b"/>
            <a:pathLst>
              <a:path w="8281" h="8281" extrusionOk="0">
                <a:moveTo>
                  <a:pt x="2981" y="1"/>
                </a:moveTo>
                <a:cubicBezTo>
                  <a:pt x="2849" y="1"/>
                  <a:pt x="2739" y="111"/>
                  <a:pt x="2739" y="246"/>
                </a:cubicBezTo>
                <a:lnTo>
                  <a:pt x="2739" y="2501"/>
                </a:lnTo>
                <a:cubicBezTo>
                  <a:pt x="2739" y="2633"/>
                  <a:pt x="2633" y="2743"/>
                  <a:pt x="2497" y="2743"/>
                </a:cubicBezTo>
                <a:lnTo>
                  <a:pt x="243" y="2743"/>
                </a:lnTo>
                <a:cubicBezTo>
                  <a:pt x="111" y="2743"/>
                  <a:pt x="1" y="2849"/>
                  <a:pt x="1" y="2985"/>
                </a:cubicBezTo>
                <a:lnTo>
                  <a:pt x="1" y="5300"/>
                </a:lnTo>
                <a:cubicBezTo>
                  <a:pt x="1" y="5435"/>
                  <a:pt x="111" y="5542"/>
                  <a:pt x="243" y="5542"/>
                </a:cubicBezTo>
                <a:lnTo>
                  <a:pt x="2497" y="5542"/>
                </a:lnTo>
                <a:cubicBezTo>
                  <a:pt x="2633" y="5542"/>
                  <a:pt x="2739" y="5652"/>
                  <a:pt x="2739" y="5784"/>
                </a:cubicBezTo>
                <a:lnTo>
                  <a:pt x="2739" y="8038"/>
                </a:lnTo>
                <a:cubicBezTo>
                  <a:pt x="2739" y="8174"/>
                  <a:pt x="2849" y="8280"/>
                  <a:pt x="2981" y="8280"/>
                </a:cubicBezTo>
                <a:lnTo>
                  <a:pt x="5299" y="8280"/>
                </a:lnTo>
                <a:cubicBezTo>
                  <a:pt x="5431" y="8280"/>
                  <a:pt x="5541" y="8174"/>
                  <a:pt x="5541" y="8038"/>
                </a:cubicBezTo>
                <a:lnTo>
                  <a:pt x="5541" y="5784"/>
                </a:lnTo>
                <a:cubicBezTo>
                  <a:pt x="5541" y="5652"/>
                  <a:pt x="5647" y="5542"/>
                  <a:pt x="5783" y="5542"/>
                </a:cubicBezTo>
                <a:lnTo>
                  <a:pt x="8038" y="5542"/>
                </a:lnTo>
                <a:cubicBezTo>
                  <a:pt x="8170" y="5542"/>
                  <a:pt x="8280" y="5435"/>
                  <a:pt x="8280" y="5300"/>
                </a:cubicBezTo>
                <a:lnTo>
                  <a:pt x="8280" y="2985"/>
                </a:lnTo>
                <a:cubicBezTo>
                  <a:pt x="8280" y="2849"/>
                  <a:pt x="8170" y="2743"/>
                  <a:pt x="8038" y="2743"/>
                </a:cubicBezTo>
                <a:lnTo>
                  <a:pt x="5783" y="2743"/>
                </a:lnTo>
                <a:cubicBezTo>
                  <a:pt x="5647" y="2743"/>
                  <a:pt x="5541" y="2633"/>
                  <a:pt x="5541" y="2501"/>
                </a:cubicBezTo>
                <a:lnTo>
                  <a:pt x="5541" y="246"/>
                </a:lnTo>
                <a:cubicBezTo>
                  <a:pt x="5541" y="111"/>
                  <a:pt x="5431" y="1"/>
                  <a:pt x="52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4023;p42">
            <a:extLst>
              <a:ext uri="{FF2B5EF4-FFF2-40B4-BE49-F238E27FC236}">
                <a16:creationId xmlns:a16="http://schemas.microsoft.com/office/drawing/2014/main" id="{A772BC82-A90A-4DC2-8C99-96607FCBB7B4}"/>
              </a:ext>
            </a:extLst>
          </p:cNvPr>
          <p:cNvSpPr/>
          <p:nvPr/>
        </p:nvSpPr>
        <p:spPr>
          <a:xfrm rot="5400000">
            <a:off x="-1745981" y="2681807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" name="Google Shape;332;p30">
            <a:extLst>
              <a:ext uri="{FF2B5EF4-FFF2-40B4-BE49-F238E27FC236}">
                <a16:creationId xmlns:a16="http://schemas.microsoft.com/office/drawing/2014/main" id="{8144F0E0-D40E-4FBC-A51A-089A78D52594}"/>
              </a:ext>
            </a:extLst>
          </p:cNvPr>
          <p:cNvGrpSpPr>
            <a:grpSpLocks noChangeAspect="1"/>
          </p:cNvGrpSpPr>
          <p:nvPr/>
        </p:nvGrpSpPr>
        <p:grpSpPr>
          <a:xfrm>
            <a:off x="5463484" y="1041150"/>
            <a:ext cx="2831374" cy="3432142"/>
            <a:chOff x="1619125" y="238100"/>
            <a:chExt cx="4321400" cy="5238325"/>
          </a:xfrm>
        </p:grpSpPr>
        <p:sp>
          <p:nvSpPr>
            <p:cNvPr id="107" name="Google Shape;333;p30">
              <a:extLst>
                <a:ext uri="{FF2B5EF4-FFF2-40B4-BE49-F238E27FC236}">
                  <a16:creationId xmlns:a16="http://schemas.microsoft.com/office/drawing/2014/main" id="{BA39A4D0-AA38-4701-81F0-D063BE5B6AFC}"/>
                </a:ext>
              </a:extLst>
            </p:cNvPr>
            <p:cNvSpPr/>
            <p:nvPr/>
          </p:nvSpPr>
          <p:spPr>
            <a:xfrm>
              <a:off x="3336550" y="2635750"/>
              <a:ext cx="191275" cy="191250"/>
            </a:xfrm>
            <a:custGeom>
              <a:avLst/>
              <a:gdLst/>
              <a:ahLst/>
              <a:cxnLst/>
              <a:rect l="l" t="t" r="r" b="b"/>
              <a:pathLst>
                <a:path w="7651" h="7650" extrusionOk="0">
                  <a:moveTo>
                    <a:pt x="1" y="0"/>
                  </a:moveTo>
                  <a:lnTo>
                    <a:pt x="1" y="7650"/>
                  </a:lnTo>
                  <a:lnTo>
                    <a:pt x="7650" y="7650"/>
                  </a:lnTo>
                  <a:lnTo>
                    <a:pt x="765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8" name="Google Shape;334;p30">
              <a:extLst>
                <a:ext uri="{FF2B5EF4-FFF2-40B4-BE49-F238E27FC236}">
                  <a16:creationId xmlns:a16="http://schemas.microsoft.com/office/drawing/2014/main" id="{AAF0D575-5723-44A7-A5E7-CBD0866766C6}"/>
                </a:ext>
              </a:extLst>
            </p:cNvPr>
            <p:cNvSpPr/>
            <p:nvPr/>
          </p:nvSpPr>
          <p:spPr>
            <a:xfrm>
              <a:off x="3482326" y="317700"/>
              <a:ext cx="694625" cy="5158725"/>
            </a:xfrm>
            <a:custGeom>
              <a:avLst/>
              <a:gdLst/>
              <a:ahLst/>
              <a:cxnLst/>
              <a:rect l="l" t="t" r="r" b="b"/>
              <a:pathLst>
                <a:path w="27785" h="206349" extrusionOk="0">
                  <a:moveTo>
                    <a:pt x="13893" y="1"/>
                  </a:moveTo>
                  <a:cubicBezTo>
                    <a:pt x="6947" y="1"/>
                    <a:pt x="1" y="2574"/>
                    <a:pt x="1" y="7720"/>
                  </a:cubicBezTo>
                  <a:lnTo>
                    <a:pt x="1" y="198629"/>
                  </a:lnTo>
                  <a:cubicBezTo>
                    <a:pt x="1" y="203775"/>
                    <a:pt x="6946" y="206348"/>
                    <a:pt x="13892" y="206348"/>
                  </a:cubicBezTo>
                  <a:cubicBezTo>
                    <a:pt x="20838" y="206348"/>
                    <a:pt x="27784" y="203775"/>
                    <a:pt x="27784" y="198629"/>
                  </a:cubicBezTo>
                  <a:lnTo>
                    <a:pt x="27784" y="7720"/>
                  </a:lnTo>
                  <a:cubicBezTo>
                    <a:pt x="27784" y="2574"/>
                    <a:pt x="20839" y="1"/>
                    <a:pt x="13893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9" name="Google Shape;335;p30">
              <a:extLst>
                <a:ext uri="{FF2B5EF4-FFF2-40B4-BE49-F238E27FC236}">
                  <a16:creationId xmlns:a16="http://schemas.microsoft.com/office/drawing/2014/main" id="{14FF8023-8AA4-4005-892C-DA6A0A73A29B}"/>
                </a:ext>
              </a:extLst>
            </p:cNvPr>
            <p:cNvSpPr/>
            <p:nvPr/>
          </p:nvSpPr>
          <p:spPr>
            <a:xfrm>
              <a:off x="3785025" y="238276"/>
              <a:ext cx="2155500" cy="5231700"/>
            </a:xfrm>
            <a:custGeom>
              <a:avLst/>
              <a:gdLst/>
              <a:ahLst/>
              <a:cxnLst/>
              <a:rect l="l" t="t" r="r" b="b"/>
              <a:pathLst>
                <a:path w="86220" h="209268" extrusionOk="0">
                  <a:moveTo>
                    <a:pt x="13048" y="1"/>
                  </a:moveTo>
                  <a:cubicBezTo>
                    <a:pt x="11559" y="1"/>
                    <a:pt x="10062" y="149"/>
                    <a:pt x="8598" y="541"/>
                  </a:cubicBezTo>
                  <a:cubicBezTo>
                    <a:pt x="7041" y="955"/>
                    <a:pt x="5498" y="1683"/>
                    <a:pt x="4260" y="2852"/>
                  </a:cubicBezTo>
                  <a:cubicBezTo>
                    <a:pt x="3012" y="4016"/>
                    <a:pt x="2200" y="5587"/>
                    <a:pt x="1918" y="7223"/>
                  </a:cubicBezTo>
                  <a:cubicBezTo>
                    <a:pt x="1626" y="8929"/>
                    <a:pt x="1799" y="10252"/>
                    <a:pt x="2004" y="11724"/>
                  </a:cubicBezTo>
                  <a:cubicBezTo>
                    <a:pt x="2238" y="13155"/>
                    <a:pt x="2623" y="14643"/>
                    <a:pt x="3548" y="15953"/>
                  </a:cubicBezTo>
                  <a:cubicBezTo>
                    <a:pt x="3791" y="16303"/>
                    <a:pt x="4072" y="16626"/>
                    <a:pt x="4384" y="16919"/>
                  </a:cubicBezTo>
                  <a:cubicBezTo>
                    <a:pt x="4351" y="16949"/>
                    <a:pt x="4321" y="16976"/>
                    <a:pt x="4287" y="17010"/>
                  </a:cubicBezTo>
                  <a:cubicBezTo>
                    <a:pt x="4118" y="17194"/>
                    <a:pt x="3906" y="17391"/>
                    <a:pt x="3714" y="17637"/>
                  </a:cubicBezTo>
                  <a:cubicBezTo>
                    <a:pt x="3506" y="17873"/>
                    <a:pt x="3306" y="18147"/>
                    <a:pt x="3100" y="18449"/>
                  </a:cubicBezTo>
                  <a:cubicBezTo>
                    <a:pt x="2891" y="18746"/>
                    <a:pt x="2716" y="19091"/>
                    <a:pt x="2531" y="19447"/>
                  </a:cubicBezTo>
                  <a:cubicBezTo>
                    <a:pt x="2374" y="19816"/>
                    <a:pt x="2184" y="20195"/>
                    <a:pt x="2088" y="20614"/>
                  </a:cubicBezTo>
                  <a:cubicBezTo>
                    <a:pt x="1951" y="21022"/>
                    <a:pt x="1883" y="21454"/>
                    <a:pt x="1822" y="21893"/>
                  </a:cubicBezTo>
                  <a:cubicBezTo>
                    <a:pt x="1740" y="22330"/>
                    <a:pt x="1763" y="22773"/>
                    <a:pt x="1723" y="23216"/>
                  </a:cubicBezTo>
                  <a:cubicBezTo>
                    <a:pt x="1727" y="23654"/>
                    <a:pt x="1784" y="24086"/>
                    <a:pt x="1853" y="24501"/>
                  </a:cubicBezTo>
                  <a:cubicBezTo>
                    <a:pt x="1970" y="24883"/>
                    <a:pt x="2115" y="25256"/>
                    <a:pt x="2285" y="25617"/>
                  </a:cubicBezTo>
                  <a:cubicBezTo>
                    <a:pt x="2446" y="25959"/>
                    <a:pt x="2673" y="26240"/>
                    <a:pt x="2860" y="26507"/>
                  </a:cubicBezTo>
                  <a:cubicBezTo>
                    <a:pt x="2995" y="26699"/>
                    <a:pt x="3149" y="26879"/>
                    <a:pt x="3318" y="27043"/>
                  </a:cubicBezTo>
                  <a:cubicBezTo>
                    <a:pt x="3199" y="27211"/>
                    <a:pt x="3089" y="27384"/>
                    <a:pt x="2989" y="27564"/>
                  </a:cubicBezTo>
                  <a:cubicBezTo>
                    <a:pt x="1971" y="29289"/>
                    <a:pt x="1423" y="31082"/>
                    <a:pt x="992" y="32873"/>
                  </a:cubicBezTo>
                  <a:cubicBezTo>
                    <a:pt x="198" y="36466"/>
                    <a:pt x="1" y="40082"/>
                    <a:pt x="171" y="43635"/>
                  </a:cubicBezTo>
                  <a:cubicBezTo>
                    <a:pt x="258" y="45412"/>
                    <a:pt x="466" y="47174"/>
                    <a:pt x="831" y="48905"/>
                  </a:cubicBezTo>
                  <a:cubicBezTo>
                    <a:pt x="1192" y="50633"/>
                    <a:pt x="1700" y="52339"/>
                    <a:pt x="2512" y="53965"/>
                  </a:cubicBezTo>
                  <a:cubicBezTo>
                    <a:pt x="2913" y="54776"/>
                    <a:pt x="3418" y="55569"/>
                    <a:pt x="4085" y="56283"/>
                  </a:cubicBezTo>
                  <a:cubicBezTo>
                    <a:pt x="4263" y="56457"/>
                    <a:pt x="4413" y="56643"/>
                    <a:pt x="4615" y="56801"/>
                  </a:cubicBezTo>
                  <a:lnTo>
                    <a:pt x="5222" y="57264"/>
                  </a:lnTo>
                  <a:cubicBezTo>
                    <a:pt x="5444" y="57400"/>
                    <a:pt x="5685" y="57518"/>
                    <a:pt x="5917" y="57636"/>
                  </a:cubicBezTo>
                  <a:lnTo>
                    <a:pt x="5975" y="57666"/>
                  </a:lnTo>
                  <a:cubicBezTo>
                    <a:pt x="5654" y="58259"/>
                    <a:pt x="5217" y="59067"/>
                    <a:pt x="4734" y="60116"/>
                  </a:cubicBezTo>
                  <a:cubicBezTo>
                    <a:pt x="4193" y="61278"/>
                    <a:pt x="3556" y="62705"/>
                    <a:pt x="2958" y="64399"/>
                  </a:cubicBezTo>
                  <a:cubicBezTo>
                    <a:pt x="2352" y="66090"/>
                    <a:pt x="1745" y="68040"/>
                    <a:pt x="1370" y="70266"/>
                  </a:cubicBezTo>
                  <a:cubicBezTo>
                    <a:pt x="1183" y="71379"/>
                    <a:pt x="1050" y="72560"/>
                    <a:pt x="1050" y="73814"/>
                  </a:cubicBezTo>
                  <a:cubicBezTo>
                    <a:pt x="1050" y="75053"/>
                    <a:pt x="1222" y="76424"/>
                    <a:pt x="1658" y="77719"/>
                  </a:cubicBezTo>
                  <a:cubicBezTo>
                    <a:pt x="2413" y="79975"/>
                    <a:pt x="2723" y="82520"/>
                    <a:pt x="3162" y="85226"/>
                  </a:cubicBezTo>
                  <a:cubicBezTo>
                    <a:pt x="3373" y="86578"/>
                    <a:pt x="3599" y="87973"/>
                    <a:pt x="3900" y="89393"/>
                  </a:cubicBezTo>
                  <a:cubicBezTo>
                    <a:pt x="4197" y="90812"/>
                    <a:pt x="4588" y="92265"/>
                    <a:pt x="5173" y="93697"/>
                  </a:cubicBezTo>
                  <a:cubicBezTo>
                    <a:pt x="5746" y="95131"/>
                    <a:pt x="6537" y="96554"/>
                    <a:pt x="7597" y="97816"/>
                  </a:cubicBezTo>
                  <a:cubicBezTo>
                    <a:pt x="7911" y="98183"/>
                    <a:pt x="8255" y="98529"/>
                    <a:pt x="8614" y="98861"/>
                  </a:cubicBezTo>
                  <a:cubicBezTo>
                    <a:pt x="8038" y="99256"/>
                    <a:pt x="7338" y="99850"/>
                    <a:pt x="6659" y="100728"/>
                  </a:cubicBezTo>
                  <a:cubicBezTo>
                    <a:pt x="5800" y="101830"/>
                    <a:pt x="5004" y="103360"/>
                    <a:pt x="4429" y="105219"/>
                  </a:cubicBezTo>
                  <a:cubicBezTo>
                    <a:pt x="4302" y="105687"/>
                    <a:pt x="4123" y="106164"/>
                    <a:pt x="4025" y="106670"/>
                  </a:cubicBezTo>
                  <a:lnTo>
                    <a:pt x="3711" y="108230"/>
                  </a:lnTo>
                  <a:cubicBezTo>
                    <a:pt x="3597" y="108766"/>
                    <a:pt x="3575" y="109321"/>
                    <a:pt x="3504" y="109889"/>
                  </a:cubicBezTo>
                  <a:cubicBezTo>
                    <a:pt x="3444" y="110457"/>
                    <a:pt x="3369" y="111039"/>
                    <a:pt x="3369" y="111633"/>
                  </a:cubicBezTo>
                  <a:cubicBezTo>
                    <a:pt x="3352" y="112228"/>
                    <a:pt x="3334" y="112835"/>
                    <a:pt x="3315" y="113454"/>
                  </a:cubicBezTo>
                  <a:cubicBezTo>
                    <a:pt x="3296" y="114073"/>
                    <a:pt x="3351" y="114698"/>
                    <a:pt x="3365" y="115338"/>
                  </a:cubicBezTo>
                  <a:cubicBezTo>
                    <a:pt x="3396" y="115977"/>
                    <a:pt x="3401" y="116633"/>
                    <a:pt x="3477" y="117285"/>
                  </a:cubicBezTo>
                  <a:cubicBezTo>
                    <a:pt x="3549" y="117940"/>
                    <a:pt x="3623" y="118604"/>
                    <a:pt x="3697" y="119279"/>
                  </a:cubicBezTo>
                  <a:lnTo>
                    <a:pt x="3930" y="121291"/>
                  </a:lnTo>
                  <a:cubicBezTo>
                    <a:pt x="4013" y="121969"/>
                    <a:pt x="4097" y="122656"/>
                    <a:pt x="4182" y="123350"/>
                  </a:cubicBezTo>
                  <a:cubicBezTo>
                    <a:pt x="4331" y="124738"/>
                    <a:pt x="4468" y="126108"/>
                    <a:pt x="4586" y="127533"/>
                  </a:cubicBezTo>
                  <a:cubicBezTo>
                    <a:pt x="4815" y="130382"/>
                    <a:pt x="4849" y="133328"/>
                    <a:pt x="4739" y="136291"/>
                  </a:cubicBezTo>
                  <a:cubicBezTo>
                    <a:pt x="4614" y="139241"/>
                    <a:pt x="4256" y="142263"/>
                    <a:pt x="3392" y="144994"/>
                  </a:cubicBezTo>
                  <a:cubicBezTo>
                    <a:pt x="3282" y="145325"/>
                    <a:pt x="3173" y="145667"/>
                    <a:pt x="3047" y="145967"/>
                  </a:cubicBezTo>
                  <a:cubicBezTo>
                    <a:pt x="3017" y="146044"/>
                    <a:pt x="2986" y="146123"/>
                    <a:pt x="2955" y="146186"/>
                  </a:cubicBezTo>
                  <a:lnTo>
                    <a:pt x="2891" y="146331"/>
                  </a:lnTo>
                  <a:cubicBezTo>
                    <a:pt x="2774" y="146544"/>
                    <a:pt x="2685" y="146721"/>
                    <a:pt x="2590" y="146913"/>
                  </a:cubicBezTo>
                  <a:cubicBezTo>
                    <a:pt x="2224" y="147657"/>
                    <a:pt x="1899" y="148421"/>
                    <a:pt x="1616" y="149200"/>
                  </a:cubicBezTo>
                  <a:cubicBezTo>
                    <a:pt x="1060" y="150757"/>
                    <a:pt x="646" y="152391"/>
                    <a:pt x="560" y="154123"/>
                  </a:cubicBezTo>
                  <a:cubicBezTo>
                    <a:pt x="520" y="154987"/>
                    <a:pt x="566" y="155877"/>
                    <a:pt x="756" y="156765"/>
                  </a:cubicBezTo>
                  <a:cubicBezTo>
                    <a:pt x="956" y="157650"/>
                    <a:pt x="1307" y="158530"/>
                    <a:pt x="1820" y="159308"/>
                  </a:cubicBezTo>
                  <a:cubicBezTo>
                    <a:pt x="2329" y="160088"/>
                    <a:pt x="2990" y="160752"/>
                    <a:pt x="3708" y="161274"/>
                  </a:cubicBezTo>
                  <a:lnTo>
                    <a:pt x="4256" y="161644"/>
                  </a:lnTo>
                  <a:lnTo>
                    <a:pt x="4823" y="161954"/>
                  </a:lnTo>
                  <a:cubicBezTo>
                    <a:pt x="5012" y="162061"/>
                    <a:pt x="5205" y="162146"/>
                    <a:pt x="5398" y="162225"/>
                  </a:cubicBezTo>
                  <a:lnTo>
                    <a:pt x="5687" y="162348"/>
                  </a:lnTo>
                  <a:lnTo>
                    <a:pt x="5768" y="162382"/>
                  </a:lnTo>
                  <a:cubicBezTo>
                    <a:pt x="5560" y="162788"/>
                    <a:pt x="5314" y="163288"/>
                    <a:pt x="5037" y="163891"/>
                  </a:cubicBezTo>
                  <a:cubicBezTo>
                    <a:pt x="4644" y="164775"/>
                    <a:pt x="4166" y="165853"/>
                    <a:pt x="3731" y="167138"/>
                  </a:cubicBezTo>
                  <a:cubicBezTo>
                    <a:pt x="3296" y="168422"/>
                    <a:pt x="2827" y="169892"/>
                    <a:pt x="2532" y="171564"/>
                  </a:cubicBezTo>
                  <a:cubicBezTo>
                    <a:pt x="2244" y="173232"/>
                    <a:pt x="2004" y="175106"/>
                    <a:pt x="2303" y="177154"/>
                  </a:cubicBezTo>
                  <a:cubicBezTo>
                    <a:pt x="2452" y="178173"/>
                    <a:pt x="2738" y="179238"/>
                    <a:pt x="3259" y="180270"/>
                  </a:cubicBezTo>
                  <a:cubicBezTo>
                    <a:pt x="3785" y="181291"/>
                    <a:pt x="4559" y="182281"/>
                    <a:pt x="5566" y="182996"/>
                  </a:cubicBezTo>
                  <a:cubicBezTo>
                    <a:pt x="5870" y="183218"/>
                    <a:pt x="6193" y="183411"/>
                    <a:pt x="6522" y="183588"/>
                  </a:cubicBezTo>
                  <a:cubicBezTo>
                    <a:pt x="6259" y="183914"/>
                    <a:pt x="5987" y="184264"/>
                    <a:pt x="5703" y="184668"/>
                  </a:cubicBezTo>
                  <a:cubicBezTo>
                    <a:pt x="4887" y="185833"/>
                    <a:pt x="4003" y="187348"/>
                    <a:pt x="3352" y="189245"/>
                  </a:cubicBezTo>
                  <a:cubicBezTo>
                    <a:pt x="2700" y="191134"/>
                    <a:pt x="2313" y="193422"/>
                    <a:pt x="2514" y="195871"/>
                  </a:cubicBezTo>
                  <a:cubicBezTo>
                    <a:pt x="2545" y="196176"/>
                    <a:pt x="2577" y="196485"/>
                    <a:pt x="2609" y="196795"/>
                  </a:cubicBezTo>
                  <a:lnTo>
                    <a:pt x="2635" y="197029"/>
                  </a:lnTo>
                  <a:lnTo>
                    <a:pt x="2647" y="197147"/>
                  </a:lnTo>
                  <a:lnTo>
                    <a:pt x="2649" y="197176"/>
                  </a:lnTo>
                  <a:lnTo>
                    <a:pt x="2662" y="197247"/>
                  </a:lnTo>
                  <a:lnTo>
                    <a:pt x="2673" y="197301"/>
                  </a:lnTo>
                  <a:lnTo>
                    <a:pt x="2756" y="197732"/>
                  </a:lnTo>
                  <a:cubicBezTo>
                    <a:pt x="2871" y="198312"/>
                    <a:pt x="2962" y="198884"/>
                    <a:pt x="3157" y="199544"/>
                  </a:cubicBezTo>
                  <a:cubicBezTo>
                    <a:pt x="3244" y="199865"/>
                    <a:pt x="3332" y="200189"/>
                    <a:pt x="3421" y="200515"/>
                  </a:cubicBezTo>
                  <a:cubicBezTo>
                    <a:pt x="3534" y="200828"/>
                    <a:pt x="3648" y="201144"/>
                    <a:pt x="3764" y="201462"/>
                  </a:cubicBezTo>
                  <a:cubicBezTo>
                    <a:pt x="3969" y="202104"/>
                    <a:pt x="4308" y="202721"/>
                    <a:pt x="4608" y="203356"/>
                  </a:cubicBezTo>
                  <a:cubicBezTo>
                    <a:pt x="4762" y="203672"/>
                    <a:pt x="4977" y="203967"/>
                    <a:pt x="5163" y="204274"/>
                  </a:cubicBezTo>
                  <a:cubicBezTo>
                    <a:pt x="5353" y="204581"/>
                    <a:pt x="5544" y="204889"/>
                    <a:pt x="5794" y="205167"/>
                  </a:cubicBezTo>
                  <a:cubicBezTo>
                    <a:pt x="6031" y="205452"/>
                    <a:pt x="6261" y="205744"/>
                    <a:pt x="6510" y="206023"/>
                  </a:cubicBezTo>
                  <a:lnTo>
                    <a:pt x="7349" y="206793"/>
                  </a:lnTo>
                  <a:cubicBezTo>
                    <a:pt x="8529" y="207748"/>
                    <a:pt x="9933" y="208537"/>
                    <a:pt x="11458" y="208883"/>
                  </a:cubicBezTo>
                  <a:cubicBezTo>
                    <a:pt x="12515" y="209136"/>
                    <a:pt x="13603" y="209268"/>
                    <a:pt x="14684" y="209268"/>
                  </a:cubicBezTo>
                  <a:cubicBezTo>
                    <a:pt x="15148" y="209268"/>
                    <a:pt x="15611" y="209244"/>
                    <a:pt x="16070" y="209194"/>
                  </a:cubicBezTo>
                  <a:cubicBezTo>
                    <a:pt x="16453" y="209156"/>
                    <a:pt x="16840" y="209129"/>
                    <a:pt x="17220" y="209080"/>
                  </a:cubicBezTo>
                  <a:lnTo>
                    <a:pt x="18350" y="208862"/>
                  </a:lnTo>
                  <a:cubicBezTo>
                    <a:pt x="19113" y="208740"/>
                    <a:pt x="19843" y="208516"/>
                    <a:pt x="20581" y="208304"/>
                  </a:cubicBezTo>
                  <a:cubicBezTo>
                    <a:pt x="21328" y="208114"/>
                    <a:pt x="22039" y="207835"/>
                    <a:pt x="22759" y="207571"/>
                  </a:cubicBezTo>
                  <a:cubicBezTo>
                    <a:pt x="23127" y="207431"/>
                    <a:pt x="23460" y="207320"/>
                    <a:pt x="23858" y="207159"/>
                  </a:cubicBezTo>
                  <a:lnTo>
                    <a:pt x="24888" y="206706"/>
                  </a:lnTo>
                  <a:lnTo>
                    <a:pt x="25923" y="206252"/>
                  </a:lnTo>
                  <a:lnTo>
                    <a:pt x="26965" y="205719"/>
                  </a:lnTo>
                  <a:cubicBezTo>
                    <a:pt x="27310" y="205538"/>
                    <a:pt x="27664" y="205370"/>
                    <a:pt x="28002" y="205176"/>
                  </a:cubicBezTo>
                  <a:lnTo>
                    <a:pt x="28999" y="204574"/>
                  </a:lnTo>
                  <a:cubicBezTo>
                    <a:pt x="29676" y="204195"/>
                    <a:pt x="30288" y="203697"/>
                    <a:pt x="30930" y="203260"/>
                  </a:cubicBezTo>
                  <a:cubicBezTo>
                    <a:pt x="31529" y="202761"/>
                    <a:pt x="32147" y="202285"/>
                    <a:pt x="32696" y="201734"/>
                  </a:cubicBezTo>
                  <a:cubicBezTo>
                    <a:pt x="33824" y="200669"/>
                    <a:pt x="34805" y="199487"/>
                    <a:pt x="35758" y="198368"/>
                  </a:cubicBezTo>
                  <a:cubicBezTo>
                    <a:pt x="36713" y="197250"/>
                    <a:pt x="37689" y="196208"/>
                    <a:pt x="38820" y="195371"/>
                  </a:cubicBezTo>
                  <a:cubicBezTo>
                    <a:pt x="39949" y="194539"/>
                    <a:pt x="41153" y="193814"/>
                    <a:pt x="42437" y="193283"/>
                  </a:cubicBezTo>
                  <a:cubicBezTo>
                    <a:pt x="44997" y="192173"/>
                    <a:pt x="47607" y="191300"/>
                    <a:pt x="50024" y="190345"/>
                  </a:cubicBezTo>
                  <a:cubicBezTo>
                    <a:pt x="52448" y="189400"/>
                    <a:pt x="54719" y="188393"/>
                    <a:pt x="56660" y="187179"/>
                  </a:cubicBezTo>
                  <a:cubicBezTo>
                    <a:pt x="58608" y="185977"/>
                    <a:pt x="60189" y="184548"/>
                    <a:pt x="61334" y="183092"/>
                  </a:cubicBezTo>
                  <a:cubicBezTo>
                    <a:pt x="61950" y="182393"/>
                    <a:pt x="62360" y="181621"/>
                    <a:pt x="62796" y="180952"/>
                  </a:cubicBezTo>
                  <a:cubicBezTo>
                    <a:pt x="63161" y="180241"/>
                    <a:pt x="63480" y="179576"/>
                    <a:pt x="63743" y="178970"/>
                  </a:cubicBezTo>
                  <a:lnTo>
                    <a:pt x="64327" y="177302"/>
                  </a:lnTo>
                  <a:cubicBezTo>
                    <a:pt x="64391" y="177096"/>
                    <a:pt x="64436" y="176909"/>
                    <a:pt x="64480" y="176727"/>
                  </a:cubicBezTo>
                  <a:cubicBezTo>
                    <a:pt x="64506" y="176716"/>
                    <a:pt x="64533" y="176707"/>
                    <a:pt x="64558" y="176696"/>
                  </a:cubicBezTo>
                  <a:cubicBezTo>
                    <a:pt x="67051" y="175700"/>
                    <a:pt x="69372" y="174147"/>
                    <a:pt x="71357" y="172249"/>
                  </a:cubicBezTo>
                  <a:cubicBezTo>
                    <a:pt x="73346" y="170346"/>
                    <a:pt x="74951" y="168072"/>
                    <a:pt x="76248" y="165678"/>
                  </a:cubicBezTo>
                  <a:cubicBezTo>
                    <a:pt x="77528" y="163272"/>
                    <a:pt x="78529" y="160743"/>
                    <a:pt x="79318" y="158184"/>
                  </a:cubicBezTo>
                  <a:cubicBezTo>
                    <a:pt x="80898" y="153059"/>
                    <a:pt x="81715" y="147830"/>
                    <a:pt x="82859" y="142907"/>
                  </a:cubicBezTo>
                  <a:cubicBezTo>
                    <a:pt x="84086" y="137858"/>
                    <a:pt x="84861" y="132786"/>
                    <a:pt x="85424" y="127881"/>
                  </a:cubicBezTo>
                  <a:cubicBezTo>
                    <a:pt x="85981" y="122969"/>
                    <a:pt x="86219" y="118178"/>
                    <a:pt x="86074" y="113623"/>
                  </a:cubicBezTo>
                  <a:cubicBezTo>
                    <a:pt x="85921" y="109075"/>
                    <a:pt x="85388" y="104724"/>
                    <a:pt x="83994" y="100884"/>
                  </a:cubicBezTo>
                  <a:cubicBezTo>
                    <a:pt x="83288" y="98979"/>
                    <a:pt x="82346" y="97185"/>
                    <a:pt x="81008" y="95788"/>
                  </a:cubicBezTo>
                  <a:cubicBezTo>
                    <a:pt x="80700" y="95485"/>
                    <a:pt x="80376" y="95204"/>
                    <a:pt x="80050" y="94931"/>
                  </a:cubicBezTo>
                  <a:lnTo>
                    <a:pt x="80050" y="94931"/>
                  </a:lnTo>
                  <a:lnTo>
                    <a:pt x="80228" y="94947"/>
                  </a:lnTo>
                  <a:cubicBezTo>
                    <a:pt x="80228" y="94947"/>
                    <a:pt x="80227" y="94538"/>
                    <a:pt x="80223" y="93825"/>
                  </a:cubicBezTo>
                  <a:cubicBezTo>
                    <a:pt x="80231" y="93471"/>
                    <a:pt x="80210" y="93035"/>
                    <a:pt x="80166" y="92533"/>
                  </a:cubicBezTo>
                  <a:cubicBezTo>
                    <a:pt x="80146" y="92284"/>
                    <a:pt x="80125" y="92018"/>
                    <a:pt x="80105" y="91738"/>
                  </a:cubicBezTo>
                  <a:cubicBezTo>
                    <a:pt x="80062" y="91456"/>
                    <a:pt x="80017" y="91160"/>
                    <a:pt x="79970" y="90850"/>
                  </a:cubicBezTo>
                  <a:cubicBezTo>
                    <a:pt x="79946" y="90696"/>
                    <a:pt x="79922" y="90540"/>
                    <a:pt x="79897" y="90379"/>
                  </a:cubicBezTo>
                  <a:cubicBezTo>
                    <a:pt x="79859" y="90219"/>
                    <a:pt x="79820" y="90055"/>
                    <a:pt x="79779" y="89888"/>
                  </a:cubicBezTo>
                  <a:cubicBezTo>
                    <a:pt x="79687" y="89558"/>
                    <a:pt x="79640" y="89215"/>
                    <a:pt x="79504" y="88868"/>
                  </a:cubicBezTo>
                  <a:cubicBezTo>
                    <a:pt x="79279" y="88171"/>
                    <a:pt x="78981" y="87444"/>
                    <a:pt x="78560" y="86743"/>
                  </a:cubicBezTo>
                  <a:cubicBezTo>
                    <a:pt x="78342" y="86394"/>
                    <a:pt x="78127" y="86040"/>
                    <a:pt x="77838" y="85722"/>
                  </a:cubicBezTo>
                  <a:cubicBezTo>
                    <a:pt x="77583" y="85383"/>
                    <a:pt x="77261" y="85093"/>
                    <a:pt x="76943" y="84802"/>
                  </a:cubicBezTo>
                  <a:cubicBezTo>
                    <a:pt x="76755" y="84649"/>
                    <a:pt x="76559" y="84504"/>
                    <a:pt x="76359" y="84365"/>
                  </a:cubicBezTo>
                  <a:cubicBezTo>
                    <a:pt x="76375" y="84297"/>
                    <a:pt x="76390" y="84233"/>
                    <a:pt x="76410" y="84153"/>
                  </a:cubicBezTo>
                  <a:cubicBezTo>
                    <a:pt x="76511" y="83694"/>
                    <a:pt x="76648" y="83026"/>
                    <a:pt x="76796" y="82173"/>
                  </a:cubicBezTo>
                  <a:cubicBezTo>
                    <a:pt x="77208" y="79820"/>
                    <a:pt x="77445" y="77440"/>
                    <a:pt x="77509" y="75052"/>
                  </a:cubicBezTo>
                  <a:cubicBezTo>
                    <a:pt x="77545" y="73567"/>
                    <a:pt x="77506" y="71952"/>
                    <a:pt x="77315" y="70245"/>
                  </a:cubicBezTo>
                  <a:cubicBezTo>
                    <a:pt x="77124" y="68539"/>
                    <a:pt x="76784" y="66741"/>
                    <a:pt x="76161" y="64942"/>
                  </a:cubicBezTo>
                  <a:cubicBezTo>
                    <a:pt x="75535" y="63150"/>
                    <a:pt x="74598" y="61355"/>
                    <a:pt x="73257" y="59825"/>
                  </a:cubicBezTo>
                  <a:cubicBezTo>
                    <a:pt x="71926" y="58290"/>
                    <a:pt x="70185" y="57073"/>
                    <a:pt x="68290" y="56339"/>
                  </a:cubicBezTo>
                  <a:cubicBezTo>
                    <a:pt x="67816" y="56151"/>
                    <a:pt x="67310" y="56014"/>
                    <a:pt x="66821" y="55853"/>
                  </a:cubicBezTo>
                  <a:cubicBezTo>
                    <a:pt x="66335" y="55712"/>
                    <a:pt x="65879" y="55646"/>
                    <a:pt x="65408" y="55539"/>
                  </a:cubicBezTo>
                  <a:lnTo>
                    <a:pt x="64003" y="55262"/>
                  </a:lnTo>
                  <a:cubicBezTo>
                    <a:pt x="63544" y="55189"/>
                    <a:pt x="63107" y="55050"/>
                    <a:pt x="62662" y="54938"/>
                  </a:cubicBezTo>
                  <a:cubicBezTo>
                    <a:pt x="62420" y="54872"/>
                    <a:pt x="62186" y="54788"/>
                    <a:pt x="61948" y="54712"/>
                  </a:cubicBezTo>
                  <a:cubicBezTo>
                    <a:pt x="62328" y="54594"/>
                    <a:pt x="62793" y="54425"/>
                    <a:pt x="63296" y="54091"/>
                  </a:cubicBezTo>
                  <a:cubicBezTo>
                    <a:pt x="64016" y="53637"/>
                    <a:pt x="64814" y="52834"/>
                    <a:pt x="65299" y="51680"/>
                  </a:cubicBezTo>
                  <a:cubicBezTo>
                    <a:pt x="65547" y="51108"/>
                    <a:pt x="65708" y="50468"/>
                    <a:pt x="65817" y="49787"/>
                  </a:cubicBezTo>
                  <a:cubicBezTo>
                    <a:pt x="65921" y="49106"/>
                    <a:pt x="65919" y="48390"/>
                    <a:pt x="65888" y="47650"/>
                  </a:cubicBezTo>
                  <a:cubicBezTo>
                    <a:pt x="65848" y="46911"/>
                    <a:pt x="65742" y="46156"/>
                    <a:pt x="65602" y="45381"/>
                  </a:cubicBezTo>
                  <a:cubicBezTo>
                    <a:pt x="65451" y="44611"/>
                    <a:pt x="65241" y="43832"/>
                    <a:pt x="65001" y="43042"/>
                  </a:cubicBezTo>
                  <a:cubicBezTo>
                    <a:pt x="64493" y="41401"/>
                    <a:pt x="63867" y="39799"/>
                    <a:pt x="63126" y="38248"/>
                  </a:cubicBezTo>
                  <a:cubicBezTo>
                    <a:pt x="61612" y="35032"/>
                    <a:pt x="59639" y="31818"/>
                    <a:pt x="57474" y="28758"/>
                  </a:cubicBezTo>
                  <a:cubicBezTo>
                    <a:pt x="55293" y="25708"/>
                    <a:pt x="52909" y="22814"/>
                    <a:pt x="50486" y="20266"/>
                  </a:cubicBezTo>
                  <a:cubicBezTo>
                    <a:pt x="49276" y="18988"/>
                    <a:pt x="48039" y="17815"/>
                    <a:pt x="46815" y="16742"/>
                  </a:cubicBezTo>
                  <a:cubicBezTo>
                    <a:pt x="45580" y="15668"/>
                    <a:pt x="44393" y="14714"/>
                    <a:pt x="42998" y="13984"/>
                  </a:cubicBezTo>
                  <a:lnTo>
                    <a:pt x="42700" y="13843"/>
                  </a:lnTo>
                  <a:cubicBezTo>
                    <a:pt x="42605" y="13799"/>
                    <a:pt x="42536" y="13779"/>
                    <a:pt x="42453" y="13746"/>
                  </a:cubicBezTo>
                  <a:cubicBezTo>
                    <a:pt x="42225" y="13656"/>
                    <a:pt x="42081" y="13640"/>
                    <a:pt x="41895" y="13583"/>
                  </a:cubicBezTo>
                  <a:cubicBezTo>
                    <a:pt x="41540" y="13498"/>
                    <a:pt x="41211" y="13385"/>
                    <a:pt x="40847" y="13368"/>
                  </a:cubicBezTo>
                  <a:cubicBezTo>
                    <a:pt x="40582" y="13342"/>
                    <a:pt x="40328" y="13306"/>
                    <a:pt x="40071" y="13306"/>
                  </a:cubicBezTo>
                  <a:cubicBezTo>
                    <a:pt x="39984" y="13306"/>
                    <a:pt x="39897" y="13310"/>
                    <a:pt x="39809" y="13320"/>
                  </a:cubicBezTo>
                  <a:lnTo>
                    <a:pt x="39307" y="13351"/>
                  </a:lnTo>
                  <a:cubicBezTo>
                    <a:pt x="39141" y="13380"/>
                    <a:pt x="38978" y="13424"/>
                    <a:pt x="38819" y="13462"/>
                  </a:cubicBezTo>
                  <a:cubicBezTo>
                    <a:pt x="38181" y="13604"/>
                    <a:pt x="37634" y="13942"/>
                    <a:pt x="37227" y="14308"/>
                  </a:cubicBezTo>
                  <a:cubicBezTo>
                    <a:pt x="36905" y="14630"/>
                    <a:pt x="36655" y="14958"/>
                    <a:pt x="36475" y="15283"/>
                  </a:cubicBezTo>
                  <a:cubicBezTo>
                    <a:pt x="35923" y="13749"/>
                    <a:pt x="35206" y="12213"/>
                    <a:pt x="34277" y="10867"/>
                  </a:cubicBezTo>
                  <a:cubicBezTo>
                    <a:pt x="33313" y="9464"/>
                    <a:pt x="32193" y="8196"/>
                    <a:pt x="30974" y="7057"/>
                  </a:cubicBezTo>
                  <a:cubicBezTo>
                    <a:pt x="29738" y="5941"/>
                    <a:pt x="28407" y="4957"/>
                    <a:pt x="27017" y="4097"/>
                  </a:cubicBezTo>
                  <a:cubicBezTo>
                    <a:pt x="25619" y="3247"/>
                    <a:pt x="24153" y="2545"/>
                    <a:pt x="22662" y="1941"/>
                  </a:cubicBezTo>
                  <a:cubicBezTo>
                    <a:pt x="19666" y="777"/>
                    <a:pt x="16528" y="48"/>
                    <a:pt x="13348" y="3"/>
                  </a:cubicBezTo>
                  <a:cubicBezTo>
                    <a:pt x="13248" y="1"/>
                    <a:pt x="13148" y="1"/>
                    <a:pt x="13048" y="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0" name="Google Shape;336;p30">
              <a:extLst>
                <a:ext uri="{FF2B5EF4-FFF2-40B4-BE49-F238E27FC236}">
                  <a16:creationId xmlns:a16="http://schemas.microsoft.com/office/drawing/2014/main" id="{F124D1A5-D7B5-4D91-9803-A66CA090963D}"/>
                </a:ext>
              </a:extLst>
            </p:cNvPr>
            <p:cNvSpPr/>
            <p:nvPr/>
          </p:nvSpPr>
          <p:spPr>
            <a:xfrm>
              <a:off x="3772275" y="367975"/>
              <a:ext cx="1992426" cy="4959875"/>
            </a:xfrm>
            <a:custGeom>
              <a:avLst/>
              <a:gdLst/>
              <a:ahLst/>
              <a:cxnLst/>
              <a:rect l="l" t="t" r="r" b="b"/>
              <a:pathLst>
                <a:path w="79697" h="198395" extrusionOk="0">
                  <a:moveTo>
                    <a:pt x="23613" y="1956"/>
                  </a:moveTo>
                  <a:lnTo>
                    <a:pt x="37305" y="16673"/>
                  </a:lnTo>
                  <a:lnTo>
                    <a:pt x="37305" y="40912"/>
                  </a:lnTo>
                  <a:lnTo>
                    <a:pt x="30315" y="48425"/>
                  </a:lnTo>
                  <a:lnTo>
                    <a:pt x="44957" y="64163"/>
                  </a:lnTo>
                  <a:lnTo>
                    <a:pt x="35569" y="74252"/>
                  </a:lnTo>
                  <a:lnTo>
                    <a:pt x="35569" y="96376"/>
                  </a:lnTo>
                  <a:lnTo>
                    <a:pt x="28984" y="103454"/>
                  </a:lnTo>
                  <a:lnTo>
                    <a:pt x="20700" y="103454"/>
                  </a:lnTo>
                  <a:cubicBezTo>
                    <a:pt x="20325" y="102324"/>
                    <a:pt x="19323" y="101516"/>
                    <a:pt x="18144" y="101516"/>
                  </a:cubicBezTo>
                  <a:cubicBezTo>
                    <a:pt x="16646" y="101516"/>
                    <a:pt x="15432" y="102821"/>
                    <a:pt x="15432" y="104431"/>
                  </a:cubicBezTo>
                  <a:cubicBezTo>
                    <a:pt x="15432" y="106041"/>
                    <a:pt x="16646" y="107346"/>
                    <a:pt x="18144" y="107346"/>
                  </a:cubicBezTo>
                  <a:cubicBezTo>
                    <a:pt x="19323" y="107346"/>
                    <a:pt x="20326" y="106538"/>
                    <a:pt x="20700" y="105409"/>
                  </a:cubicBezTo>
                  <a:lnTo>
                    <a:pt x="29836" y="105409"/>
                  </a:lnTo>
                  <a:lnTo>
                    <a:pt x="37525" y="97144"/>
                  </a:lnTo>
                  <a:lnTo>
                    <a:pt x="37525" y="75022"/>
                  </a:lnTo>
                  <a:lnTo>
                    <a:pt x="47627" y="64163"/>
                  </a:lnTo>
                  <a:lnTo>
                    <a:pt x="32985" y="48425"/>
                  </a:lnTo>
                  <a:lnTo>
                    <a:pt x="39261" y="41680"/>
                  </a:lnTo>
                  <a:lnTo>
                    <a:pt x="39261" y="23477"/>
                  </a:lnTo>
                  <a:lnTo>
                    <a:pt x="45858" y="23477"/>
                  </a:lnTo>
                  <a:lnTo>
                    <a:pt x="58812" y="37799"/>
                  </a:lnTo>
                  <a:lnTo>
                    <a:pt x="58812" y="53653"/>
                  </a:lnTo>
                  <a:lnTo>
                    <a:pt x="57656" y="53653"/>
                  </a:lnTo>
                  <a:lnTo>
                    <a:pt x="49205" y="44569"/>
                  </a:lnTo>
                  <a:lnTo>
                    <a:pt x="49205" y="38866"/>
                  </a:lnTo>
                  <a:cubicBezTo>
                    <a:pt x="50218" y="38444"/>
                    <a:pt x="50938" y="37387"/>
                    <a:pt x="50938" y="36147"/>
                  </a:cubicBezTo>
                  <a:cubicBezTo>
                    <a:pt x="50938" y="34537"/>
                    <a:pt x="49724" y="33233"/>
                    <a:pt x="48226" y="33233"/>
                  </a:cubicBezTo>
                  <a:cubicBezTo>
                    <a:pt x="46728" y="33233"/>
                    <a:pt x="45514" y="34537"/>
                    <a:pt x="45514" y="36147"/>
                  </a:cubicBezTo>
                  <a:cubicBezTo>
                    <a:pt x="45514" y="37387"/>
                    <a:pt x="46233" y="38445"/>
                    <a:pt x="47249" y="38866"/>
                  </a:cubicBezTo>
                  <a:lnTo>
                    <a:pt x="47249" y="45339"/>
                  </a:lnTo>
                  <a:lnTo>
                    <a:pt x="56804" y="55609"/>
                  </a:lnTo>
                  <a:lnTo>
                    <a:pt x="67147" y="55609"/>
                  </a:lnTo>
                  <a:lnTo>
                    <a:pt x="71671" y="60470"/>
                  </a:lnTo>
                  <a:lnTo>
                    <a:pt x="71671" y="88315"/>
                  </a:lnTo>
                  <a:lnTo>
                    <a:pt x="60732" y="87883"/>
                  </a:lnTo>
                  <a:lnTo>
                    <a:pt x="58976" y="89771"/>
                  </a:lnTo>
                  <a:cubicBezTo>
                    <a:pt x="58594" y="89556"/>
                    <a:pt x="58163" y="89443"/>
                    <a:pt x="57725" y="89443"/>
                  </a:cubicBezTo>
                  <a:cubicBezTo>
                    <a:pt x="56228" y="89443"/>
                    <a:pt x="55014" y="90748"/>
                    <a:pt x="55014" y="92359"/>
                  </a:cubicBezTo>
                  <a:cubicBezTo>
                    <a:pt x="55014" y="93968"/>
                    <a:pt x="56228" y="95273"/>
                    <a:pt x="57725" y="95273"/>
                  </a:cubicBezTo>
                  <a:cubicBezTo>
                    <a:pt x="59223" y="95273"/>
                    <a:pt x="60437" y="93968"/>
                    <a:pt x="60437" y="92359"/>
                  </a:cubicBezTo>
                  <a:cubicBezTo>
                    <a:pt x="60438" y="91989"/>
                    <a:pt x="60372" y="91623"/>
                    <a:pt x="60245" y="91278"/>
                  </a:cubicBezTo>
                  <a:lnTo>
                    <a:pt x="61552" y="89872"/>
                  </a:lnTo>
                  <a:lnTo>
                    <a:pt x="72209" y="90294"/>
                  </a:lnTo>
                  <a:lnTo>
                    <a:pt x="77742" y="96241"/>
                  </a:lnTo>
                  <a:lnTo>
                    <a:pt x="77742" y="129547"/>
                  </a:lnTo>
                  <a:lnTo>
                    <a:pt x="72084" y="135628"/>
                  </a:lnTo>
                  <a:lnTo>
                    <a:pt x="60592" y="135628"/>
                  </a:lnTo>
                  <a:lnTo>
                    <a:pt x="48487" y="148640"/>
                  </a:lnTo>
                  <a:cubicBezTo>
                    <a:pt x="48140" y="148474"/>
                    <a:pt x="47762" y="148387"/>
                    <a:pt x="47378" y="148387"/>
                  </a:cubicBezTo>
                  <a:cubicBezTo>
                    <a:pt x="45880" y="148387"/>
                    <a:pt x="44665" y="149691"/>
                    <a:pt x="44665" y="151302"/>
                  </a:cubicBezTo>
                  <a:cubicBezTo>
                    <a:pt x="44665" y="152912"/>
                    <a:pt x="45880" y="154216"/>
                    <a:pt x="47378" y="154216"/>
                  </a:cubicBezTo>
                  <a:cubicBezTo>
                    <a:pt x="48876" y="154216"/>
                    <a:pt x="50090" y="152912"/>
                    <a:pt x="50090" y="151302"/>
                  </a:cubicBezTo>
                  <a:cubicBezTo>
                    <a:pt x="50091" y="150875"/>
                    <a:pt x="50003" y="150454"/>
                    <a:pt x="49833" y="150063"/>
                  </a:cubicBezTo>
                  <a:lnTo>
                    <a:pt x="53232" y="146410"/>
                  </a:lnTo>
                  <a:lnTo>
                    <a:pt x="60061" y="153750"/>
                  </a:lnTo>
                  <a:lnTo>
                    <a:pt x="55268" y="158900"/>
                  </a:lnTo>
                  <a:cubicBezTo>
                    <a:pt x="54904" y="158708"/>
                    <a:pt x="54497" y="158609"/>
                    <a:pt x="54085" y="158609"/>
                  </a:cubicBezTo>
                  <a:cubicBezTo>
                    <a:pt x="52587" y="158609"/>
                    <a:pt x="51373" y="159914"/>
                    <a:pt x="51373" y="161523"/>
                  </a:cubicBezTo>
                  <a:cubicBezTo>
                    <a:pt x="51373" y="163133"/>
                    <a:pt x="52587" y="164439"/>
                    <a:pt x="54085" y="164439"/>
                  </a:cubicBezTo>
                  <a:cubicBezTo>
                    <a:pt x="55582" y="164439"/>
                    <a:pt x="56796" y="163134"/>
                    <a:pt x="56796" y="161523"/>
                  </a:cubicBezTo>
                  <a:cubicBezTo>
                    <a:pt x="56797" y="161128"/>
                    <a:pt x="56721" y="160735"/>
                    <a:pt x="56574" y="160368"/>
                  </a:cubicBezTo>
                  <a:lnTo>
                    <a:pt x="62732" y="153750"/>
                  </a:lnTo>
                  <a:lnTo>
                    <a:pt x="54567" y="144976"/>
                  </a:lnTo>
                  <a:lnTo>
                    <a:pt x="61444" y="137584"/>
                  </a:lnTo>
                  <a:lnTo>
                    <a:pt x="71532" y="137584"/>
                  </a:lnTo>
                  <a:lnTo>
                    <a:pt x="71532" y="156111"/>
                  </a:lnTo>
                  <a:lnTo>
                    <a:pt x="59206" y="169358"/>
                  </a:lnTo>
                  <a:lnTo>
                    <a:pt x="39837" y="169358"/>
                  </a:lnTo>
                  <a:lnTo>
                    <a:pt x="30369" y="179535"/>
                  </a:lnTo>
                  <a:lnTo>
                    <a:pt x="20170" y="179535"/>
                  </a:lnTo>
                  <a:cubicBezTo>
                    <a:pt x="19795" y="178405"/>
                    <a:pt x="18793" y="177597"/>
                    <a:pt x="17614" y="177597"/>
                  </a:cubicBezTo>
                  <a:cubicBezTo>
                    <a:pt x="16116" y="177597"/>
                    <a:pt x="14902" y="178902"/>
                    <a:pt x="14902" y="180513"/>
                  </a:cubicBezTo>
                  <a:cubicBezTo>
                    <a:pt x="14902" y="182122"/>
                    <a:pt x="16116" y="183427"/>
                    <a:pt x="17614" y="183427"/>
                  </a:cubicBezTo>
                  <a:cubicBezTo>
                    <a:pt x="18793" y="183427"/>
                    <a:pt x="19795" y="182619"/>
                    <a:pt x="20170" y="181490"/>
                  </a:cubicBezTo>
                  <a:lnTo>
                    <a:pt x="31221" y="181490"/>
                  </a:lnTo>
                  <a:lnTo>
                    <a:pt x="40689" y="171313"/>
                  </a:lnTo>
                  <a:lnTo>
                    <a:pt x="53295" y="171313"/>
                  </a:lnTo>
                  <a:lnTo>
                    <a:pt x="41156" y="184361"/>
                  </a:lnTo>
                  <a:lnTo>
                    <a:pt x="25789" y="184361"/>
                  </a:lnTo>
                  <a:lnTo>
                    <a:pt x="23859" y="186435"/>
                  </a:lnTo>
                  <a:lnTo>
                    <a:pt x="13294" y="186435"/>
                  </a:lnTo>
                  <a:cubicBezTo>
                    <a:pt x="12919" y="185307"/>
                    <a:pt x="11917" y="184499"/>
                    <a:pt x="10738" y="184499"/>
                  </a:cubicBezTo>
                  <a:cubicBezTo>
                    <a:pt x="9241" y="184499"/>
                    <a:pt x="8026" y="185804"/>
                    <a:pt x="8026" y="187413"/>
                  </a:cubicBezTo>
                  <a:cubicBezTo>
                    <a:pt x="8026" y="189023"/>
                    <a:pt x="9240" y="190328"/>
                    <a:pt x="10738" y="190328"/>
                  </a:cubicBezTo>
                  <a:cubicBezTo>
                    <a:pt x="11917" y="190328"/>
                    <a:pt x="12919" y="189521"/>
                    <a:pt x="13294" y="188391"/>
                  </a:cubicBezTo>
                  <a:lnTo>
                    <a:pt x="22040" y="188391"/>
                  </a:lnTo>
                  <a:lnTo>
                    <a:pt x="18751" y="191926"/>
                  </a:lnTo>
                  <a:lnTo>
                    <a:pt x="16656" y="191926"/>
                  </a:lnTo>
                  <a:cubicBezTo>
                    <a:pt x="16281" y="190797"/>
                    <a:pt x="15279" y="189988"/>
                    <a:pt x="14100" y="189988"/>
                  </a:cubicBezTo>
                  <a:cubicBezTo>
                    <a:pt x="12603" y="189988"/>
                    <a:pt x="11388" y="191293"/>
                    <a:pt x="11388" y="192904"/>
                  </a:cubicBezTo>
                  <a:cubicBezTo>
                    <a:pt x="11388" y="194513"/>
                    <a:pt x="12603" y="195818"/>
                    <a:pt x="14100" y="195818"/>
                  </a:cubicBezTo>
                  <a:cubicBezTo>
                    <a:pt x="15279" y="195818"/>
                    <a:pt x="16281" y="195010"/>
                    <a:pt x="16656" y="193882"/>
                  </a:cubicBezTo>
                  <a:lnTo>
                    <a:pt x="19604" y="193882"/>
                  </a:lnTo>
                  <a:lnTo>
                    <a:pt x="26642" y="186316"/>
                  </a:lnTo>
                  <a:lnTo>
                    <a:pt x="33102" y="186316"/>
                  </a:lnTo>
                  <a:lnTo>
                    <a:pt x="23686" y="196437"/>
                  </a:lnTo>
                  <a:lnTo>
                    <a:pt x="10192" y="196437"/>
                  </a:lnTo>
                  <a:lnTo>
                    <a:pt x="3100" y="188816"/>
                  </a:lnTo>
                  <a:lnTo>
                    <a:pt x="3100" y="183842"/>
                  </a:lnTo>
                  <a:lnTo>
                    <a:pt x="10001" y="176422"/>
                  </a:lnTo>
                  <a:lnTo>
                    <a:pt x="9962" y="176387"/>
                  </a:lnTo>
                  <a:lnTo>
                    <a:pt x="15077" y="176387"/>
                  </a:lnTo>
                  <a:lnTo>
                    <a:pt x="19707" y="171410"/>
                  </a:lnTo>
                  <a:lnTo>
                    <a:pt x="19707" y="161746"/>
                  </a:lnTo>
                  <a:lnTo>
                    <a:pt x="34847" y="145474"/>
                  </a:lnTo>
                  <a:cubicBezTo>
                    <a:pt x="35198" y="145647"/>
                    <a:pt x="35585" y="145738"/>
                    <a:pt x="35978" y="145738"/>
                  </a:cubicBezTo>
                  <a:cubicBezTo>
                    <a:pt x="37476" y="145738"/>
                    <a:pt x="38690" y="144433"/>
                    <a:pt x="38690" y="142823"/>
                  </a:cubicBezTo>
                  <a:cubicBezTo>
                    <a:pt x="38690" y="141213"/>
                    <a:pt x="37476" y="139908"/>
                    <a:pt x="35978" y="139908"/>
                  </a:cubicBezTo>
                  <a:cubicBezTo>
                    <a:pt x="34480" y="139908"/>
                    <a:pt x="33266" y="141213"/>
                    <a:pt x="33266" y="142823"/>
                  </a:cubicBezTo>
                  <a:cubicBezTo>
                    <a:pt x="33264" y="143241"/>
                    <a:pt x="33349" y="143654"/>
                    <a:pt x="33512" y="144038"/>
                  </a:cubicBezTo>
                  <a:lnTo>
                    <a:pt x="17751" y="160977"/>
                  </a:lnTo>
                  <a:lnTo>
                    <a:pt x="17751" y="170641"/>
                  </a:lnTo>
                  <a:lnTo>
                    <a:pt x="14225" y="174431"/>
                  </a:lnTo>
                  <a:lnTo>
                    <a:pt x="7233" y="174431"/>
                  </a:lnTo>
                  <a:lnTo>
                    <a:pt x="1956" y="168760"/>
                  </a:lnTo>
                  <a:lnTo>
                    <a:pt x="1956" y="157294"/>
                  </a:lnTo>
                  <a:lnTo>
                    <a:pt x="6847" y="152404"/>
                  </a:lnTo>
                  <a:lnTo>
                    <a:pt x="10053" y="155848"/>
                  </a:lnTo>
                  <a:lnTo>
                    <a:pt x="6178" y="160012"/>
                  </a:lnTo>
                  <a:lnTo>
                    <a:pt x="6178" y="165038"/>
                  </a:lnTo>
                  <a:cubicBezTo>
                    <a:pt x="5163" y="165461"/>
                    <a:pt x="4443" y="166519"/>
                    <a:pt x="4443" y="167758"/>
                  </a:cubicBezTo>
                  <a:cubicBezTo>
                    <a:pt x="4443" y="169367"/>
                    <a:pt x="5658" y="170673"/>
                    <a:pt x="7156" y="170673"/>
                  </a:cubicBezTo>
                  <a:cubicBezTo>
                    <a:pt x="8654" y="170673"/>
                    <a:pt x="9868" y="169367"/>
                    <a:pt x="9868" y="167758"/>
                  </a:cubicBezTo>
                  <a:cubicBezTo>
                    <a:pt x="9868" y="166519"/>
                    <a:pt x="9148" y="165461"/>
                    <a:pt x="8134" y="165038"/>
                  </a:cubicBezTo>
                  <a:lnTo>
                    <a:pt x="8134" y="160781"/>
                  </a:lnTo>
                  <a:lnTo>
                    <a:pt x="11814" y="156826"/>
                  </a:lnTo>
                  <a:lnTo>
                    <a:pt x="18487" y="156826"/>
                  </a:lnTo>
                  <a:lnTo>
                    <a:pt x="29700" y="144772"/>
                  </a:lnTo>
                  <a:lnTo>
                    <a:pt x="29700" y="137590"/>
                  </a:lnTo>
                  <a:cubicBezTo>
                    <a:pt x="30715" y="137168"/>
                    <a:pt x="31435" y="136111"/>
                    <a:pt x="31435" y="134871"/>
                  </a:cubicBezTo>
                  <a:cubicBezTo>
                    <a:pt x="31435" y="133261"/>
                    <a:pt x="30221" y="131955"/>
                    <a:pt x="28722" y="131955"/>
                  </a:cubicBezTo>
                  <a:cubicBezTo>
                    <a:pt x="27224" y="131955"/>
                    <a:pt x="26011" y="133261"/>
                    <a:pt x="26011" y="134871"/>
                  </a:cubicBezTo>
                  <a:cubicBezTo>
                    <a:pt x="26011" y="136109"/>
                    <a:pt x="26730" y="137168"/>
                    <a:pt x="27745" y="137589"/>
                  </a:cubicBezTo>
                  <a:lnTo>
                    <a:pt x="27745" y="144001"/>
                  </a:lnTo>
                  <a:lnTo>
                    <a:pt x="17634" y="154870"/>
                  </a:lnTo>
                  <a:lnTo>
                    <a:pt x="11814" y="154870"/>
                  </a:lnTo>
                  <a:lnTo>
                    <a:pt x="5048" y="147600"/>
                  </a:lnTo>
                  <a:lnTo>
                    <a:pt x="5048" y="100302"/>
                  </a:lnTo>
                  <a:lnTo>
                    <a:pt x="10922" y="93990"/>
                  </a:lnTo>
                  <a:lnTo>
                    <a:pt x="13809" y="97093"/>
                  </a:lnTo>
                  <a:lnTo>
                    <a:pt x="27853" y="97093"/>
                  </a:lnTo>
                  <a:lnTo>
                    <a:pt x="32790" y="91788"/>
                  </a:lnTo>
                  <a:lnTo>
                    <a:pt x="32790" y="73476"/>
                  </a:lnTo>
                  <a:cubicBezTo>
                    <a:pt x="33804" y="73053"/>
                    <a:pt x="34524" y="71996"/>
                    <a:pt x="34524" y="70756"/>
                  </a:cubicBezTo>
                  <a:cubicBezTo>
                    <a:pt x="34524" y="69147"/>
                    <a:pt x="33309" y="67842"/>
                    <a:pt x="31812" y="67842"/>
                  </a:cubicBezTo>
                  <a:cubicBezTo>
                    <a:pt x="30314" y="67842"/>
                    <a:pt x="29099" y="69147"/>
                    <a:pt x="29099" y="70756"/>
                  </a:cubicBezTo>
                  <a:cubicBezTo>
                    <a:pt x="29099" y="71996"/>
                    <a:pt x="29818" y="73053"/>
                    <a:pt x="30834" y="73476"/>
                  </a:cubicBezTo>
                  <a:lnTo>
                    <a:pt x="30834" y="84589"/>
                  </a:lnTo>
                  <a:lnTo>
                    <a:pt x="25884" y="79269"/>
                  </a:lnTo>
                  <a:lnTo>
                    <a:pt x="25884" y="70560"/>
                  </a:lnTo>
                  <a:cubicBezTo>
                    <a:pt x="26899" y="70139"/>
                    <a:pt x="27617" y="69081"/>
                    <a:pt x="27617" y="67842"/>
                  </a:cubicBezTo>
                  <a:cubicBezTo>
                    <a:pt x="27617" y="66231"/>
                    <a:pt x="26403" y="64926"/>
                    <a:pt x="24905" y="64926"/>
                  </a:cubicBezTo>
                  <a:cubicBezTo>
                    <a:pt x="23407" y="64926"/>
                    <a:pt x="22193" y="66231"/>
                    <a:pt x="22193" y="67842"/>
                  </a:cubicBezTo>
                  <a:cubicBezTo>
                    <a:pt x="22193" y="69081"/>
                    <a:pt x="22912" y="70139"/>
                    <a:pt x="23927" y="70560"/>
                  </a:cubicBezTo>
                  <a:lnTo>
                    <a:pt x="23927" y="80038"/>
                  </a:lnTo>
                  <a:lnTo>
                    <a:pt x="30833" y="87459"/>
                  </a:lnTo>
                  <a:lnTo>
                    <a:pt x="30833" y="91017"/>
                  </a:lnTo>
                  <a:lnTo>
                    <a:pt x="26999" y="95137"/>
                  </a:lnTo>
                  <a:lnTo>
                    <a:pt x="14661" y="95137"/>
                  </a:lnTo>
                  <a:lnTo>
                    <a:pt x="5287" y="85063"/>
                  </a:lnTo>
                  <a:lnTo>
                    <a:pt x="5287" y="64110"/>
                  </a:lnTo>
                  <a:lnTo>
                    <a:pt x="13075" y="72481"/>
                  </a:lnTo>
                  <a:lnTo>
                    <a:pt x="13075" y="80594"/>
                  </a:lnTo>
                  <a:cubicBezTo>
                    <a:pt x="12060" y="81016"/>
                    <a:pt x="11340" y="82074"/>
                    <a:pt x="11340" y="83314"/>
                  </a:cubicBezTo>
                  <a:cubicBezTo>
                    <a:pt x="11340" y="84923"/>
                    <a:pt x="12554" y="86228"/>
                    <a:pt x="14052" y="86228"/>
                  </a:cubicBezTo>
                  <a:cubicBezTo>
                    <a:pt x="15551" y="86228"/>
                    <a:pt x="16765" y="84923"/>
                    <a:pt x="16765" y="83314"/>
                  </a:cubicBezTo>
                  <a:cubicBezTo>
                    <a:pt x="16765" y="82074"/>
                    <a:pt x="16045" y="81016"/>
                    <a:pt x="15030" y="80594"/>
                  </a:cubicBezTo>
                  <a:lnTo>
                    <a:pt x="15030" y="71711"/>
                  </a:lnTo>
                  <a:lnTo>
                    <a:pt x="5644" y="61623"/>
                  </a:lnTo>
                  <a:lnTo>
                    <a:pt x="10443" y="56465"/>
                  </a:lnTo>
                  <a:lnTo>
                    <a:pt x="20088" y="56465"/>
                  </a:lnTo>
                  <a:lnTo>
                    <a:pt x="27261" y="64176"/>
                  </a:lnTo>
                  <a:lnTo>
                    <a:pt x="33747" y="64176"/>
                  </a:lnTo>
                  <a:cubicBezTo>
                    <a:pt x="34120" y="65305"/>
                    <a:pt x="35124" y="66112"/>
                    <a:pt x="36301" y="66112"/>
                  </a:cubicBezTo>
                  <a:cubicBezTo>
                    <a:pt x="37799" y="66112"/>
                    <a:pt x="39013" y="64808"/>
                    <a:pt x="39013" y="63198"/>
                  </a:cubicBezTo>
                  <a:cubicBezTo>
                    <a:pt x="39013" y="61588"/>
                    <a:pt x="37799" y="60283"/>
                    <a:pt x="36301" y="60283"/>
                  </a:cubicBezTo>
                  <a:cubicBezTo>
                    <a:pt x="35124" y="60283"/>
                    <a:pt x="34120" y="61092"/>
                    <a:pt x="33747" y="62220"/>
                  </a:cubicBezTo>
                  <a:lnTo>
                    <a:pt x="28114" y="62220"/>
                  </a:lnTo>
                  <a:lnTo>
                    <a:pt x="20941" y="54510"/>
                  </a:lnTo>
                  <a:lnTo>
                    <a:pt x="10444" y="54510"/>
                  </a:lnTo>
                  <a:lnTo>
                    <a:pt x="4472" y="48091"/>
                  </a:lnTo>
                  <a:lnTo>
                    <a:pt x="4472" y="29867"/>
                  </a:lnTo>
                  <a:lnTo>
                    <a:pt x="8734" y="25286"/>
                  </a:lnTo>
                  <a:lnTo>
                    <a:pt x="15394" y="25286"/>
                  </a:lnTo>
                  <a:lnTo>
                    <a:pt x="20144" y="30392"/>
                  </a:lnTo>
                  <a:lnTo>
                    <a:pt x="20144" y="36785"/>
                  </a:lnTo>
                  <a:lnTo>
                    <a:pt x="14390" y="36785"/>
                  </a:lnTo>
                  <a:lnTo>
                    <a:pt x="11936" y="39423"/>
                  </a:lnTo>
                  <a:cubicBezTo>
                    <a:pt x="11584" y="39250"/>
                    <a:pt x="11197" y="39159"/>
                    <a:pt x="10805" y="39159"/>
                  </a:cubicBezTo>
                  <a:cubicBezTo>
                    <a:pt x="9307" y="39159"/>
                    <a:pt x="8093" y="40464"/>
                    <a:pt x="8093" y="42074"/>
                  </a:cubicBezTo>
                  <a:cubicBezTo>
                    <a:pt x="8093" y="43684"/>
                    <a:pt x="9307" y="44989"/>
                    <a:pt x="10805" y="44989"/>
                  </a:cubicBezTo>
                  <a:cubicBezTo>
                    <a:pt x="12303" y="44989"/>
                    <a:pt x="13518" y="43684"/>
                    <a:pt x="13518" y="42074"/>
                  </a:cubicBezTo>
                  <a:cubicBezTo>
                    <a:pt x="13519" y="41656"/>
                    <a:pt x="13434" y="41243"/>
                    <a:pt x="13272" y="40859"/>
                  </a:cubicBezTo>
                  <a:lnTo>
                    <a:pt x="15243" y="38740"/>
                  </a:lnTo>
                  <a:lnTo>
                    <a:pt x="20145" y="38740"/>
                  </a:lnTo>
                  <a:lnTo>
                    <a:pt x="20145" y="46659"/>
                  </a:lnTo>
                  <a:lnTo>
                    <a:pt x="26611" y="53608"/>
                  </a:lnTo>
                  <a:cubicBezTo>
                    <a:pt x="26463" y="53976"/>
                    <a:pt x="26387" y="54369"/>
                    <a:pt x="26388" y="54767"/>
                  </a:cubicBezTo>
                  <a:cubicBezTo>
                    <a:pt x="26388" y="56376"/>
                    <a:pt x="27603" y="57681"/>
                    <a:pt x="29099" y="57681"/>
                  </a:cubicBezTo>
                  <a:cubicBezTo>
                    <a:pt x="30598" y="57681"/>
                    <a:pt x="31812" y="56376"/>
                    <a:pt x="31812" y="54767"/>
                  </a:cubicBezTo>
                  <a:cubicBezTo>
                    <a:pt x="31812" y="53157"/>
                    <a:pt x="30598" y="51851"/>
                    <a:pt x="29099" y="51851"/>
                  </a:cubicBezTo>
                  <a:cubicBezTo>
                    <a:pt x="28688" y="51851"/>
                    <a:pt x="28283" y="51952"/>
                    <a:pt x="27918" y="52142"/>
                  </a:cubicBezTo>
                  <a:lnTo>
                    <a:pt x="22100" y="45891"/>
                  </a:lnTo>
                  <a:lnTo>
                    <a:pt x="22100" y="29623"/>
                  </a:lnTo>
                  <a:lnTo>
                    <a:pt x="16246" y="23330"/>
                  </a:lnTo>
                  <a:lnTo>
                    <a:pt x="7883" y="23330"/>
                  </a:lnTo>
                  <a:lnTo>
                    <a:pt x="6061" y="25287"/>
                  </a:lnTo>
                  <a:lnTo>
                    <a:pt x="4678" y="23903"/>
                  </a:lnTo>
                  <a:lnTo>
                    <a:pt x="4678" y="19451"/>
                  </a:lnTo>
                  <a:lnTo>
                    <a:pt x="7328" y="16800"/>
                  </a:lnTo>
                  <a:lnTo>
                    <a:pt x="10054" y="19728"/>
                  </a:lnTo>
                  <a:lnTo>
                    <a:pt x="19165" y="19728"/>
                  </a:lnTo>
                  <a:lnTo>
                    <a:pt x="26390" y="27492"/>
                  </a:lnTo>
                  <a:lnTo>
                    <a:pt x="26390" y="36595"/>
                  </a:lnTo>
                  <a:cubicBezTo>
                    <a:pt x="25385" y="37021"/>
                    <a:pt x="24674" y="38075"/>
                    <a:pt x="24674" y="39306"/>
                  </a:cubicBezTo>
                  <a:cubicBezTo>
                    <a:pt x="24674" y="40917"/>
                    <a:pt x="25888" y="42221"/>
                    <a:pt x="27386" y="42221"/>
                  </a:cubicBezTo>
                  <a:cubicBezTo>
                    <a:pt x="28884" y="42221"/>
                    <a:pt x="30098" y="40917"/>
                    <a:pt x="30098" y="39306"/>
                  </a:cubicBezTo>
                  <a:cubicBezTo>
                    <a:pt x="30098" y="38060"/>
                    <a:pt x="29370" y="36996"/>
                    <a:pt x="28346" y="36580"/>
                  </a:cubicBezTo>
                  <a:lnTo>
                    <a:pt x="28346" y="26723"/>
                  </a:lnTo>
                  <a:lnTo>
                    <a:pt x="21837" y="19728"/>
                  </a:lnTo>
                  <a:lnTo>
                    <a:pt x="28557" y="19728"/>
                  </a:lnTo>
                  <a:cubicBezTo>
                    <a:pt x="28932" y="20856"/>
                    <a:pt x="29934" y="21664"/>
                    <a:pt x="31113" y="21664"/>
                  </a:cubicBezTo>
                  <a:cubicBezTo>
                    <a:pt x="32611" y="21664"/>
                    <a:pt x="33825" y="20359"/>
                    <a:pt x="33825" y="18750"/>
                  </a:cubicBezTo>
                  <a:cubicBezTo>
                    <a:pt x="33825" y="17139"/>
                    <a:pt x="32611" y="15834"/>
                    <a:pt x="31113" y="15834"/>
                  </a:cubicBezTo>
                  <a:cubicBezTo>
                    <a:pt x="29934" y="15834"/>
                    <a:pt x="28932" y="16642"/>
                    <a:pt x="28557" y="17772"/>
                  </a:cubicBezTo>
                  <a:lnTo>
                    <a:pt x="25537" y="17772"/>
                  </a:lnTo>
                  <a:lnTo>
                    <a:pt x="25537" y="15393"/>
                  </a:lnTo>
                  <a:lnTo>
                    <a:pt x="19072" y="8444"/>
                  </a:lnTo>
                  <a:lnTo>
                    <a:pt x="16189" y="8444"/>
                  </a:lnTo>
                  <a:cubicBezTo>
                    <a:pt x="15816" y="7315"/>
                    <a:pt x="14813" y="6507"/>
                    <a:pt x="13635" y="6507"/>
                  </a:cubicBezTo>
                  <a:cubicBezTo>
                    <a:pt x="12137" y="6507"/>
                    <a:pt x="10923" y="7812"/>
                    <a:pt x="10923" y="9422"/>
                  </a:cubicBezTo>
                  <a:cubicBezTo>
                    <a:pt x="10923" y="11032"/>
                    <a:pt x="12137" y="12336"/>
                    <a:pt x="13635" y="12336"/>
                  </a:cubicBezTo>
                  <a:cubicBezTo>
                    <a:pt x="14813" y="12336"/>
                    <a:pt x="15816" y="11529"/>
                    <a:pt x="16189" y="10399"/>
                  </a:cubicBezTo>
                  <a:lnTo>
                    <a:pt x="18219" y="10399"/>
                  </a:lnTo>
                  <a:lnTo>
                    <a:pt x="23581" y="16162"/>
                  </a:lnTo>
                  <a:lnTo>
                    <a:pt x="23581" y="17772"/>
                  </a:lnTo>
                  <a:lnTo>
                    <a:pt x="10906" y="17772"/>
                  </a:lnTo>
                  <a:lnTo>
                    <a:pt x="5959" y="12455"/>
                  </a:lnTo>
                  <a:lnTo>
                    <a:pt x="5959" y="6848"/>
                  </a:lnTo>
                  <a:lnTo>
                    <a:pt x="10510" y="1956"/>
                  </a:lnTo>
                  <a:close/>
                  <a:moveTo>
                    <a:pt x="9660" y="0"/>
                  </a:moveTo>
                  <a:lnTo>
                    <a:pt x="4003" y="6080"/>
                  </a:lnTo>
                  <a:lnTo>
                    <a:pt x="4003" y="13224"/>
                  </a:lnTo>
                  <a:lnTo>
                    <a:pt x="5997" y="15366"/>
                  </a:lnTo>
                  <a:lnTo>
                    <a:pt x="2723" y="18640"/>
                  </a:lnTo>
                  <a:lnTo>
                    <a:pt x="2723" y="24714"/>
                  </a:lnTo>
                  <a:lnTo>
                    <a:pt x="4730" y="26720"/>
                  </a:lnTo>
                  <a:lnTo>
                    <a:pt x="2517" y="29098"/>
                  </a:lnTo>
                  <a:lnTo>
                    <a:pt x="2517" y="48860"/>
                  </a:lnTo>
                  <a:lnTo>
                    <a:pt x="8683" y="55488"/>
                  </a:lnTo>
                  <a:lnTo>
                    <a:pt x="3332" y="61239"/>
                  </a:lnTo>
                  <a:lnTo>
                    <a:pt x="3332" y="85833"/>
                  </a:lnTo>
                  <a:lnTo>
                    <a:pt x="9586" y="92554"/>
                  </a:lnTo>
                  <a:lnTo>
                    <a:pt x="3093" y="99533"/>
                  </a:lnTo>
                  <a:lnTo>
                    <a:pt x="3093" y="148368"/>
                  </a:lnTo>
                  <a:lnTo>
                    <a:pt x="5516" y="150972"/>
                  </a:lnTo>
                  <a:lnTo>
                    <a:pt x="1" y="156485"/>
                  </a:lnTo>
                  <a:lnTo>
                    <a:pt x="1" y="169530"/>
                  </a:lnTo>
                  <a:lnTo>
                    <a:pt x="6381" y="176388"/>
                  </a:lnTo>
                  <a:lnTo>
                    <a:pt x="7364" y="176388"/>
                  </a:lnTo>
                  <a:lnTo>
                    <a:pt x="1144" y="183073"/>
                  </a:lnTo>
                  <a:lnTo>
                    <a:pt x="1144" y="189587"/>
                  </a:lnTo>
                  <a:lnTo>
                    <a:pt x="9339" y="198394"/>
                  </a:lnTo>
                  <a:lnTo>
                    <a:pt x="24538" y="198394"/>
                  </a:lnTo>
                  <a:lnTo>
                    <a:pt x="35774" y="186318"/>
                  </a:lnTo>
                  <a:lnTo>
                    <a:pt x="42007" y="186318"/>
                  </a:lnTo>
                  <a:lnTo>
                    <a:pt x="55966" y="171315"/>
                  </a:lnTo>
                  <a:lnTo>
                    <a:pt x="60058" y="171315"/>
                  </a:lnTo>
                  <a:lnTo>
                    <a:pt x="73487" y="156882"/>
                  </a:lnTo>
                  <a:lnTo>
                    <a:pt x="73487" y="136991"/>
                  </a:lnTo>
                  <a:lnTo>
                    <a:pt x="79697" y="130316"/>
                  </a:lnTo>
                  <a:lnTo>
                    <a:pt x="79697" y="95472"/>
                  </a:lnTo>
                  <a:lnTo>
                    <a:pt x="73627" y="88949"/>
                  </a:lnTo>
                  <a:lnTo>
                    <a:pt x="73627" y="59702"/>
                  </a:lnTo>
                  <a:lnTo>
                    <a:pt x="68000" y="53653"/>
                  </a:lnTo>
                  <a:lnTo>
                    <a:pt x="60767" y="53653"/>
                  </a:lnTo>
                  <a:lnTo>
                    <a:pt x="60767" y="37045"/>
                  </a:lnTo>
                  <a:lnTo>
                    <a:pt x="46727" y="21520"/>
                  </a:lnTo>
                  <a:lnTo>
                    <a:pt x="39261" y="21520"/>
                  </a:lnTo>
                  <a:lnTo>
                    <a:pt x="39261" y="15904"/>
                  </a:lnTo>
                  <a:lnTo>
                    <a:pt x="24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1" name="Google Shape;337;p30">
              <a:extLst>
                <a:ext uri="{FF2B5EF4-FFF2-40B4-BE49-F238E27FC236}">
                  <a16:creationId xmlns:a16="http://schemas.microsoft.com/office/drawing/2014/main" id="{1BEC876D-8B2A-4CF6-A29C-B9FE56420DA6}"/>
                </a:ext>
              </a:extLst>
            </p:cNvPr>
            <p:cNvSpPr/>
            <p:nvPr/>
          </p:nvSpPr>
          <p:spPr>
            <a:xfrm>
              <a:off x="3951450" y="2823950"/>
              <a:ext cx="1158050" cy="1279525"/>
            </a:xfrm>
            <a:custGeom>
              <a:avLst/>
              <a:gdLst/>
              <a:ahLst/>
              <a:cxnLst/>
              <a:rect l="l" t="t" r="r" b="b"/>
              <a:pathLst>
                <a:path w="46322" h="51181" extrusionOk="0">
                  <a:moveTo>
                    <a:pt x="43609" y="1"/>
                  </a:moveTo>
                  <a:cubicBezTo>
                    <a:pt x="42113" y="1"/>
                    <a:pt x="40898" y="1305"/>
                    <a:pt x="40898" y="2916"/>
                  </a:cubicBezTo>
                  <a:cubicBezTo>
                    <a:pt x="40898" y="4155"/>
                    <a:pt x="41617" y="5213"/>
                    <a:pt x="42632" y="5634"/>
                  </a:cubicBezTo>
                  <a:lnTo>
                    <a:pt x="42632" y="15017"/>
                  </a:lnTo>
                  <a:lnTo>
                    <a:pt x="36650" y="21445"/>
                  </a:lnTo>
                  <a:lnTo>
                    <a:pt x="20275" y="21445"/>
                  </a:lnTo>
                  <a:lnTo>
                    <a:pt x="13449" y="14109"/>
                  </a:lnTo>
                  <a:lnTo>
                    <a:pt x="8397" y="14109"/>
                  </a:lnTo>
                  <a:cubicBezTo>
                    <a:pt x="8057" y="12917"/>
                    <a:pt x="7025" y="12049"/>
                    <a:pt x="5804" y="12049"/>
                  </a:cubicBezTo>
                  <a:cubicBezTo>
                    <a:pt x="4305" y="12049"/>
                    <a:pt x="3091" y="13355"/>
                    <a:pt x="3091" y="14964"/>
                  </a:cubicBezTo>
                  <a:cubicBezTo>
                    <a:pt x="3091" y="16574"/>
                    <a:pt x="4305" y="17880"/>
                    <a:pt x="5804" y="17880"/>
                  </a:cubicBezTo>
                  <a:cubicBezTo>
                    <a:pt x="6939" y="17880"/>
                    <a:pt x="7911" y="17130"/>
                    <a:pt x="8315" y="16065"/>
                  </a:cubicBezTo>
                  <a:lnTo>
                    <a:pt x="12598" y="16065"/>
                  </a:lnTo>
                  <a:lnTo>
                    <a:pt x="18514" y="22423"/>
                  </a:lnTo>
                  <a:lnTo>
                    <a:pt x="10893" y="30615"/>
                  </a:lnTo>
                  <a:lnTo>
                    <a:pt x="5267" y="30615"/>
                  </a:lnTo>
                  <a:cubicBezTo>
                    <a:pt x="4893" y="29485"/>
                    <a:pt x="3891" y="28677"/>
                    <a:pt x="2712" y="28677"/>
                  </a:cubicBezTo>
                  <a:cubicBezTo>
                    <a:pt x="1215" y="28677"/>
                    <a:pt x="1" y="29982"/>
                    <a:pt x="1" y="31593"/>
                  </a:cubicBezTo>
                  <a:cubicBezTo>
                    <a:pt x="1" y="33202"/>
                    <a:pt x="1214" y="34507"/>
                    <a:pt x="2712" y="34507"/>
                  </a:cubicBezTo>
                  <a:cubicBezTo>
                    <a:pt x="3891" y="34507"/>
                    <a:pt x="4894" y="33699"/>
                    <a:pt x="5267" y="32571"/>
                  </a:cubicBezTo>
                  <a:lnTo>
                    <a:pt x="10341" y="32571"/>
                  </a:lnTo>
                  <a:lnTo>
                    <a:pt x="10341" y="41436"/>
                  </a:lnTo>
                  <a:lnTo>
                    <a:pt x="6483" y="45581"/>
                  </a:lnTo>
                  <a:cubicBezTo>
                    <a:pt x="6150" y="45429"/>
                    <a:pt x="5789" y="45351"/>
                    <a:pt x="5424" y="45351"/>
                  </a:cubicBezTo>
                  <a:cubicBezTo>
                    <a:pt x="3926" y="45351"/>
                    <a:pt x="2712" y="46656"/>
                    <a:pt x="2712" y="48265"/>
                  </a:cubicBezTo>
                  <a:cubicBezTo>
                    <a:pt x="2712" y="49876"/>
                    <a:pt x="3926" y="51181"/>
                    <a:pt x="5424" y="51181"/>
                  </a:cubicBezTo>
                  <a:cubicBezTo>
                    <a:pt x="6921" y="51181"/>
                    <a:pt x="8136" y="49876"/>
                    <a:pt x="8136" y="48265"/>
                  </a:cubicBezTo>
                  <a:cubicBezTo>
                    <a:pt x="8136" y="47820"/>
                    <a:pt x="8041" y="47380"/>
                    <a:pt x="7856" y="46975"/>
                  </a:cubicBezTo>
                  <a:lnTo>
                    <a:pt x="12296" y="42204"/>
                  </a:lnTo>
                  <a:lnTo>
                    <a:pt x="12296" y="31977"/>
                  </a:lnTo>
                  <a:lnTo>
                    <a:pt x="20274" y="23401"/>
                  </a:lnTo>
                  <a:lnTo>
                    <a:pt x="37501" y="23401"/>
                  </a:lnTo>
                  <a:lnTo>
                    <a:pt x="44587" y="15786"/>
                  </a:lnTo>
                  <a:lnTo>
                    <a:pt x="44587" y="5636"/>
                  </a:lnTo>
                  <a:cubicBezTo>
                    <a:pt x="45602" y="5213"/>
                    <a:pt x="46322" y="4155"/>
                    <a:pt x="46322" y="2916"/>
                  </a:cubicBezTo>
                  <a:cubicBezTo>
                    <a:pt x="46322" y="1305"/>
                    <a:pt x="45108" y="1"/>
                    <a:pt x="436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Google Shape;338;p30">
              <a:extLst>
                <a:ext uri="{FF2B5EF4-FFF2-40B4-BE49-F238E27FC236}">
                  <a16:creationId xmlns:a16="http://schemas.microsoft.com/office/drawing/2014/main" id="{83609509-5E4B-4231-8763-1301EB683E1D}"/>
                </a:ext>
              </a:extLst>
            </p:cNvPr>
            <p:cNvSpPr/>
            <p:nvPr/>
          </p:nvSpPr>
          <p:spPr>
            <a:xfrm>
              <a:off x="4422550" y="2736650"/>
              <a:ext cx="1007875" cy="2043900"/>
            </a:xfrm>
            <a:custGeom>
              <a:avLst/>
              <a:gdLst/>
              <a:ahLst/>
              <a:cxnLst/>
              <a:rect l="l" t="t" r="r" b="b"/>
              <a:pathLst>
                <a:path w="40315" h="81756" extrusionOk="0">
                  <a:moveTo>
                    <a:pt x="37602" y="1"/>
                  </a:moveTo>
                  <a:cubicBezTo>
                    <a:pt x="36104" y="1"/>
                    <a:pt x="34890" y="1307"/>
                    <a:pt x="34890" y="2916"/>
                  </a:cubicBezTo>
                  <a:cubicBezTo>
                    <a:pt x="34890" y="4155"/>
                    <a:pt x="35610" y="5213"/>
                    <a:pt x="36624" y="5636"/>
                  </a:cubicBezTo>
                  <a:lnTo>
                    <a:pt x="36624" y="18509"/>
                  </a:lnTo>
                  <a:lnTo>
                    <a:pt x="20572" y="35760"/>
                  </a:lnTo>
                  <a:lnTo>
                    <a:pt x="11263" y="35760"/>
                  </a:lnTo>
                  <a:lnTo>
                    <a:pt x="8399" y="32682"/>
                  </a:lnTo>
                  <a:cubicBezTo>
                    <a:pt x="8536" y="32326"/>
                    <a:pt x="8607" y="31947"/>
                    <a:pt x="8606" y="31565"/>
                  </a:cubicBezTo>
                  <a:cubicBezTo>
                    <a:pt x="8606" y="29954"/>
                    <a:pt x="7392" y="28649"/>
                    <a:pt x="5894" y="28649"/>
                  </a:cubicBezTo>
                  <a:cubicBezTo>
                    <a:pt x="4396" y="28649"/>
                    <a:pt x="3183" y="29954"/>
                    <a:pt x="3183" y="31565"/>
                  </a:cubicBezTo>
                  <a:cubicBezTo>
                    <a:pt x="3183" y="33174"/>
                    <a:pt x="4397" y="34479"/>
                    <a:pt x="5894" y="34479"/>
                  </a:cubicBezTo>
                  <a:cubicBezTo>
                    <a:pt x="6320" y="34479"/>
                    <a:pt x="6738" y="34372"/>
                    <a:pt x="7112" y="34169"/>
                  </a:cubicBezTo>
                  <a:lnTo>
                    <a:pt x="10411" y="37716"/>
                  </a:lnTo>
                  <a:lnTo>
                    <a:pt x="20020" y="37716"/>
                  </a:lnTo>
                  <a:lnTo>
                    <a:pt x="20020" y="46247"/>
                  </a:lnTo>
                  <a:lnTo>
                    <a:pt x="4457" y="62975"/>
                  </a:lnTo>
                  <a:cubicBezTo>
                    <a:pt x="4107" y="62802"/>
                    <a:pt x="3720" y="62711"/>
                    <a:pt x="3330" y="62711"/>
                  </a:cubicBezTo>
                  <a:cubicBezTo>
                    <a:pt x="1831" y="62711"/>
                    <a:pt x="617" y="64016"/>
                    <a:pt x="617" y="65627"/>
                  </a:cubicBezTo>
                  <a:cubicBezTo>
                    <a:pt x="617" y="67236"/>
                    <a:pt x="1831" y="68541"/>
                    <a:pt x="3330" y="68541"/>
                  </a:cubicBezTo>
                  <a:cubicBezTo>
                    <a:pt x="4828" y="68541"/>
                    <a:pt x="6042" y="67236"/>
                    <a:pt x="6042" y="65627"/>
                  </a:cubicBezTo>
                  <a:cubicBezTo>
                    <a:pt x="6042" y="65208"/>
                    <a:pt x="5959" y="64793"/>
                    <a:pt x="5793" y="64409"/>
                  </a:cubicBezTo>
                  <a:lnTo>
                    <a:pt x="11458" y="58321"/>
                  </a:lnTo>
                  <a:lnTo>
                    <a:pt x="11458" y="67788"/>
                  </a:lnTo>
                  <a:lnTo>
                    <a:pt x="3702" y="76127"/>
                  </a:lnTo>
                  <a:cubicBezTo>
                    <a:pt x="3388" y="75995"/>
                    <a:pt x="3053" y="75926"/>
                    <a:pt x="2713" y="75926"/>
                  </a:cubicBezTo>
                  <a:cubicBezTo>
                    <a:pt x="1216" y="75926"/>
                    <a:pt x="0" y="77232"/>
                    <a:pt x="0" y="78842"/>
                  </a:cubicBezTo>
                  <a:cubicBezTo>
                    <a:pt x="0" y="80451"/>
                    <a:pt x="1216" y="81756"/>
                    <a:pt x="2713" y="81756"/>
                  </a:cubicBezTo>
                  <a:cubicBezTo>
                    <a:pt x="4211" y="81756"/>
                    <a:pt x="5425" y="80451"/>
                    <a:pt x="5425" y="78842"/>
                  </a:cubicBezTo>
                  <a:cubicBezTo>
                    <a:pt x="5426" y="78371"/>
                    <a:pt x="5320" y="77904"/>
                    <a:pt x="5112" y="77481"/>
                  </a:cubicBezTo>
                  <a:lnTo>
                    <a:pt x="13415" y="68558"/>
                  </a:lnTo>
                  <a:lnTo>
                    <a:pt x="13415" y="56220"/>
                  </a:lnTo>
                  <a:lnTo>
                    <a:pt x="21977" y="47017"/>
                  </a:lnTo>
                  <a:lnTo>
                    <a:pt x="21977" y="37124"/>
                  </a:lnTo>
                  <a:lnTo>
                    <a:pt x="38580" y="19278"/>
                  </a:lnTo>
                  <a:lnTo>
                    <a:pt x="38580" y="5636"/>
                  </a:lnTo>
                  <a:cubicBezTo>
                    <a:pt x="39595" y="5213"/>
                    <a:pt x="40314" y="4155"/>
                    <a:pt x="40314" y="2916"/>
                  </a:cubicBezTo>
                  <a:cubicBezTo>
                    <a:pt x="40314" y="1307"/>
                    <a:pt x="39100" y="1"/>
                    <a:pt x="37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Google Shape;339;p30">
              <a:extLst>
                <a:ext uri="{FF2B5EF4-FFF2-40B4-BE49-F238E27FC236}">
                  <a16:creationId xmlns:a16="http://schemas.microsoft.com/office/drawing/2014/main" id="{6EBD60CD-8BC1-47D0-B15A-21F33769FE42}"/>
                </a:ext>
              </a:extLst>
            </p:cNvPr>
            <p:cNvSpPr/>
            <p:nvPr/>
          </p:nvSpPr>
          <p:spPr>
            <a:xfrm>
              <a:off x="4424200" y="1591375"/>
              <a:ext cx="931125" cy="1631475"/>
            </a:xfrm>
            <a:custGeom>
              <a:avLst/>
              <a:gdLst/>
              <a:ahLst/>
              <a:cxnLst/>
              <a:rect l="l" t="t" r="r" b="b"/>
              <a:pathLst>
                <a:path w="37245" h="65259" extrusionOk="0">
                  <a:moveTo>
                    <a:pt x="17735" y="1"/>
                  </a:moveTo>
                  <a:cubicBezTo>
                    <a:pt x="16237" y="1"/>
                    <a:pt x="15023" y="1306"/>
                    <a:pt x="15023" y="2915"/>
                  </a:cubicBezTo>
                  <a:cubicBezTo>
                    <a:pt x="15023" y="4525"/>
                    <a:pt x="16237" y="5831"/>
                    <a:pt x="17735" y="5831"/>
                  </a:cubicBezTo>
                  <a:cubicBezTo>
                    <a:pt x="18128" y="5831"/>
                    <a:pt x="18515" y="5740"/>
                    <a:pt x="18866" y="5565"/>
                  </a:cubicBezTo>
                  <a:lnTo>
                    <a:pt x="26314" y="13572"/>
                  </a:lnTo>
                  <a:lnTo>
                    <a:pt x="35288" y="13572"/>
                  </a:lnTo>
                  <a:lnTo>
                    <a:pt x="35288" y="19965"/>
                  </a:lnTo>
                  <a:lnTo>
                    <a:pt x="26576" y="19965"/>
                  </a:lnTo>
                  <a:lnTo>
                    <a:pt x="18345" y="28812"/>
                  </a:lnTo>
                  <a:cubicBezTo>
                    <a:pt x="17994" y="28639"/>
                    <a:pt x="17607" y="28548"/>
                    <a:pt x="17214" y="28548"/>
                  </a:cubicBezTo>
                  <a:cubicBezTo>
                    <a:pt x="15717" y="28548"/>
                    <a:pt x="14503" y="29853"/>
                    <a:pt x="14503" y="31462"/>
                  </a:cubicBezTo>
                  <a:cubicBezTo>
                    <a:pt x="14503" y="33073"/>
                    <a:pt x="15717" y="34378"/>
                    <a:pt x="17214" y="34378"/>
                  </a:cubicBezTo>
                  <a:cubicBezTo>
                    <a:pt x="18712" y="34378"/>
                    <a:pt x="19926" y="33073"/>
                    <a:pt x="19926" y="31462"/>
                  </a:cubicBezTo>
                  <a:cubicBezTo>
                    <a:pt x="19927" y="31045"/>
                    <a:pt x="19843" y="30631"/>
                    <a:pt x="19680" y="30248"/>
                  </a:cubicBezTo>
                  <a:lnTo>
                    <a:pt x="27429" y="21920"/>
                  </a:lnTo>
                  <a:lnTo>
                    <a:pt x="35289" y="21920"/>
                  </a:lnTo>
                  <a:lnTo>
                    <a:pt x="35289" y="26196"/>
                  </a:lnTo>
                  <a:lnTo>
                    <a:pt x="4029" y="59795"/>
                  </a:lnTo>
                  <a:cubicBezTo>
                    <a:pt x="3632" y="59555"/>
                    <a:pt x="3177" y="59429"/>
                    <a:pt x="2713" y="59429"/>
                  </a:cubicBezTo>
                  <a:cubicBezTo>
                    <a:pt x="1215" y="59429"/>
                    <a:pt x="1" y="60734"/>
                    <a:pt x="1" y="62345"/>
                  </a:cubicBezTo>
                  <a:cubicBezTo>
                    <a:pt x="1" y="63954"/>
                    <a:pt x="1216" y="65259"/>
                    <a:pt x="2713" y="65259"/>
                  </a:cubicBezTo>
                  <a:cubicBezTo>
                    <a:pt x="4211" y="65259"/>
                    <a:pt x="5425" y="63954"/>
                    <a:pt x="5425" y="62345"/>
                  </a:cubicBezTo>
                  <a:cubicBezTo>
                    <a:pt x="5426" y="62003"/>
                    <a:pt x="5370" y="61664"/>
                    <a:pt x="5260" y="61341"/>
                  </a:cubicBezTo>
                  <a:lnTo>
                    <a:pt x="9365" y="56930"/>
                  </a:lnTo>
                  <a:lnTo>
                    <a:pt x="13221" y="61077"/>
                  </a:lnTo>
                  <a:cubicBezTo>
                    <a:pt x="13043" y="61476"/>
                    <a:pt x="12951" y="61908"/>
                    <a:pt x="12952" y="62345"/>
                  </a:cubicBezTo>
                  <a:cubicBezTo>
                    <a:pt x="12952" y="63954"/>
                    <a:pt x="14166" y="65259"/>
                    <a:pt x="15664" y="65259"/>
                  </a:cubicBezTo>
                  <a:cubicBezTo>
                    <a:pt x="17161" y="65259"/>
                    <a:pt x="18377" y="63954"/>
                    <a:pt x="18377" y="62345"/>
                  </a:cubicBezTo>
                  <a:cubicBezTo>
                    <a:pt x="18377" y="60735"/>
                    <a:pt x="17161" y="59429"/>
                    <a:pt x="15664" y="59429"/>
                  </a:cubicBezTo>
                  <a:cubicBezTo>
                    <a:pt x="15291" y="59429"/>
                    <a:pt x="14922" y="59511"/>
                    <a:pt x="14584" y="59670"/>
                  </a:cubicBezTo>
                  <a:lnTo>
                    <a:pt x="10700" y="55495"/>
                  </a:lnTo>
                  <a:lnTo>
                    <a:pt x="36983" y="27247"/>
                  </a:lnTo>
                  <a:lnTo>
                    <a:pt x="37245" y="26966"/>
                  </a:lnTo>
                  <a:lnTo>
                    <a:pt x="37245" y="11616"/>
                  </a:lnTo>
                  <a:lnTo>
                    <a:pt x="27167" y="11616"/>
                  </a:lnTo>
                  <a:lnTo>
                    <a:pt x="20202" y="4131"/>
                  </a:lnTo>
                  <a:cubicBezTo>
                    <a:pt x="20364" y="3746"/>
                    <a:pt x="20449" y="3333"/>
                    <a:pt x="20448" y="2915"/>
                  </a:cubicBezTo>
                  <a:cubicBezTo>
                    <a:pt x="20448" y="1306"/>
                    <a:pt x="19233" y="1"/>
                    <a:pt x="17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4" name="Google Shape;340;p30">
              <a:extLst>
                <a:ext uri="{FF2B5EF4-FFF2-40B4-BE49-F238E27FC236}">
                  <a16:creationId xmlns:a16="http://schemas.microsoft.com/office/drawing/2014/main" id="{A9D0967F-D369-4F60-AE04-A32291C237DF}"/>
                </a:ext>
              </a:extLst>
            </p:cNvPr>
            <p:cNvSpPr/>
            <p:nvPr/>
          </p:nvSpPr>
          <p:spPr>
            <a:xfrm>
              <a:off x="5070925" y="2858950"/>
              <a:ext cx="564325" cy="953700"/>
            </a:xfrm>
            <a:custGeom>
              <a:avLst/>
              <a:gdLst/>
              <a:ahLst/>
              <a:cxnLst/>
              <a:rect l="l" t="t" r="r" b="b"/>
              <a:pathLst>
                <a:path w="22573" h="38148" extrusionOk="0">
                  <a:moveTo>
                    <a:pt x="19860" y="1"/>
                  </a:moveTo>
                  <a:cubicBezTo>
                    <a:pt x="18363" y="1"/>
                    <a:pt x="17149" y="1305"/>
                    <a:pt x="17149" y="2915"/>
                  </a:cubicBezTo>
                  <a:cubicBezTo>
                    <a:pt x="17149" y="4155"/>
                    <a:pt x="17868" y="5212"/>
                    <a:pt x="18882" y="5635"/>
                  </a:cubicBezTo>
                  <a:lnTo>
                    <a:pt x="18882" y="16258"/>
                  </a:lnTo>
                  <a:lnTo>
                    <a:pt x="3740" y="32533"/>
                  </a:lnTo>
                  <a:cubicBezTo>
                    <a:pt x="3417" y="32391"/>
                    <a:pt x="3067" y="32316"/>
                    <a:pt x="2713" y="32316"/>
                  </a:cubicBezTo>
                  <a:cubicBezTo>
                    <a:pt x="1216" y="32316"/>
                    <a:pt x="1" y="33622"/>
                    <a:pt x="1" y="35232"/>
                  </a:cubicBezTo>
                  <a:cubicBezTo>
                    <a:pt x="1" y="36841"/>
                    <a:pt x="1216" y="38147"/>
                    <a:pt x="2713" y="38147"/>
                  </a:cubicBezTo>
                  <a:cubicBezTo>
                    <a:pt x="4211" y="38147"/>
                    <a:pt x="5425" y="36841"/>
                    <a:pt x="5425" y="35232"/>
                  </a:cubicBezTo>
                  <a:cubicBezTo>
                    <a:pt x="5426" y="34774"/>
                    <a:pt x="5326" y="34322"/>
                    <a:pt x="5131" y="33910"/>
                  </a:cubicBezTo>
                  <a:lnTo>
                    <a:pt x="13579" y="24830"/>
                  </a:lnTo>
                  <a:lnTo>
                    <a:pt x="17023" y="28531"/>
                  </a:lnTo>
                  <a:lnTo>
                    <a:pt x="16367" y="29236"/>
                  </a:lnTo>
                  <a:cubicBezTo>
                    <a:pt x="15996" y="29036"/>
                    <a:pt x="15582" y="28932"/>
                    <a:pt x="15161" y="28932"/>
                  </a:cubicBezTo>
                  <a:cubicBezTo>
                    <a:pt x="13663" y="28932"/>
                    <a:pt x="12449" y="30237"/>
                    <a:pt x="12449" y="31846"/>
                  </a:cubicBezTo>
                  <a:cubicBezTo>
                    <a:pt x="12449" y="33457"/>
                    <a:pt x="13663" y="34762"/>
                    <a:pt x="15161" y="34762"/>
                  </a:cubicBezTo>
                  <a:cubicBezTo>
                    <a:pt x="16658" y="34762"/>
                    <a:pt x="17874" y="33457"/>
                    <a:pt x="17874" y="31846"/>
                  </a:cubicBezTo>
                  <a:cubicBezTo>
                    <a:pt x="17874" y="31460"/>
                    <a:pt x="17801" y="31075"/>
                    <a:pt x="17661" y="30714"/>
                  </a:cubicBezTo>
                  <a:lnTo>
                    <a:pt x="19694" y="28531"/>
                  </a:lnTo>
                  <a:lnTo>
                    <a:pt x="14914" y="23394"/>
                  </a:lnTo>
                  <a:lnTo>
                    <a:pt x="20838" y="17027"/>
                  </a:lnTo>
                  <a:lnTo>
                    <a:pt x="20838" y="5635"/>
                  </a:lnTo>
                  <a:cubicBezTo>
                    <a:pt x="21853" y="5212"/>
                    <a:pt x="22572" y="4155"/>
                    <a:pt x="22572" y="2915"/>
                  </a:cubicBezTo>
                  <a:cubicBezTo>
                    <a:pt x="22572" y="1305"/>
                    <a:pt x="21358" y="1"/>
                    <a:pt x="198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5" name="Google Shape;341;p30">
              <a:extLst>
                <a:ext uri="{FF2B5EF4-FFF2-40B4-BE49-F238E27FC236}">
                  <a16:creationId xmlns:a16="http://schemas.microsoft.com/office/drawing/2014/main" id="{04F94359-1529-4FD7-842D-7EB61DB49B84}"/>
                </a:ext>
              </a:extLst>
            </p:cNvPr>
            <p:cNvSpPr/>
            <p:nvPr/>
          </p:nvSpPr>
          <p:spPr>
            <a:xfrm>
              <a:off x="1619125" y="271650"/>
              <a:ext cx="2274975" cy="5173674"/>
            </a:xfrm>
            <a:custGeom>
              <a:avLst/>
              <a:gdLst/>
              <a:ahLst/>
              <a:cxnLst/>
              <a:rect l="l" t="t" r="r" b="b"/>
              <a:pathLst>
                <a:path w="90999" h="206947" extrusionOk="0">
                  <a:moveTo>
                    <a:pt x="75743" y="1"/>
                  </a:moveTo>
                  <a:cubicBezTo>
                    <a:pt x="67542" y="1"/>
                    <a:pt x="56755" y="5254"/>
                    <a:pt x="53621" y="14203"/>
                  </a:cubicBezTo>
                  <a:cubicBezTo>
                    <a:pt x="53320" y="15056"/>
                    <a:pt x="53039" y="15891"/>
                    <a:pt x="52781" y="16707"/>
                  </a:cubicBezTo>
                  <a:cubicBezTo>
                    <a:pt x="52781" y="16707"/>
                    <a:pt x="52449" y="12624"/>
                    <a:pt x="48966" y="12624"/>
                  </a:cubicBezTo>
                  <a:cubicBezTo>
                    <a:pt x="48293" y="12624"/>
                    <a:pt x="47503" y="12777"/>
                    <a:pt x="46574" y="13141"/>
                  </a:cubicBezTo>
                  <a:cubicBezTo>
                    <a:pt x="40847" y="15394"/>
                    <a:pt x="13038" y="49315"/>
                    <a:pt x="27741" y="53637"/>
                  </a:cubicBezTo>
                  <a:cubicBezTo>
                    <a:pt x="26538" y="54128"/>
                    <a:pt x="25181" y="54527"/>
                    <a:pt x="23660" y="54809"/>
                  </a:cubicBezTo>
                  <a:cubicBezTo>
                    <a:pt x="7232" y="57849"/>
                    <a:pt x="13396" y="81488"/>
                    <a:pt x="13813" y="83041"/>
                  </a:cubicBezTo>
                  <a:cubicBezTo>
                    <a:pt x="11210" y="84360"/>
                    <a:pt x="9381" y="87369"/>
                    <a:pt x="9903" y="93482"/>
                  </a:cubicBezTo>
                  <a:cubicBezTo>
                    <a:pt x="1" y="99479"/>
                    <a:pt x="4120" y="128761"/>
                    <a:pt x="7085" y="140823"/>
                  </a:cubicBezTo>
                  <a:cubicBezTo>
                    <a:pt x="9633" y="151191"/>
                    <a:pt x="10916" y="167489"/>
                    <a:pt x="23702" y="173652"/>
                  </a:cubicBezTo>
                  <a:cubicBezTo>
                    <a:pt x="26207" y="185807"/>
                    <a:pt x="35936" y="187477"/>
                    <a:pt x="45556" y="191160"/>
                  </a:cubicBezTo>
                  <a:cubicBezTo>
                    <a:pt x="55168" y="194842"/>
                    <a:pt x="52510" y="200165"/>
                    <a:pt x="65174" y="205076"/>
                  </a:cubicBezTo>
                  <a:cubicBezTo>
                    <a:pt x="68490" y="206362"/>
                    <a:pt x="71319" y="206947"/>
                    <a:pt x="73713" y="206947"/>
                  </a:cubicBezTo>
                  <a:cubicBezTo>
                    <a:pt x="80457" y="206947"/>
                    <a:pt x="83741" y="202307"/>
                    <a:pt x="84687" y="195665"/>
                  </a:cubicBezTo>
                  <a:cubicBezTo>
                    <a:pt x="85719" y="188409"/>
                    <a:pt x="81337" y="183418"/>
                    <a:pt x="79593" y="181749"/>
                  </a:cubicBezTo>
                  <a:cubicBezTo>
                    <a:pt x="90999" y="179035"/>
                    <a:pt x="82177" y="159853"/>
                    <a:pt x="82177" y="159853"/>
                  </a:cubicBezTo>
                  <a:cubicBezTo>
                    <a:pt x="90569" y="156581"/>
                    <a:pt x="84375" y="145734"/>
                    <a:pt x="84375" y="145734"/>
                  </a:cubicBezTo>
                  <a:cubicBezTo>
                    <a:pt x="84375" y="145734"/>
                    <a:pt x="80336" y="138368"/>
                    <a:pt x="83614" y="118933"/>
                  </a:cubicBezTo>
                  <a:cubicBezTo>
                    <a:pt x="86812" y="99940"/>
                    <a:pt x="78918" y="96920"/>
                    <a:pt x="78550" y="96792"/>
                  </a:cubicBezTo>
                  <a:cubicBezTo>
                    <a:pt x="84308" y="92059"/>
                    <a:pt x="83522" y="82218"/>
                    <a:pt x="85879" y="75975"/>
                  </a:cubicBezTo>
                  <a:cubicBezTo>
                    <a:pt x="88629" y="68683"/>
                    <a:pt x="81999" y="55221"/>
                    <a:pt x="81999" y="55221"/>
                  </a:cubicBezTo>
                  <a:cubicBezTo>
                    <a:pt x="88052" y="52624"/>
                    <a:pt x="88451" y="33176"/>
                    <a:pt x="84050" y="26560"/>
                  </a:cubicBezTo>
                  <a:cubicBezTo>
                    <a:pt x="88979" y="19740"/>
                    <a:pt x="83319" y="14964"/>
                    <a:pt x="83319" y="14964"/>
                  </a:cubicBezTo>
                  <a:cubicBezTo>
                    <a:pt x="84670" y="13792"/>
                    <a:pt x="85505" y="11772"/>
                    <a:pt x="85658" y="8132"/>
                  </a:cubicBezTo>
                  <a:cubicBezTo>
                    <a:pt x="85892" y="2537"/>
                    <a:pt x="81442" y="1"/>
                    <a:pt x="75743" y="1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6" name="Google Shape;342;p30">
              <a:extLst>
                <a:ext uri="{FF2B5EF4-FFF2-40B4-BE49-F238E27FC236}">
                  <a16:creationId xmlns:a16="http://schemas.microsoft.com/office/drawing/2014/main" id="{7DA65C7C-AFC1-4879-82B1-729A36D3B84A}"/>
                </a:ext>
              </a:extLst>
            </p:cNvPr>
            <p:cNvSpPr/>
            <p:nvPr/>
          </p:nvSpPr>
          <p:spPr>
            <a:xfrm>
              <a:off x="2703625" y="238100"/>
              <a:ext cx="1086200" cy="2718275"/>
            </a:xfrm>
            <a:custGeom>
              <a:avLst/>
              <a:gdLst/>
              <a:ahLst/>
              <a:cxnLst/>
              <a:rect l="l" t="t" r="r" b="b"/>
              <a:pathLst>
                <a:path w="43448" h="108731" extrusionOk="0">
                  <a:moveTo>
                    <a:pt x="32168" y="1"/>
                  </a:moveTo>
                  <a:cubicBezTo>
                    <a:pt x="30089" y="1"/>
                    <a:pt x="28048" y="318"/>
                    <a:pt x="26066" y="816"/>
                  </a:cubicBezTo>
                  <a:cubicBezTo>
                    <a:pt x="23908" y="1368"/>
                    <a:pt x="21821" y="2164"/>
                    <a:pt x="19843" y="3188"/>
                  </a:cubicBezTo>
                  <a:cubicBezTo>
                    <a:pt x="17863" y="4210"/>
                    <a:pt x="16000" y="5481"/>
                    <a:pt x="14327" y="6996"/>
                  </a:cubicBezTo>
                  <a:cubicBezTo>
                    <a:pt x="12654" y="8507"/>
                    <a:pt x="11181" y="10286"/>
                    <a:pt x="10069" y="12303"/>
                  </a:cubicBezTo>
                  <a:cubicBezTo>
                    <a:pt x="9814" y="12819"/>
                    <a:pt x="9513" y="13313"/>
                    <a:pt x="9304" y="13852"/>
                  </a:cubicBezTo>
                  <a:cubicBezTo>
                    <a:pt x="9098" y="14380"/>
                    <a:pt x="8838" y="14944"/>
                    <a:pt x="8687" y="15440"/>
                  </a:cubicBezTo>
                  <a:cubicBezTo>
                    <a:pt x="8353" y="16460"/>
                    <a:pt x="7982" y="17467"/>
                    <a:pt x="7676" y="18500"/>
                  </a:cubicBezTo>
                  <a:cubicBezTo>
                    <a:pt x="7364" y="19530"/>
                    <a:pt x="7036" y="20555"/>
                    <a:pt x="6770" y="21603"/>
                  </a:cubicBezTo>
                  <a:lnTo>
                    <a:pt x="6355" y="23170"/>
                  </a:lnTo>
                  <a:lnTo>
                    <a:pt x="5991" y="24755"/>
                  </a:lnTo>
                  <a:cubicBezTo>
                    <a:pt x="5060" y="28984"/>
                    <a:pt x="4609" y="33396"/>
                    <a:pt x="4901" y="37785"/>
                  </a:cubicBezTo>
                  <a:cubicBezTo>
                    <a:pt x="5053" y="39977"/>
                    <a:pt x="5380" y="42151"/>
                    <a:pt x="5838" y="44278"/>
                  </a:cubicBezTo>
                  <a:cubicBezTo>
                    <a:pt x="6062" y="45344"/>
                    <a:pt x="6332" y="46392"/>
                    <a:pt x="6606" y="47437"/>
                  </a:cubicBezTo>
                  <a:lnTo>
                    <a:pt x="7044" y="48993"/>
                  </a:lnTo>
                  <a:cubicBezTo>
                    <a:pt x="7160" y="49450"/>
                    <a:pt x="7277" y="49865"/>
                    <a:pt x="7326" y="50321"/>
                  </a:cubicBezTo>
                  <a:cubicBezTo>
                    <a:pt x="7574" y="52111"/>
                    <a:pt x="7230" y="54026"/>
                    <a:pt x="6572" y="55901"/>
                  </a:cubicBezTo>
                  <a:cubicBezTo>
                    <a:pt x="5929" y="57783"/>
                    <a:pt x="5002" y="59635"/>
                    <a:pt x="4046" y="61504"/>
                  </a:cubicBezTo>
                  <a:cubicBezTo>
                    <a:pt x="3090" y="63380"/>
                    <a:pt x="2062" y="65265"/>
                    <a:pt x="1238" y="67335"/>
                  </a:cubicBezTo>
                  <a:cubicBezTo>
                    <a:pt x="833" y="68370"/>
                    <a:pt x="476" y="69452"/>
                    <a:pt x="264" y="70609"/>
                  </a:cubicBezTo>
                  <a:cubicBezTo>
                    <a:pt x="53" y="71759"/>
                    <a:pt x="1" y="73003"/>
                    <a:pt x="260" y="74229"/>
                  </a:cubicBezTo>
                  <a:cubicBezTo>
                    <a:pt x="386" y="74840"/>
                    <a:pt x="588" y="75443"/>
                    <a:pt x="866" y="75999"/>
                  </a:cubicBezTo>
                  <a:cubicBezTo>
                    <a:pt x="1182" y="76641"/>
                    <a:pt x="1334" y="76885"/>
                    <a:pt x="1506" y="77337"/>
                  </a:cubicBezTo>
                  <a:cubicBezTo>
                    <a:pt x="1838" y="78177"/>
                    <a:pt x="2012" y="79171"/>
                    <a:pt x="2148" y="80170"/>
                  </a:cubicBezTo>
                  <a:cubicBezTo>
                    <a:pt x="2412" y="82183"/>
                    <a:pt x="2473" y="84300"/>
                    <a:pt x="2618" y="86421"/>
                  </a:cubicBezTo>
                  <a:cubicBezTo>
                    <a:pt x="2752" y="88544"/>
                    <a:pt x="2925" y="90692"/>
                    <a:pt x="3285" y="92830"/>
                  </a:cubicBezTo>
                  <a:cubicBezTo>
                    <a:pt x="3638" y="94966"/>
                    <a:pt x="4201" y="97106"/>
                    <a:pt x="5128" y="99109"/>
                  </a:cubicBezTo>
                  <a:cubicBezTo>
                    <a:pt x="6054" y="101109"/>
                    <a:pt x="7374" y="102956"/>
                    <a:pt x="9047" y="104397"/>
                  </a:cubicBezTo>
                  <a:cubicBezTo>
                    <a:pt x="10715" y="105844"/>
                    <a:pt x="12695" y="106873"/>
                    <a:pt x="14752" y="107524"/>
                  </a:cubicBezTo>
                  <a:cubicBezTo>
                    <a:pt x="16799" y="108171"/>
                    <a:pt x="18921" y="108554"/>
                    <a:pt x="21066" y="108662"/>
                  </a:cubicBezTo>
                  <a:cubicBezTo>
                    <a:pt x="21664" y="108720"/>
                    <a:pt x="22264" y="108730"/>
                    <a:pt x="22863" y="108730"/>
                  </a:cubicBezTo>
                  <a:cubicBezTo>
                    <a:pt x="23186" y="108730"/>
                    <a:pt x="23509" y="108727"/>
                    <a:pt x="23831" y="108727"/>
                  </a:cubicBezTo>
                  <a:cubicBezTo>
                    <a:pt x="23973" y="108727"/>
                    <a:pt x="24114" y="108728"/>
                    <a:pt x="24255" y="108729"/>
                  </a:cubicBezTo>
                  <a:cubicBezTo>
                    <a:pt x="25317" y="108712"/>
                    <a:pt x="26375" y="108618"/>
                    <a:pt x="27430" y="108565"/>
                  </a:cubicBezTo>
                  <a:cubicBezTo>
                    <a:pt x="26372" y="108541"/>
                    <a:pt x="25313" y="108557"/>
                    <a:pt x="24259" y="108498"/>
                  </a:cubicBezTo>
                  <a:cubicBezTo>
                    <a:pt x="23206" y="108409"/>
                    <a:pt x="22150" y="108379"/>
                    <a:pt x="21111" y="108201"/>
                  </a:cubicBezTo>
                  <a:cubicBezTo>
                    <a:pt x="19023" y="107964"/>
                    <a:pt x="16971" y="107467"/>
                    <a:pt x="15039" y="106722"/>
                  </a:cubicBezTo>
                  <a:cubicBezTo>
                    <a:pt x="13113" y="105972"/>
                    <a:pt x="11307" y="104924"/>
                    <a:pt x="9846" y="103515"/>
                  </a:cubicBezTo>
                  <a:cubicBezTo>
                    <a:pt x="8377" y="102115"/>
                    <a:pt x="7268" y="100385"/>
                    <a:pt x="6508" y="98507"/>
                  </a:cubicBezTo>
                  <a:cubicBezTo>
                    <a:pt x="4958" y="94732"/>
                    <a:pt x="4734" y="90517"/>
                    <a:pt x="4626" y="86333"/>
                  </a:cubicBezTo>
                  <a:cubicBezTo>
                    <a:pt x="4575" y="84227"/>
                    <a:pt x="4567" y="82104"/>
                    <a:pt x="4347" y="79911"/>
                  </a:cubicBezTo>
                  <a:cubicBezTo>
                    <a:pt x="4226" y="78814"/>
                    <a:pt x="4078" y="77696"/>
                    <a:pt x="3671" y="76548"/>
                  </a:cubicBezTo>
                  <a:cubicBezTo>
                    <a:pt x="3494" y="76001"/>
                    <a:pt x="3125" y="75316"/>
                    <a:pt x="2993" y="75001"/>
                  </a:cubicBezTo>
                  <a:cubicBezTo>
                    <a:pt x="2811" y="74608"/>
                    <a:pt x="2682" y="74194"/>
                    <a:pt x="2610" y="73766"/>
                  </a:cubicBezTo>
                  <a:cubicBezTo>
                    <a:pt x="2294" y="72054"/>
                    <a:pt x="2839" y="70144"/>
                    <a:pt x="3622" y="68308"/>
                  </a:cubicBezTo>
                  <a:cubicBezTo>
                    <a:pt x="4404" y="66458"/>
                    <a:pt x="5426" y="64628"/>
                    <a:pt x="6428" y="62755"/>
                  </a:cubicBezTo>
                  <a:cubicBezTo>
                    <a:pt x="7428" y="60873"/>
                    <a:pt x="8443" y="58948"/>
                    <a:pt x="9211" y="56834"/>
                  </a:cubicBezTo>
                  <a:cubicBezTo>
                    <a:pt x="9981" y="54744"/>
                    <a:pt x="10497" y="52388"/>
                    <a:pt x="10210" y="49960"/>
                  </a:cubicBezTo>
                  <a:cubicBezTo>
                    <a:pt x="10153" y="49360"/>
                    <a:pt x="10001" y="48749"/>
                    <a:pt x="9863" y="48180"/>
                  </a:cubicBezTo>
                  <a:lnTo>
                    <a:pt x="9451" y="46677"/>
                  </a:lnTo>
                  <a:cubicBezTo>
                    <a:pt x="9194" y="45673"/>
                    <a:pt x="8942" y="44670"/>
                    <a:pt x="8737" y="43662"/>
                  </a:cubicBezTo>
                  <a:cubicBezTo>
                    <a:pt x="8316" y="41650"/>
                    <a:pt x="8024" y="39626"/>
                    <a:pt x="7895" y="37594"/>
                  </a:cubicBezTo>
                  <a:cubicBezTo>
                    <a:pt x="7648" y="33529"/>
                    <a:pt x="8086" y="29435"/>
                    <a:pt x="8989" y="25407"/>
                  </a:cubicBezTo>
                  <a:lnTo>
                    <a:pt x="9327" y="23896"/>
                  </a:lnTo>
                  <a:lnTo>
                    <a:pt x="9716" y="22393"/>
                  </a:lnTo>
                  <a:cubicBezTo>
                    <a:pt x="9965" y="21387"/>
                    <a:pt x="10278" y="20394"/>
                    <a:pt x="10572" y="19397"/>
                  </a:cubicBezTo>
                  <a:cubicBezTo>
                    <a:pt x="10861" y="18399"/>
                    <a:pt x="11217" y="17415"/>
                    <a:pt x="11536" y="16424"/>
                  </a:cubicBezTo>
                  <a:cubicBezTo>
                    <a:pt x="11692" y="15905"/>
                    <a:pt x="11889" y="15511"/>
                    <a:pt x="12060" y="15049"/>
                  </a:cubicBezTo>
                  <a:cubicBezTo>
                    <a:pt x="12228" y="14599"/>
                    <a:pt x="12486" y="14185"/>
                    <a:pt x="12692" y="13749"/>
                  </a:cubicBezTo>
                  <a:cubicBezTo>
                    <a:pt x="14539" y="10336"/>
                    <a:pt x="17690" y="7652"/>
                    <a:pt x="21198" y="5750"/>
                  </a:cubicBezTo>
                  <a:cubicBezTo>
                    <a:pt x="24713" y="3869"/>
                    <a:pt x="28712" y="2690"/>
                    <a:pt x="32648" y="2690"/>
                  </a:cubicBezTo>
                  <a:cubicBezTo>
                    <a:pt x="32656" y="2690"/>
                    <a:pt x="32664" y="2690"/>
                    <a:pt x="32672" y="2690"/>
                  </a:cubicBezTo>
                  <a:cubicBezTo>
                    <a:pt x="34620" y="2725"/>
                    <a:pt x="36590" y="3045"/>
                    <a:pt x="38151" y="3943"/>
                  </a:cubicBezTo>
                  <a:cubicBezTo>
                    <a:pt x="39744" y="4791"/>
                    <a:pt x="40767" y="6272"/>
                    <a:pt x="41015" y="8067"/>
                  </a:cubicBezTo>
                  <a:cubicBezTo>
                    <a:pt x="41069" y="8285"/>
                    <a:pt x="41078" y="8515"/>
                    <a:pt x="41081" y="8747"/>
                  </a:cubicBezTo>
                  <a:lnTo>
                    <a:pt x="41108" y="9441"/>
                  </a:lnTo>
                  <a:cubicBezTo>
                    <a:pt x="41071" y="9939"/>
                    <a:pt x="41076" y="10452"/>
                    <a:pt x="41007" y="10938"/>
                  </a:cubicBezTo>
                  <a:cubicBezTo>
                    <a:pt x="40920" y="11928"/>
                    <a:pt x="40728" y="12883"/>
                    <a:pt x="40399" y="13729"/>
                  </a:cubicBezTo>
                  <a:cubicBezTo>
                    <a:pt x="40069" y="14576"/>
                    <a:pt x="39594" y="15282"/>
                    <a:pt x="38905" y="15759"/>
                  </a:cubicBezTo>
                  <a:cubicBezTo>
                    <a:pt x="38227" y="16251"/>
                    <a:pt x="37349" y="16568"/>
                    <a:pt x="36378" y="16765"/>
                  </a:cubicBezTo>
                  <a:cubicBezTo>
                    <a:pt x="34434" y="17162"/>
                    <a:pt x="32266" y="17272"/>
                    <a:pt x="30128" y="17671"/>
                  </a:cubicBezTo>
                  <a:cubicBezTo>
                    <a:pt x="27987" y="18058"/>
                    <a:pt x="25838" y="18708"/>
                    <a:pt x="23898" y="19761"/>
                  </a:cubicBezTo>
                  <a:cubicBezTo>
                    <a:pt x="21945" y="20793"/>
                    <a:pt x="20226" y="22182"/>
                    <a:pt x="18727" y="23781"/>
                  </a:cubicBezTo>
                  <a:cubicBezTo>
                    <a:pt x="18000" y="24605"/>
                    <a:pt x="17338" y="25492"/>
                    <a:pt x="16804" y="26462"/>
                  </a:cubicBezTo>
                  <a:cubicBezTo>
                    <a:pt x="16281" y="27438"/>
                    <a:pt x="15900" y="28491"/>
                    <a:pt x="15694" y="29575"/>
                  </a:cubicBezTo>
                  <a:cubicBezTo>
                    <a:pt x="15272" y="31750"/>
                    <a:pt x="15600" y="33993"/>
                    <a:pt x="16390" y="35986"/>
                  </a:cubicBezTo>
                  <a:cubicBezTo>
                    <a:pt x="17199" y="37966"/>
                    <a:pt x="18372" y="39778"/>
                    <a:pt x="19848" y="41326"/>
                  </a:cubicBezTo>
                  <a:cubicBezTo>
                    <a:pt x="18503" y="39693"/>
                    <a:pt x="17469" y="37813"/>
                    <a:pt x="16825" y="35829"/>
                  </a:cubicBezTo>
                  <a:cubicBezTo>
                    <a:pt x="16182" y="33853"/>
                    <a:pt x="16012" y="31724"/>
                    <a:pt x="16521" y="29756"/>
                  </a:cubicBezTo>
                  <a:cubicBezTo>
                    <a:pt x="16770" y="28772"/>
                    <a:pt x="17179" y="27839"/>
                    <a:pt x="17695" y="26970"/>
                  </a:cubicBezTo>
                  <a:cubicBezTo>
                    <a:pt x="18228" y="26109"/>
                    <a:pt x="18877" y="25323"/>
                    <a:pt x="19586" y="24595"/>
                  </a:cubicBezTo>
                  <a:cubicBezTo>
                    <a:pt x="21051" y="23181"/>
                    <a:pt x="22736" y="21951"/>
                    <a:pt x="24576" y="21098"/>
                  </a:cubicBezTo>
                  <a:cubicBezTo>
                    <a:pt x="26406" y="20213"/>
                    <a:pt x="28379" y="19686"/>
                    <a:pt x="30411" y="19403"/>
                  </a:cubicBezTo>
                  <a:cubicBezTo>
                    <a:pt x="32450" y="19098"/>
                    <a:pt x="34533" y="19087"/>
                    <a:pt x="36758" y="18731"/>
                  </a:cubicBezTo>
                  <a:cubicBezTo>
                    <a:pt x="37859" y="18544"/>
                    <a:pt x="39053" y="18221"/>
                    <a:pt x="40118" y="17496"/>
                  </a:cubicBezTo>
                  <a:cubicBezTo>
                    <a:pt x="41201" y="16791"/>
                    <a:pt x="41980" y="15678"/>
                    <a:pt x="42439" y="14572"/>
                  </a:cubicBezTo>
                  <a:cubicBezTo>
                    <a:pt x="42909" y="13456"/>
                    <a:pt x="43157" y="12317"/>
                    <a:pt x="43290" y="11206"/>
                  </a:cubicBezTo>
                  <a:cubicBezTo>
                    <a:pt x="43382" y="10646"/>
                    <a:pt x="43393" y="10097"/>
                    <a:pt x="43448" y="9540"/>
                  </a:cubicBezTo>
                  <a:lnTo>
                    <a:pt x="43443" y="8648"/>
                  </a:lnTo>
                  <a:cubicBezTo>
                    <a:pt x="43445" y="8351"/>
                    <a:pt x="43438" y="8052"/>
                    <a:pt x="43381" y="7750"/>
                  </a:cubicBezTo>
                  <a:cubicBezTo>
                    <a:pt x="43284" y="6542"/>
                    <a:pt x="42808" y="5328"/>
                    <a:pt x="42141" y="4268"/>
                  </a:cubicBezTo>
                  <a:cubicBezTo>
                    <a:pt x="41470" y="3187"/>
                    <a:pt x="40481" y="2355"/>
                    <a:pt x="39444" y="1728"/>
                  </a:cubicBezTo>
                  <a:cubicBezTo>
                    <a:pt x="38403" y="1078"/>
                    <a:pt x="37263" y="702"/>
                    <a:pt x="36134" y="429"/>
                  </a:cubicBezTo>
                  <a:lnTo>
                    <a:pt x="35281" y="249"/>
                  </a:lnTo>
                  <a:cubicBezTo>
                    <a:pt x="34997" y="203"/>
                    <a:pt x="34711" y="174"/>
                    <a:pt x="34426" y="136"/>
                  </a:cubicBezTo>
                  <a:cubicBezTo>
                    <a:pt x="33856" y="45"/>
                    <a:pt x="33289" y="44"/>
                    <a:pt x="32721" y="8"/>
                  </a:cubicBezTo>
                  <a:cubicBezTo>
                    <a:pt x="32536" y="3"/>
                    <a:pt x="32352" y="1"/>
                    <a:pt x="32168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7" name="Google Shape;343;p30">
              <a:extLst>
                <a:ext uri="{FF2B5EF4-FFF2-40B4-BE49-F238E27FC236}">
                  <a16:creationId xmlns:a16="http://schemas.microsoft.com/office/drawing/2014/main" id="{FDF9BB77-9970-4BB6-A213-B1EB4488AD54}"/>
                </a:ext>
              </a:extLst>
            </p:cNvPr>
            <p:cNvSpPr/>
            <p:nvPr/>
          </p:nvSpPr>
          <p:spPr>
            <a:xfrm>
              <a:off x="2953950" y="832100"/>
              <a:ext cx="878350" cy="1026175"/>
            </a:xfrm>
            <a:custGeom>
              <a:avLst/>
              <a:gdLst/>
              <a:ahLst/>
              <a:cxnLst/>
              <a:rect l="l" t="t" r="r" b="b"/>
              <a:pathLst>
                <a:path w="35134" h="41047" extrusionOk="0">
                  <a:moveTo>
                    <a:pt x="25055" y="0"/>
                  </a:moveTo>
                  <a:cubicBezTo>
                    <a:pt x="24368" y="56"/>
                    <a:pt x="23670" y="98"/>
                    <a:pt x="23012" y="302"/>
                  </a:cubicBezTo>
                  <a:cubicBezTo>
                    <a:pt x="21679" y="639"/>
                    <a:pt x="20426" y="1261"/>
                    <a:pt x="19384" y="2131"/>
                  </a:cubicBezTo>
                  <a:cubicBezTo>
                    <a:pt x="18338" y="2989"/>
                    <a:pt x="17448" y="4041"/>
                    <a:pt x="16832" y="5265"/>
                  </a:cubicBezTo>
                  <a:cubicBezTo>
                    <a:pt x="16235" y="6493"/>
                    <a:pt x="15898" y="7876"/>
                    <a:pt x="15953" y="9271"/>
                  </a:cubicBezTo>
                  <a:cubicBezTo>
                    <a:pt x="15989" y="9619"/>
                    <a:pt x="15994" y="9970"/>
                    <a:pt x="16064" y="10310"/>
                  </a:cubicBezTo>
                  <a:lnTo>
                    <a:pt x="16322" y="11320"/>
                  </a:lnTo>
                  <a:lnTo>
                    <a:pt x="16868" y="12962"/>
                  </a:lnTo>
                  <a:cubicBezTo>
                    <a:pt x="17571" y="15110"/>
                    <a:pt x="18060" y="17289"/>
                    <a:pt x="17978" y="19412"/>
                  </a:cubicBezTo>
                  <a:cubicBezTo>
                    <a:pt x="17922" y="20468"/>
                    <a:pt x="17696" y="21497"/>
                    <a:pt x="17283" y="22459"/>
                  </a:cubicBezTo>
                  <a:cubicBezTo>
                    <a:pt x="16874" y="23429"/>
                    <a:pt x="16204" y="24272"/>
                    <a:pt x="15468" y="25064"/>
                  </a:cubicBezTo>
                  <a:cubicBezTo>
                    <a:pt x="15062" y="25429"/>
                    <a:pt x="14689" y="25832"/>
                    <a:pt x="14226" y="26146"/>
                  </a:cubicBezTo>
                  <a:lnTo>
                    <a:pt x="13561" y="26648"/>
                  </a:lnTo>
                  <a:lnTo>
                    <a:pt x="12851" y="27073"/>
                  </a:lnTo>
                  <a:cubicBezTo>
                    <a:pt x="12387" y="27392"/>
                    <a:pt x="11873" y="27556"/>
                    <a:pt x="11373" y="27789"/>
                  </a:cubicBezTo>
                  <a:lnTo>
                    <a:pt x="10593" y="28001"/>
                  </a:lnTo>
                  <a:cubicBezTo>
                    <a:pt x="10332" y="28091"/>
                    <a:pt x="10065" y="28071"/>
                    <a:pt x="9798" y="28114"/>
                  </a:cubicBezTo>
                  <a:cubicBezTo>
                    <a:pt x="9692" y="28121"/>
                    <a:pt x="9586" y="28125"/>
                    <a:pt x="9480" y="28125"/>
                  </a:cubicBezTo>
                  <a:cubicBezTo>
                    <a:pt x="8494" y="28125"/>
                    <a:pt x="7532" y="27798"/>
                    <a:pt x="6749" y="27187"/>
                  </a:cubicBezTo>
                  <a:cubicBezTo>
                    <a:pt x="5855" y="26513"/>
                    <a:pt x="5123" y="25578"/>
                    <a:pt x="4628" y="24525"/>
                  </a:cubicBezTo>
                  <a:lnTo>
                    <a:pt x="4628" y="24525"/>
                  </a:lnTo>
                  <a:cubicBezTo>
                    <a:pt x="4983" y="25637"/>
                    <a:pt x="5589" y="26684"/>
                    <a:pt x="6451" y="27539"/>
                  </a:cubicBezTo>
                  <a:cubicBezTo>
                    <a:pt x="7312" y="28393"/>
                    <a:pt x="8545" y="28914"/>
                    <a:pt x="9802" y="28961"/>
                  </a:cubicBezTo>
                  <a:cubicBezTo>
                    <a:pt x="9838" y="28960"/>
                    <a:pt x="9874" y="28959"/>
                    <a:pt x="9910" y="28959"/>
                  </a:cubicBezTo>
                  <a:cubicBezTo>
                    <a:pt x="10051" y="28959"/>
                    <a:pt x="10194" y="28967"/>
                    <a:pt x="10337" y="28967"/>
                  </a:cubicBezTo>
                  <a:cubicBezTo>
                    <a:pt x="10474" y="28967"/>
                    <a:pt x="10610" y="28960"/>
                    <a:pt x="10742" y="28931"/>
                  </a:cubicBezTo>
                  <a:lnTo>
                    <a:pt x="11666" y="28772"/>
                  </a:lnTo>
                  <a:cubicBezTo>
                    <a:pt x="12244" y="28570"/>
                    <a:pt x="12861" y="28420"/>
                    <a:pt x="13393" y="28125"/>
                  </a:cubicBezTo>
                  <a:lnTo>
                    <a:pt x="14220" y="27725"/>
                  </a:lnTo>
                  <a:lnTo>
                    <a:pt x="14996" y="27245"/>
                  </a:lnTo>
                  <a:cubicBezTo>
                    <a:pt x="15529" y="26946"/>
                    <a:pt x="15995" y="26537"/>
                    <a:pt x="16488" y="26163"/>
                  </a:cubicBezTo>
                  <a:cubicBezTo>
                    <a:pt x="17407" y="25334"/>
                    <a:pt x="18267" y="24377"/>
                    <a:pt x="18858" y="23233"/>
                  </a:cubicBezTo>
                  <a:cubicBezTo>
                    <a:pt x="19450" y="22097"/>
                    <a:pt x="19817" y="20845"/>
                    <a:pt x="19973" y="19584"/>
                  </a:cubicBezTo>
                  <a:cubicBezTo>
                    <a:pt x="20140" y="18320"/>
                    <a:pt x="20051" y="17067"/>
                    <a:pt x="19897" y="15849"/>
                  </a:cubicBezTo>
                  <a:cubicBezTo>
                    <a:pt x="19739" y="14627"/>
                    <a:pt x="19466" y="13446"/>
                    <a:pt x="19158" y="12292"/>
                  </a:cubicBezTo>
                  <a:lnTo>
                    <a:pt x="18689" y="10596"/>
                  </a:lnTo>
                  <a:lnTo>
                    <a:pt x="18551" y="9907"/>
                  </a:lnTo>
                  <a:cubicBezTo>
                    <a:pt x="18515" y="9676"/>
                    <a:pt x="18535" y="9440"/>
                    <a:pt x="18519" y="9209"/>
                  </a:cubicBezTo>
                  <a:cubicBezTo>
                    <a:pt x="18530" y="8279"/>
                    <a:pt x="18770" y="7347"/>
                    <a:pt x="19216" y="6497"/>
                  </a:cubicBezTo>
                  <a:cubicBezTo>
                    <a:pt x="20154" y="4825"/>
                    <a:pt x="21833" y="3494"/>
                    <a:pt x="23700" y="3117"/>
                  </a:cubicBezTo>
                  <a:cubicBezTo>
                    <a:pt x="24157" y="2978"/>
                    <a:pt x="24636" y="2995"/>
                    <a:pt x="25104" y="2942"/>
                  </a:cubicBezTo>
                  <a:cubicBezTo>
                    <a:pt x="25574" y="2984"/>
                    <a:pt x="26047" y="2968"/>
                    <a:pt x="26509" y="3106"/>
                  </a:cubicBezTo>
                  <a:cubicBezTo>
                    <a:pt x="26981" y="3169"/>
                    <a:pt x="27422" y="3383"/>
                    <a:pt x="27876" y="3541"/>
                  </a:cubicBezTo>
                  <a:cubicBezTo>
                    <a:pt x="28007" y="3579"/>
                    <a:pt x="28058" y="3633"/>
                    <a:pt x="28135" y="3676"/>
                  </a:cubicBezTo>
                  <a:cubicBezTo>
                    <a:pt x="28209" y="3724"/>
                    <a:pt x="28287" y="3754"/>
                    <a:pt x="28362" y="3810"/>
                  </a:cubicBezTo>
                  <a:cubicBezTo>
                    <a:pt x="28504" y="3956"/>
                    <a:pt x="28669" y="4035"/>
                    <a:pt x="28807" y="4216"/>
                  </a:cubicBezTo>
                  <a:cubicBezTo>
                    <a:pt x="29397" y="4842"/>
                    <a:pt x="29896" y="5749"/>
                    <a:pt x="30289" y="6715"/>
                  </a:cubicBezTo>
                  <a:cubicBezTo>
                    <a:pt x="30692" y="7683"/>
                    <a:pt x="30988" y="8736"/>
                    <a:pt x="31227" y="9807"/>
                  </a:cubicBezTo>
                  <a:cubicBezTo>
                    <a:pt x="32201" y="14105"/>
                    <a:pt x="32347" y="18725"/>
                    <a:pt x="31790" y="23135"/>
                  </a:cubicBezTo>
                  <a:cubicBezTo>
                    <a:pt x="31517" y="25333"/>
                    <a:pt x="31018" y="27529"/>
                    <a:pt x="30106" y="29374"/>
                  </a:cubicBezTo>
                  <a:cubicBezTo>
                    <a:pt x="29649" y="30285"/>
                    <a:pt x="29041" y="31065"/>
                    <a:pt x="28367" y="31467"/>
                  </a:cubicBezTo>
                  <a:lnTo>
                    <a:pt x="28116" y="31622"/>
                  </a:lnTo>
                  <a:lnTo>
                    <a:pt x="27750" y="31773"/>
                  </a:lnTo>
                  <a:lnTo>
                    <a:pt x="27008" y="32078"/>
                  </a:lnTo>
                  <a:cubicBezTo>
                    <a:pt x="26496" y="32230"/>
                    <a:pt x="25998" y="32431"/>
                    <a:pt x="25467" y="32532"/>
                  </a:cubicBezTo>
                  <a:cubicBezTo>
                    <a:pt x="23375" y="33076"/>
                    <a:pt x="21118" y="32984"/>
                    <a:pt x="18677" y="33263"/>
                  </a:cubicBezTo>
                  <a:cubicBezTo>
                    <a:pt x="17459" y="33415"/>
                    <a:pt x="16198" y="33713"/>
                    <a:pt x="15040" y="34258"/>
                  </a:cubicBezTo>
                  <a:cubicBezTo>
                    <a:pt x="13869" y="34782"/>
                    <a:pt x="12862" y="35580"/>
                    <a:pt x="11993" y="36445"/>
                  </a:cubicBezTo>
                  <a:lnTo>
                    <a:pt x="10790" y="37721"/>
                  </a:lnTo>
                  <a:cubicBezTo>
                    <a:pt x="10431" y="38143"/>
                    <a:pt x="9998" y="38466"/>
                    <a:pt x="9572" y="38810"/>
                  </a:cubicBezTo>
                  <a:cubicBezTo>
                    <a:pt x="8687" y="39435"/>
                    <a:pt x="7692" y="39913"/>
                    <a:pt x="6612" y="40162"/>
                  </a:cubicBezTo>
                  <a:cubicBezTo>
                    <a:pt x="6047" y="40283"/>
                    <a:pt x="5465" y="40340"/>
                    <a:pt x="4877" y="40340"/>
                  </a:cubicBezTo>
                  <a:cubicBezTo>
                    <a:pt x="4342" y="40340"/>
                    <a:pt x="3802" y="40292"/>
                    <a:pt x="3267" y="40201"/>
                  </a:cubicBezTo>
                  <a:cubicBezTo>
                    <a:pt x="2127" y="40018"/>
                    <a:pt x="1023" y="39649"/>
                    <a:pt x="1" y="39111"/>
                  </a:cubicBezTo>
                  <a:lnTo>
                    <a:pt x="1" y="39111"/>
                  </a:lnTo>
                  <a:cubicBezTo>
                    <a:pt x="1668" y="40291"/>
                    <a:pt x="3718" y="41046"/>
                    <a:pt x="5856" y="41046"/>
                  </a:cubicBezTo>
                  <a:cubicBezTo>
                    <a:pt x="6152" y="41046"/>
                    <a:pt x="6449" y="41032"/>
                    <a:pt x="6747" y="41002"/>
                  </a:cubicBezTo>
                  <a:cubicBezTo>
                    <a:pt x="7972" y="40871"/>
                    <a:pt x="9154" y="40423"/>
                    <a:pt x="10227" y="39804"/>
                  </a:cubicBezTo>
                  <a:cubicBezTo>
                    <a:pt x="10743" y="39463"/>
                    <a:pt x="11273" y="39130"/>
                    <a:pt x="11716" y="38701"/>
                  </a:cubicBezTo>
                  <a:lnTo>
                    <a:pt x="13020" y="37549"/>
                  </a:lnTo>
                  <a:cubicBezTo>
                    <a:pt x="13856" y="36845"/>
                    <a:pt x="14747" y="36230"/>
                    <a:pt x="15738" y="35877"/>
                  </a:cubicBezTo>
                  <a:cubicBezTo>
                    <a:pt x="16717" y="35500"/>
                    <a:pt x="17762" y="35325"/>
                    <a:pt x="18859" y="35267"/>
                  </a:cubicBezTo>
                  <a:cubicBezTo>
                    <a:pt x="21047" y="35162"/>
                    <a:pt x="23492" y="35357"/>
                    <a:pt x="25960" y="34876"/>
                  </a:cubicBezTo>
                  <a:cubicBezTo>
                    <a:pt x="26580" y="34787"/>
                    <a:pt x="27182" y="34590"/>
                    <a:pt x="27790" y="34437"/>
                  </a:cubicBezTo>
                  <a:lnTo>
                    <a:pt x="28681" y="34125"/>
                  </a:lnTo>
                  <a:lnTo>
                    <a:pt x="29129" y="33963"/>
                  </a:lnTo>
                  <a:lnTo>
                    <a:pt x="29646" y="33701"/>
                  </a:lnTo>
                  <a:cubicBezTo>
                    <a:pt x="31004" y="32940"/>
                    <a:pt x="31845" y="31771"/>
                    <a:pt x="32475" y="30644"/>
                  </a:cubicBezTo>
                  <a:cubicBezTo>
                    <a:pt x="33103" y="29498"/>
                    <a:pt x="33532" y="28315"/>
                    <a:pt x="33882" y="27129"/>
                  </a:cubicBezTo>
                  <a:cubicBezTo>
                    <a:pt x="34234" y="25940"/>
                    <a:pt x="34478" y="24744"/>
                    <a:pt x="34666" y="23545"/>
                  </a:cubicBezTo>
                  <a:cubicBezTo>
                    <a:pt x="35044" y="21145"/>
                    <a:pt x="35134" y="18734"/>
                    <a:pt x="35077" y="16327"/>
                  </a:cubicBezTo>
                  <a:cubicBezTo>
                    <a:pt x="34994" y="13921"/>
                    <a:pt x="34763" y="11514"/>
                    <a:pt x="34216" y="9120"/>
                  </a:cubicBezTo>
                  <a:cubicBezTo>
                    <a:pt x="33934" y="7924"/>
                    <a:pt x="33589" y="6733"/>
                    <a:pt x="33090" y="5554"/>
                  </a:cubicBezTo>
                  <a:cubicBezTo>
                    <a:pt x="32587" y="4382"/>
                    <a:pt x="31973" y="3198"/>
                    <a:pt x="30959" y="2132"/>
                  </a:cubicBezTo>
                  <a:cubicBezTo>
                    <a:pt x="30729" y="1859"/>
                    <a:pt x="30390" y="1625"/>
                    <a:pt x="30102" y="1382"/>
                  </a:cubicBezTo>
                  <a:cubicBezTo>
                    <a:pt x="29778" y="1177"/>
                    <a:pt x="29380" y="929"/>
                    <a:pt x="29065" y="812"/>
                  </a:cubicBezTo>
                  <a:cubicBezTo>
                    <a:pt x="28424" y="578"/>
                    <a:pt x="27797" y="310"/>
                    <a:pt x="27110" y="208"/>
                  </a:cubicBezTo>
                  <a:cubicBezTo>
                    <a:pt x="26441" y="33"/>
                    <a:pt x="25745" y="31"/>
                    <a:pt x="25055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Google Shape;344;p30">
              <a:extLst>
                <a:ext uri="{FF2B5EF4-FFF2-40B4-BE49-F238E27FC236}">
                  <a16:creationId xmlns:a16="http://schemas.microsoft.com/office/drawing/2014/main" id="{CE56B391-9B17-4A5C-BA28-484DBC7A7417}"/>
                </a:ext>
              </a:extLst>
            </p:cNvPr>
            <p:cNvSpPr/>
            <p:nvPr/>
          </p:nvSpPr>
          <p:spPr>
            <a:xfrm>
              <a:off x="3384475" y="1664550"/>
              <a:ext cx="187800" cy="765900"/>
            </a:xfrm>
            <a:custGeom>
              <a:avLst/>
              <a:gdLst/>
              <a:ahLst/>
              <a:cxnLst/>
              <a:rect l="l" t="t" r="r" b="b"/>
              <a:pathLst>
                <a:path w="7512" h="30636" extrusionOk="0">
                  <a:moveTo>
                    <a:pt x="2322" y="0"/>
                  </a:moveTo>
                  <a:lnTo>
                    <a:pt x="0" y="2008"/>
                  </a:lnTo>
                  <a:cubicBezTo>
                    <a:pt x="1736" y="3841"/>
                    <a:pt x="3210" y="5926"/>
                    <a:pt x="4240" y="8238"/>
                  </a:cubicBezTo>
                  <a:cubicBezTo>
                    <a:pt x="4752" y="9394"/>
                    <a:pt x="5137" y="10607"/>
                    <a:pt x="5429" y="11851"/>
                  </a:cubicBezTo>
                  <a:cubicBezTo>
                    <a:pt x="5703" y="13097"/>
                    <a:pt x="5847" y="14378"/>
                    <a:pt x="5889" y="15669"/>
                  </a:cubicBezTo>
                  <a:cubicBezTo>
                    <a:pt x="5967" y="18255"/>
                    <a:pt x="5542" y="20876"/>
                    <a:pt x="4781" y="23405"/>
                  </a:cubicBezTo>
                  <a:cubicBezTo>
                    <a:pt x="4005" y="25928"/>
                    <a:pt x="2917" y="28390"/>
                    <a:pt x="1459" y="30636"/>
                  </a:cubicBezTo>
                  <a:cubicBezTo>
                    <a:pt x="3126" y="28535"/>
                    <a:pt x="4464" y="26166"/>
                    <a:pt x="5504" y="23663"/>
                  </a:cubicBezTo>
                  <a:cubicBezTo>
                    <a:pt x="6529" y="21154"/>
                    <a:pt x="7240" y="18473"/>
                    <a:pt x="7422" y="15705"/>
                  </a:cubicBezTo>
                  <a:cubicBezTo>
                    <a:pt x="7512" y="14323"/>
                    <a:pt x="7488" y="12923"/>
                    <a:pt x="7320" y="11530"/>
                  </a:cubicBezTo>
                  <a:cubicBezTo>
                    <a:pt x="7133" y="10141"/>
                    <a:pt x="6836" y="8758"/>
                    <a:pt x="6389" y="7414"/>
                  </a:cubicBezTo>
                  <a:cubicBezTo>
                    <a:pt x="5492" y="4731"/>
                    <a:pt x="4064" y="2228"/>
                    <a:pt x="2322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9" name="Google Shape;345;p30">
              <a:extLst>
                <a:ext uri="{FF2B5EF4-FFF2-40B4-BE49-F238E27FC236}">
                  <a16:creationId xmlns:a16="http://schemas.microsoft.com/office/drawing/2014/main" id="{2167A3F3-0B10-41A3-AEDE-2F4891B74173}"/>
                </a:ext>
              </a:extLst>
            </p:cNvPr>
            <p:cNvSpPr/>
            <p:nvPr/>
          </p:nvSpPr>
          <p:spPr>
            <a:xfrm>
              <a:off x="3054875" y="1652100"/>
              <a:ext cx="753675" cy="1148100"/>
            </a:xfrm>
            <a:custGeom>
              <a:avLst/>
              <a:gdLst/>
              <a:ahLst/>
              <a:cxnLst/>
              <a:rect l="l" t="t" r="r" b="b"/>
              <a:pathLst>
                <a:path w="30147" h="45924" extrusionOk="0">
                  <a:moveTo>
                    <a:pt x="24572" y="0"/>
                  </a:moveTo>
                  <a:cubicBezTo>
                    <a:pt x="25908" y="3650"/>
                    <a:pt x="27039" y="7365"/>
                    <a:pt x="27693" y="11121"/>
                  </a:cubicBezTo>
                  <a:cubicBezTo>
                    <a:pt x="28006" y="12995"/>
                    <a:pt x="28196" y="14885"/>
                    <a:pt x="28097" y="16711"/>
                  </a:cubicBezTo>
                  <a:cubicBezTo>
                    <a:pt x="28056" y="17602"/>
                    <a:pt x="27924" y="18487"/>
                    <a:pt x="27701" y="19351"/>
                  </a:cubicBezTo>
                  <a:lnTo>
                    <a:pt x="27504" y="19961"/>
                  </a:lnTo>
                  <a:cubicBezTo>
                    <a:pt x="27437" y="20166"/>
                    <a:pt x="27387" y="20354"/>
                    <a:pt x="27280" y="20611"/>
                  </a:cubicBezTo>
                  <a:cubicBezTo>
                    <a:pt x="27088" y="21094"/>
                    <a:pt x="26924" y="21579"/>
                    <a:pt x="26771" y="22064"/>
                  </a:cubicBezTo>
                  <a:cubicBezTo>
                    <a:pt x="26163" y="24008"/>
                    <a:pt x="25786" y="25949"/>
                    <a:pt x="25422" y="27852"/>
                  </a:cubicBezTo>
                  <a:cubicBezTo>
                    <a:pt x="25055" y="29755"/>
                    <a:pt x="24683" y="31622"/>
                    <a:pt x="24168" y="33400"/>
                  </a:cubicBezTo>
                  <a:cubicBezTo>
                    <a:pt x="23651" y="35174"/>
                    <a:pt x="22999" y="36863"/>
                    <a:pt x="22042" y="38279"/>
                  </a:cubicBezTo>
                  <a:cubicBezTo>
                    <a:pt x="21104" y="39707"/>
                    <a:pt x="19846" y="40816"/>
                    <a:pt x="18330" y="41528"/>
                  </a:cubicBezTo>
                  <a:cubicBezTo>
                    <a:pt x="17958" y="41719"/>
                    <a:pt x="17558" y="41863"/>
                    <a:pt x="17161" y="42016"/>
                  </a:cubicBezTo>
                  <a:cubicBezTo>
                    <a:pt x="16739" y="42148"/>
                    <a:pt x="16313" y="42292"/>
                    <a:pt x="15881" y="42394"/>
                  </a:cubicBezTo>
                  <a:cubicBezTo>
                    <a:pt x="15019" y="42615"/>
                    <a:pt x="14143" y="42778"/>
                    <a:pt x="13263" y="42851"/>
                  </a:cubicBezTo>
                  <a:cubicBezTo>
                    <a:pt x="12790" y="42897"/>
                    <a:pt x="12315" y="42920"/>
                    <a:pt x="11841" y="42920"/>
                  </a:cubicBezTo>
                  <a:cubicBezTo>
                    <a:pt x="10558" y="42920"/>
                    <a:pt x="9285" y="42750"/>
                    <a:pt x="8084" y="42393"/>
                  </a:cubicBezTo>
                  <a:cubicBezTo>
                    <a:pt x="6444" y="41908"/>
                    <a:pt x="4941" y="41028"/>
                    <a:pt x="3929" y="39777"/>
                  </a:cubicBezTo>
                  <a:cubicBezTo>
                    <a:pt x="2916" y="38532"/>
                    <a:pt x="2411" y="36940"/>
                    <a:pt x="2524" y="35257"/>
                  </a:cubicBezTo>
                  <a:cubicBezTo>
                    <a:pt x="2578" y="34400"/>
                    <a:pt x="2772" y="33603"/>
                    <a:pt x="3074" y="32693"/>
                  </a:cubicBezTo>
                  <a:cubicBezTo>
                    <a:pt x="3360" y="31785"/>
                    <a:pt x="3682" y="30880"/>
                    <a:pt x="3987" y="29965"/>
                  </a:cubicBezTo>
                  <a:cubicBezTo>
                    <a:pt x="4602" y="28135"/>
                    <a:pt x="5302" y="26301"/>
                    <a:pt x="5755" y="24327"/>
                  </a:cubicBezTo>
                  <a:cubicBezTo>
                    <a:pt x="5859" y="23832"/>
                    <a:pt x="5963" y="23337"/>
                    <a:pt x="6006" y="22817"/>
                  </a:cubicBezTo>
                  <a:cubicBezTo>
                    <a:pt x="6087" y="22313"/>
                    <a:pt x="6068" y="21779"/>
                    <a:pt x="6062" y="21258"/>
                  </a:cubicBezTo>
                  <a:cubicBezTo>
                    <a:pt x="6067" y="20998"/>
                    <a:pt x="5993" y="20730"/>
                    <a:pt x="5960" y="20469"/>
                  </a:cubicBezTo>
                  <a:cubicBezTo>
                    <a:pt x="5920" y="20207"/>
                    <a:pt x="5880" y="19947"/>
                    <a:pt x="5774" y="19697"/>
                  </a:cubicBezTo>
                  <a:cubicBezTo>
                    <a:pt x="5680" y="19446"/>
                    <a:pt x="5597" y="19193"/>
                    <a:pt x="5494" y="18950"/>
                  </a:cubicBezTo>
                  <a:lnTo>
                    <a:pt x="5076" y="18277"/>
                  </a:lnTo>
                  <a:cubicBezTo>
                    <a:pt x="4952" y="18044"/>
                    <a:pt x="4770" y="17858"/>
                    <a:pt x="4591" y="17670"/>
                  </a:cubicBezTo>
                  <a:cubicBezTo>
                    <a:pt x="4413" y="17484"/>
                    <a:pt x="4244" y="17290"/>
                    <a:pt x="4060" y="17116"/>
                  </a:cubicBezTo>
                  <a:cubicBezTo>
                    <a:pt x="3649" y="16820"/>
                    <a:pt x="3273" y="16477"/>
                    <a:pt x="2841" y="16235"/>
                  </a:cubicBezTo>
                  <a:cubicBezTo>
                    <a:pt x="2398" y="16006"/>
                    <a:pt x="1982" y="15739"/>
                    <a:pt x="1529" y="15552"/>
                  </a:cubicBezTo>
                  <a:lnTo>
                    <a:pt x="169" y="15006"/>
                  </a:lnTo>
                  <a:lnTo>
                    <a:pt x="1413" y="15762"/>
                  </a:lnTo>
                  <a:cubicBezTo>
                    <a:pt x="1825" y="16012"/>
                    <a:pt x="2187" y="16334"/>
                    <a:pt x="2570" y="16613"/>
                  </a:cubicBezTo>
                  <a:cubicBezTo>
                    <a:pt x="2949" y="16900"/>
                    <a:pt x="3253" y="17265"/>
                    <a:pt x="3592" y="17580"/>
                  </a:cubicBezTo>
                  <a:cubicBezTo>
                    <a:pt x="3738" y="17760"/>
                    <a:pt x="3863" y="17953"/>
                    <a:pt x="3998" y="18137"/>
                  </a:cubicBezTo>
                  <a:cubicBezTo>
                    <a:pt x="4132" y="18321"/>
                    <a:pt x="4271" y="18500"/>
                    <a:pt x="4346" y="18714"/>
                  </a:cubicBezTo>
                  <a:lnTo>
                    <a:pt x="4622" y="19320"/>
                  </a:lnTo>
                  <a:lnTo>
                    <a:pt x="4776" y="19960"/>
                  </a:lnTo>
                  <a:cubicBezTo>
                    <a:pt x="4846" y="20168"/>
                    <a:pt x="4852" y="20391"/>
                    <a:pt x="4859" y="20611"/>
                  </a:cubicBezTo>
                  <a:cubicBezTo>
                    <a:pt x="4859" y="20833"/>
                    <a:pt x="4905" y="21046"/>
                    <a:pt x="4873" y="21271"/>
                  </a:cubicBezTo>
                  <a:cubicBezTo>
                    <a:pt x="4825" y="21718"/>
                    <a:pt x="4799" y="22157"/>
                    <a:pt x="4674" y="22605"/>
                  </a:cubicBezTo>
                  <a:cubicBezTo>
                    <a:pt x="4591" y="23048"/>
                    <a:pt x="4444" y="23491"/>
                    <a:pt x="4301" y="23933"/>
                  </a:cubicBezTo>
                  <a:cubicBezTo>
                    <a:pt x="3722" y="25703"/>
                    <a:pt x="2895" y="27448"/>
                    <a:pt x="2113" y="29233"/>
                  </a:cubicBezTo>
                  <a:cubicBezTo>
                    <a:pt x="1719" y="30125"/>
                    <a:pt x="1342" y="31032"/>
                    <a:pt x="986" y="31955"/>
                  </a:cubicBezTo>
                  <a:cubicBezTo>
                    <a:pt x="618" y="32862"/>
                    <a:pt x="268" y="33944"/>
                    <a:pt x="140" y="35023"/>
                  </a:cubicBezTo>
                  <a:cubicBezTo>
                    <a:pt x="0" y="36113"/>
                    <a:pt x="42" y="37259"/>
                    <a:pt x="323" y="38366"/>
                  </a:cubicBezTo>
                  <a:cubicBezTo>
                    <a:pt x="604" y="39472"/>
                    <a:pt x="1124" y="40521"/>
                    <a:pt x="1807" y="41428"/>
                  </a:cubicBezTo>
                  <a:cubicBezTo>
                    <a:pt x="3182" y="43259"/>
                    <a:pt x="5155" y="44471"/>
                    <a:pt x="7197" y="45160"/>
                  </a:cubicBezTo>
                  <a:cubicBezTo>
                    <a:pt x="8804" y="45700"/>
                    <a:pt x="10474" y="45923"/>
                    <a:pt x="12129" y="45923"/>
                  </a:cubicBezTo>
                  <a:cubicBezTo>
                    <a:pt x="12595" y="45923"/>
                    <a:pt x="13059" y="45905"/>
                    <a:pt x="13521" y="45872"/>
                  </a:cubicBezTo>
                  <a:cubicBezTo>
                    <a:pt x="14576" y="45795"/>
                    <a:pt x="15615" y="45605"/>
                    <a:pt x="16632" y="45352"/>
                  </a:cubicBezTo>
                  <a:cubicBezTo>
                    <a:pt x="17145" y="45233"/>
                    <a:pt x="17641" y="45070"/>
                    <a:pt x="18144" y="44915"/>
                  </a:cubicBezTo>
                  <a:cubicBezTo>
                    <a:pt x="18655" y="44725"/>
                    <a:pt x="19168" y="44543"/>
                    <a:pt x="19663" y="44293"/>
                  </a:cubicBezTo>
                  <a:cubicBezTo>
                    <a:pt x="21655" y="43348"/>
                    <a:pt x="23405" y="41782"/>
                    <a:pt x="24568" y="39947"/>
                  </a:cubicBezTo>
                  <a:cubicBezTo>
                    <a:pt x="25743" y="38114"/>
                    <a:pt x="26471" y="36122"/>
                    <a:pt x="26965" y="34158"/>
                  </a:cubicBezTo>
                  <a:cubicBezTo>
                    <a:pt x="27943" y="30224"/>
                    <a:pt x="28219" y="26319"/>
                    <a:pt x="29069" y="22709"/>
                  </a:cubicBezTo>
                  <a:cubicBezTo>
                    <a:pt x="29179" y="22261"/>
                    <a:pt x="29300" y="21818"/>
                    <a:pt x="29441" y="21390"/>
                  </a:cubicBezTo>
                  <a:cubicBezTo>
                    <a:pt x="29508" y="21194"/>
                    <a:pt x="29579" y="20911"/>
                    <a:pt x="29648" y="20652"/>
                  </a:cubicBezTo>
                  <a:lnTo>
                    <a:pt x="29849" y="19864"/>
                  </a:lnTo>
                  <a:cubicBezTo>
                    <a:pt x="30055" y="18813"/>
                    <a:pt x="30147" y="17762"/>
                    <a:pt x="30098" y="16738"/>
                  </a:cubicBezTo>
                  <a:cubicBezTo>
                    <a:pt x="30031" y="14684"/>
                    <a:pt x="29661" y="12710"/>
                    <a:pt x="29157" y="10795"/>
                  </a:cubicBezTo>
                  <a:cubicBezTo>
                    <a:pt x="28061" y="6991"/>
                    <a:pt x="26525" y="3372"/>
                    <a:pt x="24572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Google Shape;346;p30">
              <a:extLst>
                <a:ext uri="{FF2B5EF4-FFF2-40B4-BE49-F238E27FC236}">
                  <a16:creationId xmlns:a16="http://schemas.microsoft.com/office/drawing/2014/main" id="{F1B9CC6F-B6AE-4D7A-9E38-002972C9510E}"/>
                </a:ext>
              </a:extLst>
            </p:cNvPr>
            <p:cNvSpPr/>
            <p:nvPr/>
          </p:nvSpPr>
          <p:spPr>
            <a:xfrm>
              <a:off x="2181175" y="571050"/>
              <a:ext cx="757625" cy="1041650"/>
            </a:xfrm>
            <a:custGeom>
              <a:avLst/>
              <a:gdLst/>
              <a:ahLst/>
              <a:cxnLst/>
              <a:rect l="l" t="t" r="r" b="b"/>
              <a:pathLst>
                <a:path w="30305" h="41666" extrusionOk="0">
                  <a:moveTo>
                    <a:pt x="26118" y="0"/>
                  </a:moveTo>
                  <a:cubicBezTo>
                    <a:pt x="25780" y="0"/>
                    <a:pt x="25443" y="31"/>
                    <a:pt x="25114" y="73"/>
                  </a:cubicBezTo>
                  <a:cubicBezTo>
                    <a:pt x="24765" y="103"/>
                    <a:pt x="24458" y="223"/>
                    <a:pt x="24125" y="298"/>
                  </a:cubicBezTo>
                  <a:cubicBezTo>
                    <a:pt x="23817" y="363"/>
                    <a:pt x="23419" y="518"/>
                    <a:pt x="23114" y="675"/>
                  </a:cubicBezTo>
                  <a:cubicBezTo>
                    <a:pt x="22485" y="992"/>
                    <a:pt x="21948" y="1354"/>
                    <a:pt x="21419" y="1729"/>
                  </a:cubicBezTo>
                  <a:cubicBezTo>
                    <a:pt x="20368" y="2478"/>
                    <a:pt x="19421" y="3315"/>
                    <a:pt x="18489" y="4158"/>
                  </a:cubicBezTo>
                  <a:cubicBezTo>
                    <a:pt x="14784" y="7560"/>
                    <a:pt x="11563" y="11388"/>
                    <a:pt x="8645" y="15445"/>
                  </a:cubicBezTo>
                  <a:cubicBezTo>
                    <a:pt x="7199" y="17486"/>
                    <a:pt x="5840" y="19592"/>
                    <a:pt x="4614" y="21787"/>
                  </a:cubicBezTo>
                  <a:cubicBezTo>
                    <a:pt x="3397" y="23984"/>
                    <a:pt x="2284" y="26261"/>
                    <a:pt x="1460" y="28677"/>
                  </a:cubicBezTo>
                  <a:cubicBezTo>
                    <a:pt x="639" y="31078"/>
                    <a:pt x="0" y="33648"/>
                    <a:pt x="283" y="36325"/>
                  </a:cubicBezTo>
                  <a:cubicBezTo>
                    <a:pt x="443" y="37643"/>
                    <a:pt x="935" y="39001"/>
                    <a:pt x="1864" y="39989"/>
                  </a:cubicBezTo>
                  <a:cubicBezTo>
                    <a:pt x="2333" y="40473"/>
                    <a:pt x="2884" y="40851"/>
                    <a:pt x="3460" y="41131"/>
                  </a:cubicBezTo>
                  <a:cubicBezTo>
                    <a:pt x="4043" y="41408"/>
                    <a:pt x="4661" y="41559"/>
                    <a:pt x="5269" y="41666"/>
                  </a:cubicBezTo>
                  <a:cubicBezTo>
                    <a:pt x="4139" y="41154"/>
                    <a:pt x="3133" y="40425"/>
                    <a:pt x="2532" y="39463"/>
                  </a:cubicBezTo>
                  <a:cubicBezTo>
                    <a:pt x="1949" y="38492"/>
                    <a:pt x="1725" y="37378"/>
                    <a:pt x="1787" y="36246"/>
                  </a:cubicBezTo>
                  <a:cubicBezTo>
                    <a:pt x="1815" y="35117"/>
                    <a:pt x="2065" y="33976"/>
                    <a:pt x="2416" y="32862"/>
                  </a:cubicBezTo>
                  <a:cubicBezTo>
                    <a:pt x="2769" y="31748"/>
                    <a:pt x="3185" y="30642"/>
                    <a:pt x="3687" y="29564"/>
                  </a:cubicBezTo>
                  <a:cubicBezTo>
                    <a:pt x="5699" y="25247"/>
                    <a:pt x="8356" y="21177"/>
                    <a:pt x="11144" y="17225"/>
                  </a:cubicBezTo>
                  <a:cubicBezTo>
                    <a:pt x="13960" y="13288"/>
                    <a:pt x="16960" y="9446"/>
                    <a:pt x="20177" y="5845"/>
                  </a:cubicBezTo>
                  <a:cubicBezTo>
                    <a:pt x="20981" y="4945"/>
                    <a:pt x="21828" y="4093"/>
                    <a:pt x="22682" y="3283"/>
                  </a:cubicBezTo>
                  <a:cubicBezTo>
                    <a:pt x="23108" y="2884"/>
                    <a:pt x="23552" y="2496"/>
                    <a:pt x="23989" y="2198"/>
                  </a:cubicBezTo>
                  <a:cubicBezTo>
                    <a:pt x="24216" y="2043"/>
                    <a:pt x="24381" y="1943"/>
                    <a:pt x="24665" y="1838"/>
                  </a:cubicBezTo>
                  <a:cubicBezTo>
                    <a:pt x="24922" y="1741"/>
                    <a:pt x="25182" y="1604"/>
                    <a:pt x="25442" y="1535"/>
                  </a:cubicBezTo>
                  <a:cubicBezTo>
                    <a:pt x="25902" y="1383"/>
                    <a:pt x="26377" y="1290"/>
                    <a:pt x="26840" y="1290"/>
                  </a:cubicBezTo>
                  <a:cubicBezTo>
                    <a:pt x="27421" y="1290"/>
                    <a:pt x="27984" y="1435"/>
                    <a:pt x="28480" y="1788"/>
                  </a:cubicBezTo>
                  <a:cubicBezTo>
                    <a:pt x="28930" y="2089"/>
                    <a:pt x="29318" y="2534"/>
                    <a:pt x="29609" y="3051"/>
                  </a:cubicBezTo>
                  <a:cubicBezTo>
                    <a:pt x="29917" y="3561"/>
                    <a:pt x="30142" y="4134"/>
                    <a:pt x="30299" y="4734"/>
                  </a:cubicBezTo>
                  <a:cubicBezTo>
                    <a:pt x="30305" y="3505"/>
                    <a:pt x="30004" y="2168"/>
                    <a:pt x="29035" y="1149"/>
                  </a:cubicBezTo>
                  <a:cubicBezTo>
                    <a:pt x="28563" y="647"/>
                    <a:pt x="27900" y="260"/>
                    <a:pt x="27201" y="127"/>
                  </a:cubicBezTo>
                  <a:cubicBezTo>
                    <a:pt x="26841" y="35"/>
                    <a:pt x="26478" y="0"/>
                    <a:pt x="26118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1" name="Google Shape;347;p30">
              <a:extLst>
                <a:ext uri="{FF2B5EF4-FFF2-40B4-BE49-F238E27FC236}">
                  <a16:creationId xmlns:a16="http://schemas.microsoft.com/office/drawing/2014/main" id="{910DC0B1-915C-4FDE-9500-5E646F6DE404}"/>
                </a:ext>
              </a:extLst>
            </p:cNvPr>
            <p:cNvSpPr/>
            <p:nvPr/>
          </p:nvSpPr>
          <p:spPr>
            <a:xfrm>
              <a:off x="1894225" y="1127125"/>
              <a:ext cx="656175" cy="1233100"/>
            </a:xfrm>
            <a:custGeom>
              <a:avLst/>
              <a:gdLst/>
              <a:ahLst/>
              <a:cxnLst/>
              <a:rect l="l" t="t" r="r" b="b"/>
              <a:pathLst>
                <a:path w="26247" h="49324" extrusionOk="0">
                  <a:moveTo>
                    <a:pt x="25546" y="0"/>
                  </a:moveTo>
                  <a:cubicBezTo>
                    <a:pt x="25978" y="2520"/>
                    <a:pt x="25987" y="5109"/>
                    <a:pt x="25556" y="7607"/>
                  </a:cubicBezTo>
                  <a:cubicBezTo>
                    <a:pt x="25123" y="10099"/>
                    <a:pt x="24184" y="12511"/>
                    <a:pt x="22649" y="14474"/>
                  </a:cubicBezTo>
                  <a:cubicBezTo>
                    <a:pt x="21884" y="15451"/>
                    <a:pt x="20992" y="16328"/>
                    <a:pt x="19982" y="17042"/>
                  </a:cubicBezTo>
                  <a:cubicBezTo>
                    <a:pt x="18973" y="17756"/>
                    <a:pt x="17876" y="18336"/>
                    <a:pt x="16729" y="18799"/>
                  </a:cubicBezTo>
                  <a:cubicBezTo>
                    <a:pt x="15564" y="19220"/>
                    <a:pt x="14379" y="19595"/>
                    <a:pt x="13149" y="19795"/>
                  </a:cubicBezTo>
                  <a:cubicBezTo>
                    <a:pt x="12558" y="19904"/>
                    <a:pt x="11883" y="20050"/>
                    <a:pt x="11232" y="20185"/>
                  </a:cubicBezTo>
                  <a:cubicBezTo>
                    <a:pt x="10902" y="20240"/>
                    <a:pt x="10586" y="20365"/>
                    <a:pt x="10264" y="20461"/>
                  </a:cubicBezTo>
                  <a:cubicBezTo>
                    <a:pt x="9945" y="20571"/>
                    <a:pt x="9615" y="20650"/>
                    <a:pt x="9306" y="20786"/>
                  </a:cubicBezTo>
                  <a:cubicBezTo>
                    <a:pt x="8044" y="21286"/>
                    <a:pt x="6857" y="21987"/>
                    <a:pt x="5780" y="22844"/>
                  </a:cubicBezTo>
                  <a:cubicBezTo>
                    <a:pt x="4734" y="23738"/>
                    <a:pt x="3827" y="24789"/>
                    <a:pt x="3082" y="25940"/>
                  </a:cubicBezTo>
                  <a:cubicBezTo>
                    <a:pt x="1623" y="28271"/>
                    <a:pt x="834" y="30914"/>
                    <a:pt x="433" y="33546"/>
                  </a:cubicBezTo>
                  <a:cubicBezTo>
                    <a:pt x="39" y="36187"/>
                    <a:pt x="0" y="38847"/>
                    <a:pt x="179" y="41475"/>
                  </a:cubicBezTo>
                  <a:cubicBezTo>
                    <a:pt x="366" y="44118"/>
                    <a:pt x="726" y="46676"/>
                    <a:pt x="1357" y="49324"/>
                  </a:cubicBezTo>
                  <a:lnTo>
                    <a:pt x="4310" y="48484"/>
                  </a:lnTo>
                  <a:cubicBezTo>
                    <a:pt x="3638" y="46183"/>
                    <a:pt x="3144" y="43676"/>
                    <a:pt x="2853" y="41227"/>
                  </a:cubicBezTo>
                  <a:cubicBezTo>
                    <a:pt x="2561" y="38763"/>
                    <a:pt x="2476" y="36275"/>
                    <a:pt x="2717" y="33837"/>
                  </a:cubicBezTo>
                  <a:cubicBezTo>
                    <a:pt x="2962" y="31405"/>
                    <a:pt x="3563" y="29014"/>
                    <a:pt x="4726" y="26930"/>
                  </a:cubicBezTo>
                  <a:cubicBezTo>
                    <a:pt x="5318" y="25904"/>
                    <a:pt x="6055" y="24966"/>
                    <a:pt x="6913" y="24146"/>
                  </a:cubicBezTo>
                  <a:cubicBezTo>
                    <a:pt x="7804" y="23366"/>
                    <a:pt x="8803" y="22702"/>
                    <a:pt x="9900" y="22201"/>
                  </a:cubicBezTo>
                  <a:cubicBezTo>
                    <a:pt x="10169" y="22065"/>
                    <a:pt x="10462" y="21982"/>
                    <a:pt x="10744" y="21868"/>
                  </a:cubicBezTo>
                  <a:cubicBezTo>
                    <a:pt x="11029" y="21768"/>
                    <a:pt x="11306" y="21638"/>
                    <a:pt x="11605" y="21576"/>
                  </a:cubicBezTo>
                  <a:cubicBezTo>
                    <a:pt x="12200" y="21422"/>
                    <a:pt x="12769" y="21264"/>
                    <a:pt x="13429" y="21107"/>
                  </a:cubicBezTo>
                  <a:cubicBezTo>
                    <a:pt x="14715" y="20830"/>
                    <a:pt x="15963" y="20370"/>
                    <a:pt x="17177" y="19859"/>
                  </a:cubicBezTo>
                  <a:cubicBezTo>
                    <a:pt x="18377" y="19304"/>
                    <a:pt x="19522" y="18624"/>
                    <a:pt x="20562" y="17806"/>
                  </a:cubicBezTo>
                  <a:cubicBezTo>
                    <a:pt x="21606" y="16990"/>
                    <a:pt x="22509" y="16003"/>
                    <a:pt x="23267" y="14930"/>
                  </a:cubicBezTo>
                  <a:cubicBezTo>
                    <a:pt x="24786" y="12770"/>
                    <a:pt x="25621" y="10220"/>
                    <a:pt x="25935" y="7663"/>
                  </a:cubicBezTo>
                  <a:cubicBezTo>
                    <a:pt x="26246" y="5099"/>
                    <a:pt x="26104" y="2496"/>
                    <a:pt x="25546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Google Shape;348;p30">
              <a:extLst>
                <a:ext uri="{FF2B5EF4-FFF2-40B4-BE49-F238E27FC236}">
                  <a16:creationId xmlns:a16="http://schemas.microsoft.com/office/drawing/2014/main" id="{064D23D9-DC70-40C5-AC1A-6E4ABF8DD605}"/>
                </a:ext>
              </a:extLst>
            </p:cNvPr>
            <p:cNvSpPr/>
            <p:nvPr/>
          </p:nvSpPr>
          <p:spPr>
            <a:xfrm>
              <a:off x="2374300" y="1873450"/>
              <a:ext cx="397475" cy="200550"/>
            </a:xfrm>
            <a:custGeom>
              <a:avLst/>
              <a:gdLst/>
              <a:ahLst/>
              <a:cxnLst/>
              <a:rect l="l" t="t" r="r" b="b"/>
              <a:pathLst>
                <a:path w="15899" h="8022" extrusionOk="0">
                  <a:moveTo>
                    <a:pt x="7209" y="0"/>
                  </a:moveTo>
                  <a:cubicBezTo>
                    <a:pt x="6065" y="0"/>
                    <a:pt x="4951" y="253"/>
                    <a:pt x="3942" y="648"/>
                  </a:cubicBezTo>
                  <a:cubicBezTo>
                    <a:pt x="2468" y="1228"/>
                    <a:pt x="1141" y="2069"/>
                    <a:pt x="1" y="3091"/>
                  </a:cubicBezTo>
                  <a:cubicBezTo>
                    <a:pt x="1291" y="2276"/>
                    <a:pt x="2715" y="1687"/>
                    <a:pt x="4159" y="1383"/>
                  </a:cubicBezTo>
                  <a:cubicBezTo>
                    <a:pt x="4747" y="1260"/>
                    <a:pt x="5340" y="1195"/>
                    <a:pt x="5922" y="1195"/>
                  </a:cubicBezTo>
                  <a:cubicBezTo>
                    <a:pt x="6771" y="1195"/>
                    <a:pt x="7596" y="1334"/>
                    <a:pt x="8340" y="1637"/>
                  </a:cubicBezTo>
                  <a:cubicBezTo>
                    <a:pt x="9605" y="2131"/>
                    <a:pt x="10602" y="3083"/>
                    <a:pt x="11351" y="4214"/>
                  </a:cubicBezTo>
                  <a:cubicBezTo>
                    <a:pt x="12111" y="5345"/>
                    <a:pt x="12641" y="6658"/>
                    <a:pt x="13039" y="8022"/>
                  </a:cubicBezTo>
                  <a:lnTo>
                    <a:pt x="15898" y="6906"/>
                  </a:lnTo>
                  <a:cubicBezTo>
                    <a:pt x="15183" y="5435"/>
                    <a:pt x="14311" y="3996"/>
                    <a:pt x="13136" y="2760"/>
                  </a:cubicBezTo>
                  <a:cubicBezTo>
                    <a:pt x="11985" y="1529"/>
                    <a:pt x="10463" y="508"/>
                    <a:pt x="8776" y="165"/>
                  </a:cubicBezTo>
                  <a:cubicBezTo>
                    <a:pt x="8252" y="52"/>
                    <a:pt x="7728" y="0"/>
                    <a:pt x="7209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3" name="Google Shape;349;p30">
              <a:extLst>
                <a:ext uri="{FF2B5EF4-FFF2-40B4-BE49-F238E27FC236}">
                  <a16:creationId xmlns:a16="http://schemas.microsoft.com/office/drawing/2014/main" id="{F0682A10-CCE0-4B3C-B3E7-4C08C065EED1}"/>
                </a:ext>
              </a:extLst>
            </p:cNvPr>
            <p:cNvSpPr/>
            <p:nvPr/>
          </p:nvSpPr>
          <p:spPr>
            <a:xfrm>
              <a:off x="2055325" y="1515875"/>
              <a:ext cx="589175" cy="840425"/>
            </a:xfrm>
            <a:custGeom>
              <a:avLst/>
              <a:gdLst/>
              <a:ahLst/>
              <a:cxnLst/>
              <a:rect l="l" t="t" r="r" b="b"/>
              <a:pathLst>
                <a:path w="23567" h="33617" extrusionOk="0">
                  <a:moveTo>
                    <a:pt x="23195" y="0"/>
                  </a:moveTo>
                  <a:lnTo>
                    <a:pt x="23195" y="0"/>
                  </a:lnTo>
                  <a:cubicBezTo>
                    <a:pt x="23223" y="1260"/>
                    <a:pt x="22728" y="2413"/>
                    <a:pt x="22066" y="3385"/>
                  </a:cubicBezTo>
                  <a:cubicBezTo>
                    <a:pt x="21377" y="4345"/>
                    <a:pt x="20562" y="5205"/>
                    <a:pt x="19577" y="5874"/>
                  </a:cubicBezTo>
                  <a:cubicBezTo>
                    <a:pt x="17687" y="7295"/>
                    <a:pt x="15453" y="8245"/>
                    <a:pt x="13189" y="9040"/>
                  </a:cubicBezTo>
                  <a:lnTo>
                    <a:pt x="12340" y="9341"/>
                  </a:lnTo>
                  <a:lnTo>
                    <a:pt x="11466" y="9589"/>
                  </a:lnTo>
                  <a:lnTo>
                    <a:pt x="9721" y="10109"/>
                  </a:lnTo>
                  <a:cubicBezTo>
                    <a:pt x="8442" y="10477"/>
                    <a:pt x="7177" y="10959"/>
                    <a:pt x="5974" y="11624"/>
                  </a:cubicBezTo>
                  <a:cubicBezTo>
                    <a:pt x="4778" y="12300"/>
                    <a:pt x="3650" y="13153"/>
                    <a:pt x="2681" y="14208"/>
                  </a:cubicBezTo>
                  <a:cubicBezTo>
                    <a:pt x="1719" y="15265"/>
                    <a:pt x="943" y="16554"/>
                    <a:pt x="508" y="17977"/>
                  </a:cubicBezTo>
                  <a:cubicBezTo>
                    <a:pt x="76" y="19401"/>
                    <a:pt x="0" y="20937"/>
                    <a:pt x="274" y="22384"/>
                  </a:cubicBezTo>
                  <a:cubicBezTo>
                    <a:pt x="556" y="23832"/>
                    <a:pt x="1158" y="25177"/>
                    <a:pt x="1956" y="26338"/>
                  </a:cubicBezTo>
                  <a:cubicBezTo>
                    <a:pt x="3561" y="28676"/>
                    <a:pt x="5835" y="30316"/>
                    <a:pt x="8226" y="31405"/>
                  </a:cubicBezTo>
                  <a:cubicBezTo>
                    <a:pt x="10613" y="32546"/>
                    <a:pt x="13166" y="33121"/>
                    <a:pt x="15692" y="33430"/>
                  </a:cubicBezTo>
                  <a:cubicBezTo>
                    <a:pt x="16869" y="33553"/>
                    <a:pt x="18044" y="33616"/>
                    <a:pt x="19216" y="33616"/>
                  </a:cubicBezTo>
                  <a:cubicBezTo>
                    <a:pt x="20571" y="33616"/>
                    <a:pt x="21920" y="33531"/>
                    <a:pt x="23256" y="33354"/>
                  </a:cubicBezTo>
                  <a:cubicBezTo>
                    <a:pt x="20770" y="33003"/>
                    <a:pt x="18326" y="32610"/>
                    <a:pt x="15975" y="31950"/>
                  </a:cubicBezTo>
                  <a:cubicBezTo>
                    <a:pt x="14806" y="31643"/>
                    <a:pt x="13655" y="31265"/>
                    <a:pt x="12532" y="30818"/>
                  </a:cubicBezTo>
                  <a:cubicBezTo>
                    <a:pt x="11979" y="30590"/>
                    <a:pt x="11435" y="30347"/>
                    <a:pt x="10891" y="30110"/>
                  </a:cubicBezTo>
                  <a:cubicBezTo>
                    <a:pt x="10372" y="29828"/>
                    <a:pt x="9823" y="29598"/>
                    <a:pt x="9333" y="29279"/>
                  </a:cubicBezTo>
                  <a:lnTo>
                    <a:pt x="8582" y="28826"/>
                  </a:lnTo>
                  <a:lnTo>
                    <a:pt x="7874" y="28326"/>
                  </a:lnTo>
                  <a:cubicBezTo>
                    <a:pt x="7635" y="28168"/>
                    <a:pt x="7405" y="27994"/>
                    <a:pt x="7188" y="27808"/>
                  </a:cubicBezTo>
                  <a:cubicBezTo>
                    <a:pt x="6970" y="27625"/>
                    <a:pt x="6738" y="27457"/>
                    <a:pt x="6532" y="27263"/>
                  </a:cubicBezTo>
                  <a:cubicBezTo>
                    <a:pt x="5693" y="26503"/>
                    <a:pt x="4963" y="25660"/>
                    <a:pt x="4395" y="24746"/>
                  </a:cubicBezTo>
                  <a:cubicBezTo>
                    <a:pt x="3241" y="22930"/>
                    <a:pt x="2837" y="20789"/>
                    <a:pt x="3444" y="18870"/>
                  </a:cubicBezTo>
                  <a:cubicBezTo>
                    <a:pt x="4008" y="16929"/>
                    <a:pt x="5560" y="15304"/>
                    <a:pt x="7439" y="14131"/>
                  </a:cubicBezTo>
                  <a:cubicBezTo>
                    <a:pt x="8389" y="13542"/>
                    <a:pt x="9443" y="13090"/>
                    <a:pt x="10525" y="12684"/>
                  </a:cubicBezTo>
                  <a:lnTo>
                    <a:pt x="12314" y="12008"/>
                  </a:lnTo>
                  <a:lnTo>
                    <a:pt x="13208" y="11658"/>
                  </a:lnTo>
                  <a:lnTo>
                    <a:pt x="14085" y="11251"/>
                  </a:lnTo>
                  <a:cubicBezTo>
                    <a:pt x="16424" y="10204"/>
                    <a:pt x="18701" y="8865"/>
                    <a:pt x="20565" y="7001"/>
                  </a:cubicBezTo>
                  <a:lnTo>
                    <a:pt x="21238" y="6284"/>
                  </a:lnTo>
                  <a:lnTo>
                    <a:pt x="21836" y="5497"/>
                  </a:lnTo>
                  <a:cubicBezTo>
                    <a:pt x="22046" y="5245"/>
                    <a:pt x="22203" y="4949"/>
                    <a:pt x="22372" y="4667"/>
                  </a:cubicBezTo>
                  <a:lnTo>
                    <a:pt x="22618" y="4241"/>
                  </a:lnTo>
                  <a:lnTo>
                    <a:pt x="22812" y="3785"/>
                  </a:lnTo>
                  <a:cubicBezTo>
                    <a:pt x="23325" y="2587"/>
                    <a:pt x="23567" y="1218"/>
                    <a:pt x="23195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5" name="Google Shape;351;p30">
              <a:extLst>
                <a:ext uri="{FF2B5EF4-FFF2-40B4-BE49-F238E27FC236}">
                  <a16:creationId xmlns:a16="http://schemas.microsoft.com/office/drawing/2014/main" id="{BA9CDBF0-FF2A-49FA-8731-47E3FB7C1BF4}"/>
                </a:ext>
              </a:extLst>
            </p:cNvPr>
            <p:cNvSpPr/>
            <p:nvPr/>
          </p:nvSpPr>
          <p:spPr>
            <a:xfrm>
              <a:off x="3162050" y="2691350"/>
              <a:ext cx="659300" cy="1630050"/>
            </a:xfrm>
            <a:custGeom>
              <a:avLst/>
              <a:gdLst/>
              <a:ahLst/>
              <a:cxnLst/>
              <a:rect l="l" t="t" r="r" b="b"/>
              <a:pathLst>
                <a:path w="26372" h="65202" extrusionOk="0">
                  <a:moveTo>
                    <a:pt x="16824" y="0"/>
                  </a:moveTo>
                  <a:cubicBezTo>
                    <a:pt x="18664" y="987"/>
                    <a:pt x="19797" y="2809"/>
                    <a:pt x="20527" y="4650"/>
                  </a:cubicBezTo>
                  <a:cubicBezTo>
                    <a:pt x="21254" y="6519"/>
                    <a:pt x="21590" y="8515"/>
                    <a:pt x="21732" y="10515"/>
                  </a:cubicBezTo>
                  <a:cubicBezTo>
                    <a:pt x="21960" y="14547"/>
                    <a:pt x="21364" y="18557"/>
                    <a:pt x="20624" y="22573"/>
                  </a:cubicBezTo>
                  <a:cubicBezTo>
                    <a:pt x="19804" y="26690"/>
                    <a:pt x="19322" y="30866"/>
                    <a:pt x="19182" y="35062"/>
                  </a:cubicBezTo>
                  <a:cubicBezTo>
                    <a:pt x="19094" y="39283"/>
                    <a:pt x="19271" y="43551"/>
                    <a:pt x="20569" y="47809"/>
                  </a:cubicBezTo>
                  <a:cubicBezTo>
                    <a:pt x="20743" y="48348"/>
                    <a:pt x="20927" y="48867"/>
                    <a:pt x="21194" y="49445"/>
                  </a:cubicBezTo>
                  <a:lnTo>
                    <a:pt x="21251" y="49561"/>
                  </a:lnTo>
                  <a:lnTo>
                    <a:pt x="21326" y="49708"/>
                  </a:lnTo>
                  <a:lnTo>
                    <a:pt x="21406" y="49852"/>
                  </a:lnTo>
                  <a:lnTo>
                    <a:pt x="21566" y="50162"/>
                  </a:lnTo>
                  <a:lnTo>
                    <a:pt x="21875" y="50806"/>
                  </a:lnTo>
                  <a:cubicBezTo>
                    <a:pt x="22271" y="51673"/>
                    <a:pt x="22604" y="52571"/>
                    <a:pt x="22869" y="53487"/>
                  </a:cubicBezTo>
                  <a:cubicBezTo>
                    <a:pt x="23386" y="55288"/>
                    <a:pt x="23585" y="57179"/>
                    <a:pt x="23079" y="58701"/>
                  </a:cubicBezTo>
                  <a:cubicBezTo>
                    <a:pt x="22620" y="60235"/>
                    <a:pt x="21339" y="61328"/>
                    <a:pt x="19603" y="61935"/>
                  </a:cubicBezTo>
                  <a:cubicBezTo>
                    <a:pt x="18306" y="62424"/>
                    <a:pt x="16935" y="62694"/>
                    <a:pt x="15562" y="62694"/>
                  </a:cubicBezTo>
                  <a:cubicBezTo>
                    <a:pt x="15095" y="62694"/>
                    <a:pt x="14627" y="62663"/>
                    <a:pt x="14162" y="62598"/>
                  </a:cubicBezTo>
                  <a:cubicBezTo>
                    <a:pt x="12329" y="62345"/>
                    <a:pt x="10553" y="61584"/>
                    <a:pt x="9004" y="60438"/>
                  </a:cubicBezTo>
                  <a:cubicBezTo>
                    <a:pt x="7443" y="59302"/>
                    <a:pt x="6111" y="57821"/>
                    <a:pt x="4945" y="56201"/>
                  </a:cubicBezTo>
                  <a:cubicBezTo>
                    <a:pt x="2663" y="52902"/>
                    <a:pt x="1138" y="49037"/>
                    <a:pt x="1" y="45063"/>
                  </a:cubicBezTo>
                  <a:lnTo>
                    <a:pt x="1" y="45063"/>
                  </a:lnTo>
                  <a:cubicBezTo>
                    <a:pt x="474" y="49175"/>
                    <a:pt x="1614" y="53264"/>
                    <a:pt x="3672" y="57009"/>
                  </a:cubicBezTo>
                  <a:cubicBezTo>
                    <a:pt x="4763" y="58840"/>
                    <a:pt x="6087" y="60578"/>
                    <a:pt x="7762" y="62021"/>
                  </a:cubicBezTo>
                  <a:cubicBezTo>
                    <a:pt x="9425" y="63471"/>
                    <a:pt x="11518" y="64505"/>
                    <a:pt x="13753" y="64958"/>
                  </a:cubicBezTo>
                  <a:cubicBezTo>
                    <a:pt x="14554" y="65122"/>
                    <a:pt x="15372" y="65202"/>
                    <a:pt x="16189" y="65202"/>
                  </a:cubicBezTo>
                  <a:cubicBezTo>
                    <a:pt x="17658" y="65202"/>
                    <a:pt x="19127" y="64946"/>
                    <a:pt x="20500" y="64468"/>
                  </a:cubicBezTo>
                  <a:cubicBezTo>
                    <a:pt x="21585" y="64133"/>
                    <a:pt x="22705" y="63581"/>
                    <a:pt x="23665" y="62767"/>
                  </a:cubicBezTo>
                  <a:cubicBezTo>
                    <a:pt x="24635" y="61962"/>
                    <a:pt x="25405" y="60850"/>
                    <a:pt x="25824" y="59657"/>
                  </a:cubicBezTo>
                  <a:cubicBezTo>
                    <a:pt x="26270" y="58464"/>
                    <a:pt x="26371" y="57228"/>
                    <a:pt x="26331" y="56058"/>
                  </a:cubicBezTo>
                  <a:cubicBezTo>
                    <a:pt x="26291" y="54880"/>
                    <a:pt x="26073" y="53760"/>
                    <a:pt x="25790" y="52673"/>
                  </a:cubicBezTo>
                  <a:cubicBezTo>
                    <a:pt x="25491" y="51604"/>
                    <a:pt x="25112" y="50557"/>
                    <a:pt x="24656" y="49545"/>
                  </a:cubicBezTo>
                  <a:cubicBezTo>
                    <a:pt x="24543" y="49293"/>
                    <a:pt x="24424" y="49042"/>
                    <a:pt x="24299" y="48791"/>
                  </a:cubicBezTo>
                  <a:lnTo>
                    <a:pt x="24105" y="48412"/>
                  </a:lnTo>
                  <a:lnTo>
                    <a:pt x="23999" y="48216"/>
                  </a:lnTo>
                  <a:lnTo>
                    <a:pt x="23962" y="48133"/>
                  </a:lnTo>
                  <a:cubicBezTo>
                    <a:pt x="23796" y="47773"/>
                    <a:pt x="23634" y="47317"/>
                    <a:pt x="23492" y="46873"/>
                  </a:cubicBezTo>
                  <a:cubicBezTo>
                    <a:pt x="22918" y="45062"/>
                    <a:pt x="22574" y="43096"/>
                    <a:pt x="22369" y="41117"/>
                  </a:cubicBezTo>
                  <a:cubicBezTo>
                    <a:pt x="22162" y="39133"/>
                    <a:pt x="22080" y="37124"/>
                    <a:pt x="22079" y="35105"/>
                  </a:cubicBezTo>
                  <a:cubicBezTo>
                    <a:pt x="22052" y="31065"/>
                    <a:pt x="22455" y="27004"/>
                    <a:pt x="22980" y="22954"/>
                  </a:cubicBezTo>
                  <a:cubicBezTo>
                    <a:pt x="23201" y="20896"/>
                    <a:pt x="23515" y="18790"/>
                    <a:pt x="23538" y="16681"/>
                  </a:cubicBezTo>
                  <a:cubicBezTo>
                    <a:pt x="23621" y="14575"/>
                    <a:pt x="23494" y="12450"/>
                    <a:pt x="23221" y="10350"/>
                  </a:cubicBezTo>
                  <a:cubicBezTo>
                    <a:pt x="22849" y="8259"/>
                    <a:pt x="22307" y="6171"/>
                    <a:pt x="21293" y="4289"/>
                  </a:cubicBezTo>
                  <a:lnTo>
                    <a:pt x="20909" y="3590"/>
                  </a:lnTo>
                  <a:lnTo>
                    <a:pt x="20453" y="2933"/>
                  </a:lnTo>
                  <a:cubicBezTo>
                    <a:pt x="20169" y="2483"/>
                    <a:pt x="19784" y="2103"/>
                    <a:pt x="19442" y="1705"/>
                  </a:cubicBezTo>
                  <a:cubicBezTo>
                    <a:pt x="18683" y="971"/>
                    <a:pt x="17822" y="307"/>
                    <a:pt x="16824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6" name="Google Shape;352;p30">
              <a:extLst>
                <a:ext uri="{FF2B5EF4-FFF2-40B4-BE49-F238E27FC236}">
                  <a16:creationId xmlns:a16="http://schemas.microsoft.com/office/drawing/2014/main" id="{85599D32-8E86-4673-9801-6552657E2B98}"/>
                </a:ext>
              </a:extLst>
            </p:cNvPr>
            <p:cNvSpPr/>
            <p:nvPr/>
          </p:nvSpPr>
          <p:spPr>
            <a:xfrm>
              <a:off x="2318550" y="2595225"/>
              <a:ext cx="1162300" cy="1314725"/>
            </a:xfrm>
            <a:custGeom>
              <a:avLst/>
              <a:gdLst/>
              <a:ahLst/>
              <a:cxnLst/>
              <a:rect l="l" t="t" r="r" b="b"/>
              <a:pathLst>
                <a:path w="46492" h="52589" extrusionOk="0">
                  <a:moveTo>
                    <a:pt x="1917" y="1"/>
                  </a:moveTo>
                  <a:lnTo>
                    <a:pt x="1917" y="1"/>
                  </a:lnTo>
                  <a:cubicBezTo>
                    <a:pt x="837" y="3856"/>
                    <a:pt x="135" y="7855"/>
                    <a:pt x="64" y="11932"/>
                  </a:cubicBezTo>
                  <a:cubicBezTo>
                    <a:pt x="1" y="15988"/>
                    <a:pt x="584" y="20205"/>
                    <a:pt x="2526" y="24031"/>
                  </a:cubicBezTo>
                  <a:cubicBezTo>
                    <a:pt x="4354" y="27875"/>
                    <a:pt x="8196" y="31041"/>
                    <a:pt x="12600" y="31784"/>
                  </a:cubicBezTo>
                  <a:cubicBezTo>
                    <a:pt x="13554" y="31966"/>
                    <a:pt x="14519" y="32050"/>
                    <a:pt x="15479" y="32050"/>
                  </a:cubicBezTo>
                  <a:cubicBezTo>
                    <a:pt x="16708" y="32050"/>
                    <a:pt x="17930" y="31912"/>
                    <a:pt x="19112" y="31666"/>
                  </a:cubicBezTo>
                  <a:cubicBezTo>
                    <a:pt x="21224" y="31223"/>
                    <a:pt x="23230" y="30464"/>
                    <a:pt x="25110" y="29516"/>
                  </a:cubicBezTo>
                  <a:cubicBezTo>
                    <a:pt x="26079" y="29015"/>
                    <a:pt x="26894" y="28554"/>
                    <a:pt x="27748" y="28122"/>
                  </a:cubicBezTo>
                  <a:cubicBezTo>
                    <a:pt x="28604" y="27693"/>
                    <a:pt x="29473" y="27301"/>
                    <a:pt x="30352" y="26953"/>
                  </a:cubicBezTo>
                  <a:cubicBezTo>
                    <a:pt x="32105" y="26261"/>
                    <a:pt x="33921" y="25733"/>
                    <a:pt x="35719" y="25563"/>
                  </a:cubicBezTo>
                  <a:cubicBezTo>
                    <a:pt x="36137" y="25517"/>
                    <a:pt x="36556" y="25493"/>
                    <a:pt x="36970" y="25493"/>
                  </a:cubicBezTo>
                  <a:cubicBezTo>
                    <a:pt x="38330" y="25493"/>
                    <a:pt x="39645" y="25750"/>
                    <a:pt x="40762" y="26331"/>
                  </a:cubicBezTo>
                  <a:cubicBezTo>
                    <a:pt x="42214" y="27089"/>
                    <a:pt x="43270" y="28434"/>
                    <a:pt x="43719" y="30098"/>
                  </a:cubicBezTo>
                  <a:cubicBezTo>
                    <a:pt x="44173" y="31761"/>
                    <a:pt x="44060" y="33641"/>
                    <a:pt x="43586" y="35443"/>
                  </a:cubicBezTo>
                  <a:cubicBezTo>
                    <a:pt x="43487" y="35906"/>
                    <a:pt x="43319" y="36331"/>
                    <a:pt x="43183" y="36808"/>
                  </a:cubicBezTo>
                  <a:lnTo>
                    <a:pt x="42732" y="38304"/>
                  </a:lnTo>
                  <a:cubicBezTo>
                    <a:pt x="42570" y="38798"/>
                    <a:pt x="42506" y="39324"/>
                    <a:pt x="42391" y="39831"/>
                  </a:cubicBezTo>
                  <a:cubicBezTo>
                    <a:pt x="42270" y="40338"/>
                    <a:pt x="42219" y="40859"/>
                    <a:pt x="42175" y="41381"/>
                  </a:cubicBezTo>
                  <a:cubicBezTo>
                    <a:pt x="41991" y="43458"/>
                    <a:pt x="42187" y="45580"/>
                    <a:pt x="42859" y="47533"/>
                  </a:cubicBezTo>
                  <a:cubicBezTo>
                    <a:pt x="43549" y="49472"/>
                    <a:pt x="44643" y="51275"/>
                    <a:pt x="46171" y="52588"/>
                  </a:cubicBezTo>
                  <a:cubicBezTo>
                    <a:pt x="44894" y="51044"/>
                    <a:pt x="44095" y="49187"/>
                    <a:pt x="43674" y="47303"/>
                  </a:cubicBezTo>
                  <a:cubicBezTo>
                    <a:pt x="43286" y="45417"/>
                    <a:pt x="43281" y="43472"/>
                    <a:pt x="43661" y="41585"/>
                  </a:cubicBezTo>
                  <a:cubicBezTo>
                    <a:pt x="43754" y="41116"/>
                    <a:pt x="43827" y="40648"/>
                    <a:pt x="43981" y="40191"/>
                  </a:cubicBezTo>
                  <a:cubicBezTo>
                    <a:pt x="44128" y="39734"/>
                    <a:pt x="44219" y="39268"/>
                    <a:pt x="44407" y="38824"/>
                  </a:cubicBezTo>
                  <a:lnTo>
                    <a:pt x="44934" y="37489"/>
                  </a:lnTo>
                  <a:cubicBezTo>
                    <a:pt x="45112" y="37017"/>
                    <a:pt x="45350" y="36525"/>
                    <a:pt x="45503" y="36020"/>
                  </a:cubicBezTo>
                  <a:cubicBezTo>
                    <a:pt x="46210" y="34022"/>
                    <a:pt x="46492" y="31781"/>
                    <a:pt x="46040" y="29544"/>
                  </a:cubicBezTo>
                  <a:cubicBezTo>
                    <a:pt x="45807" y="28430"/>
                    <a:pt x="45361" y="27326"/>
                    <a:pt x="44681" y="26354"/>
                  </a:cubicBezTo>
                  <a:cubicBezTo>
                    <a:pt x="44003" y="25381"/>
                    <a:pt x="43084" y="24571"/>
                    <a:pt x="42065" y="23986"/>
                  </a:cubicBezTo>
                  <a:cubicBezTo>
                    <a:pt x="40328" y="23001"/>
                    <a:pt x="38388" y="22637"/>
                    <a:pt x="36526" y="22637"/>
                  </a:cubicBezTo>
                  <a:cubicBezTo>
                    <a:pt x="36176" y="22637"/>
                    <a:pt x="35829" y="22650"/>
                    <a:pt x="35486" y="22674"/>
                  </a:cubicBezTo>
                  <a:cubicBezTo>
                    <a:pt x="33294" y="22804"/>
                    <a:pt x="31229" y="23406"/>
                    <a:pt x="29259" y="24131"/>
                  </a:cubicBezTo>
                  <a:cubicBezTo>
                    <a:pt x="28275" y="24500"/>
                    <a:pt x="27322" y="24933"/>
                    <a:pt x="26389" y="25390"/>
                  </a:cubicBezTo>
                  <a:cubicBezTo>
                    <a:pt x="25458" y="25855"/>
                    <a:pt x="24529" y="26370"/>
                    <a:pt x="23722" y="26780"/>
                  </a:cubicBezTo>
                  <a:cubicBezTo>
                    <a:pt x="22044" y="27637"/>
                    <a:pt x="20285" y="28308"/>
                    <a:pt x="18487" y="28699"/>
                  </a:cubicBezTo>
                  <a:cubicBezTo>
                    <a:pt x="17395" y="28953"/>
                    <a:pt x="16288" y="29081"/>
                    <a:pt x="15192" y="29081"/>
                  </a:cubicBezTo>
                  <a:cubicBezTo>
                    <a:pt x="14487" y="29081"/>
                    <a:pt x="13787" y="29028"/>
                    <a:pt x="13099" y="28921"/>
                  </a:cubicBezTo>
                  <a:cubicBezTo>
                    <a:pt x="9537" y="28451"/>
                    <a:pt x="6481" y="26093"/>
                    <a:pt x="4625" y="22877"/>
                  </a:cubicBezTo>
                  <a:cubicBezTo>
                    <a:pt x="3674" y="21276"/>
                    <a:pt x="3009" y="19482"/>
                    <a:pt x="2508" y="17628"/>
                  </a:cubicBezTo>
                  <a:cubicBezTo>
                    <a:pt x="2000" y="15772"/>
                    <a:pt x="1710" y="13837"/>
                    <a:pt x="1571" y="11883"/>
                  </a:cubicBezTo>
                  <a:cubicBezTo>
                    <a:pt x="1222" y="7968"/>
                    <a:pt x="1506" y="3983"/>
                    <a:pt x="1917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7" name="Google Shape;353;p30">
              <a:extLst>
                <a:ext uri="{FF2B5EF4-FFF2-40B4-BE49-F238E27FC236}">
                  <a16:creationId xmlns:a16="http://schemas.microsoft.com/office/drawing/2014/main" id="{EB06B97B-E83E-4EC4-957B-284CC0A347A3}"/>
                </a:ext>
              </a:extLst>
            </p:cNvPr>
            <p:cNvSpPr/>
            <p:nvPr/>
          </p:nvSpPr>
          <p:spPr>
            <a:xfrm>
              <a:off x="2476550" y="2723125"/>
              <a:ext cx="223000" cy="641625"/>
            </a:xfrm>
            <a:custGeom>
              <a:avLst/>
              <a:gdLst/>
              <a:ahLst/>
              <a:cxnLst/>
              <a:rect l="l" t="t" r="r" b="b"/>
              <a:pathLst>
                <a:path w="8920" h="25665" extrusionOk="0">
                  <a:moveTo>
                    <a:pt x="6407" y="1"/>
                  </a:moveTo>
                  <a:cubicBezTo>
                    <a:pt x="7381" y="2183"/>
                    <a:pt x="8065" y="4524"/>
                    <a:pt x="8162" y="6867"/>
                  </a:cubicBezTo>
                  <a:cubicBezTo>
                    <a:pt x="8203" y="8032"/>
                    <a:pt x="8057" y="9203"/>
                    <a:pt x="7620" y="10222"/>
                  </a:cubicBezTo>
                  <a:cubicBezTo>
                    <a:pt x="7182" y="11240"/>
                    <a:pt x="6438" y="12077"/>
                    <a:pt x="5487" y="12600"/>
                  </a:cubicBezTo>
                  <a:lnTo>
                    <a:pt x="4711" y="13053"/>
                  </a:lnTo>
                  <a:cubicBezTo>
                    <a:pt x="4443" y="13222"/>
                    <a:pt x="4151" y="13358"/>
                    <a:pt x="3900" y="13558"/>
                  </a:cubicBezTo>
                  <a:lnTo>
                    <a:pt x="3133" y="14147"/>
                  </a:lnTo>
                  <a:cubicBezTo>
                    <a:pt x="2886" y="14355"/>
                    <a:pt x="2665" y="14597"/>
                    <a:pt x="2430" y="14824"/>
                  </a:cubicBezTo>
                  <a:cubicBezTo>
                    <a:pt x="1533" y="15770"/>
                    <a:pt x="814" y="16935"/>
                    <a:pt x="433" y="18240"/>
                  </a:cubicBezTo>
                  <a:cubicBezTo>
                    <a:pt x="54" y="19541"/>
                    <a:pt x="1" y="20975"/>
                    <a:pt x="422" y="22361"/>
                  </a:cubicBezTo>
                  <a:cubicBezTo>
                    <a:pt x="504" y="22711"/>
                    <a:pt x="696" y="23040"/>
                    <a:pt x="838" y="23380"/>
                  </a:cubicBezTo>
                  <a:cubicBezTo>
                    <a:pt x="1044" y="23699"/>
                    <a:pt x="1220" y="24036"/>
                    <a:pt x="1495" y="24323"/>
                  </a:cubicBezTo>
                  <a:cubicBezTo>
                    <a:pt x="1992" y="24936"/>
                    <a:pt x="2732" y="25389"/>
                    <a:pt x="3537" y="25664"/>
                  </a:cubicBezTo>
                  <a:lnTo>
                    <a:pt x="4151" y="23287"/>
                  </a:lnTo>
                  <a:cubicBezTo>
                    <a:pt x="3493" y="23142"/>
                    <a:pt x="2785" y="22555"/>
                    <a:pt x="2449" y="21646"/>
                  </a:cubicBezTo>
                  <a:cubicBezTo>
                    <a:pt x="2090" y="20762"/>
                    <a:pt x="2013" y="19704"/>
                    <a:pt x="2220" y="18688"/>
                  </a:cubicBezTo>
                  <a:cubicBezTo>
                    <a:pt x="2422" y="17667"/>
                    <a:pt x="2905" y="16688"/>
                    <a:pt x="3583" y="15836"/>
                  </a:cubicBezTo>
                  <a:cubicBezTo>
                    <a:pt x="3765" y="15633"/>
                    <a:pt x="3929" y="15411"/>
                    <a:pt x="4123" y="15217"/>
                  </a:cubicBezTo>
                  <a:lnTo>
                    <a:pt x="4739" y="14656"/>
                  </a:lnTo>
                  <a:cubicBezTo>
                    <a:pt x="4938" y="14462"/>
                    <a:pt x="5188" y="14323"/>
                    <a:pt x="5412" y="14152"/>
                  </a:cubicBezTo>
                  <a:lnTo>
                    <a:pt x="6149" y="13634"/>
                  </a:lnTo>
                  <a:cubicBezTo>
                    <a:pt x="7244" y="12905"/>
                    <a:pt x="8083" y="11771"/>
                    <a:pt x="8480" y="10547"/>
                  </a:cubicBezTo>
                  <a:cubicBezTo>
                    <a:pt x="8887" y="9317"/>
                    <a:pt x="8920" y="8037"/>
                    <a:pt x="8774" y="6820"/>
                  </a:cubicBezTo>
                  <a:cubicBezTo>
                    <a:pt x="8461" y="4379"/>
                    <a:pt x="7564" y="2097"/>
                    <a:pt x="6407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8" name="Google Shape;354;p30">
              <a:extLst>
                <a:ext uri="{FF2B5EF4-FFF2-40B4-BE49-F238E27FC236}">
                  <a16:creationId xmlns:a16="http://schemas.microsoft.com/office/drawing/2014/main" id="{A9F0A946-69A5-4F52-AD4D-C0D5CDFC44D0}"/>
                </a:ext>
              </a:extLst>
            </p:cNvPr>
            <p:cNvSpPr/>
            <p:nvPr/>
          </p:nvSpPr>
          <p:spPr>
            <a:xfrm>
              <a:off x="1927575" y="2861250"/>
              <a:ext cx="454550" cy="288300"/>
            </a:xfrm>
            <a:custGeom>
              <a:avLst/>
              <a:gdLst/>
              <a:ahLst/>
              <a:cxnLst/>
              <a:rect l="l" t="t" r="r" b="b"/>
              <a:pathLst>
                <a:path w="18182" h="11532" extrusionOk="0">
                  <a:moveTo>
                    <a:pt x="0" y="1"/>
                  </a:moveTo>
                  <a:cubicBezTo>
                    <a:pt x="252" y="1969"/>
                    <a:pt x="851" y="3876"/>
                    <a:pt x="1770" y="5634"/>
                  </a:cubicBezTo>
                  <a:cubicBezTo>
                    <a:pt x="2701" y="7403"/>
                    <a:pt x="4071" y="9044"/>
                    <a:pt x="5912" y="10122"/>
                  </a:cubicBezTo>
                  <a:cubicBezTo>
                    <a:pt x="7547" y="11107"/>
                    <a:pt x="9500" y="11532"/>
                    <a:pt x="11401" y="11532"/>
                  </a:cubicBezTo>
                  <a:cubicBezTo>
                    <a:pt x="11626" y="11532"/>
                    <a:pt x="11849" y="11526"/>
                    <a:pt x="12072" y="11514"/>
                  </a:cubicBezTo>
                  <a:cubicBezTo>
                    <a:pt x="14198" y="11419"/>
                    <a:pt x="16249" y="10885"/>
                    <a:pt x="18182" y="10164"/>
                  </a:cubicBezTo>
                  <a:lnTo>
                    <a:pt x="16930" y="7361"/>
                  </a:lnTo>
                  <a:cubicBezTo>
                    <a:pt x="15304" y="8227"/>
                    <a:pt x="13593" y="8912"/>
                    <a:pt x="11832" y="9224"/>
                  </a:cubicBezTo>
                  <a:cubicBezTo>
                    <a:pt x="11213" y="9346"/>
                    <a:pt x="10589" y="9403"/>
                    <a:pt x="9968" y="9403"/>
                  </a:cubicBezTo>
                  <a:cubicBezTo>
                    <a:pt x="9705" y="9403"/>
                    <a:pt x="9443" y="9393"/>
                    <a:pt x="9182" y="9373"/>
                  </a:cubicBezTo>
                  <a:cubicBezTo>
                    <a:pt x="8295" y="9315"/>
                    <a:pt x="7425" y="9105"/>
                    <a:pt x="6608" y="8755"/>
                  </a:cubicBezTo>
                  <a:cubicBezTo>
                    <a:pt x="4955" y="8063"/>
                    <a:pt x="3519" y="6784"/>
                    <a:pt x="2424" y="5233"/>
                  </a:cubicBezTo>
                  <a:cubicBezTo>
                    <a:pt x="1327" y="3677"/>
                    <a:pt x="500" y="1888"/>
                    <a:pt x="0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9" name="Google Shape;355;p30">
              <a:extLst>
                <a:ext uri="{FF2B5EF4-FFF2-40B4-BE49-F238E27FC236}">
                  <a16:creationId xmlns:a16="http://schemas.microsoft.com/office/drawing/2014/main" id="{E55BBB61-5BE5-437C-9378-74D9CD216957}"/>
                </a:ext>
              </a:extLst>
            </p:cNvPr>
            <p:cNvSpPr/>
            <p:nvPr/>
          </p:nvSpPr>
          <p:spPr>
            <a:xfrm>
              <a:off x="1681100" y="2556600"/>
              <a:ext cx="1910675" cy="2547050"/>
            </a:xfrm>
            <a:custGeom>
              <a:avLst/>
              <a:gdLst/>
              <a:ahLst/>
              <a:cxnLst/>
              <a:rect l="l" t="t" r="r" b="b"/>
              <a:pathLst>
                <a:path w="76427" h="101882" extrusionOk="0">
                  <a:moveTo>
                    <a:pt x="13002" y="0"/>
                  </a:moveTo>
                  <a:cubicBezTo>
                    <a:pt x="12743" y="0"/>
                    <a:pt x="12485" y="11"/>
                    <a:pt x="12228" y="30"/>
                  </a:cubicBezTo>
                  <a:cubicBezTo>
                    <a:pt x="11321" y="120"/>
                    <a:pt x="10425" y="287"/>
                    <a:pt x="9559" y="541"/>
                  </a:cubicBezTo>
                  <a:cubicBezTo>
                    <a:pt x="9122" y="656"/>
                    <a:pt x="8704" y="817"/>
                    <a:pt x="8274" y="954"/>
                  </a:cubicBezTo>
                  <a:cubicBezTo>
                    <a:pt x="7851" y="1155"/>
                    <a:pt x="7400" y="1325"/>
                    <a:pt x="6995" y="1569"/>
                  </a:cubicBezTo>
                  <a:cubicBezTo>
                    <a:pt x="6190" y="2065"/>
                    <a:pt x="5436" y="2663"/>
                    <a:pt x="4831" y="3377"/>
                  </a:cubicBezTo>
                  <a:cubicBezTo>
                    <a:pt x="3587" y="4785"/>
                    <a:pt x="2757" y="6457"/>
                    <a:pt x="2128" y="8151"/>
                  </a:cubicBezTo>
                  <a:cubicBezTo>
                    <a:pt x="1506" y="9853"/>
                    <a:pt x="1069" y="11602"/>
                    <a:pt x="765" y="13359"/>
                  </a:cubicBezTo>
                  <a:cubicBezTo>
                    <a:pt x="155" y="16877"/>
                    <a:pt x="0" y="20426"/>
                    <a:pt x="9" y="23952"/>
                  </a:cubicBezTo>
                  <a:cubicBezTo>
                    <a:pt x="27" y="27481"/>
                    <a:pt x="242" y="30998"/>
                    <a:pt x="626" y="34495"/>
                  </a:cubicBezTo>
                  <a:cubicBezTo>
                    <a:pt x="997" y="37993"/>
                    <a:pt x="1502" y="41473"/>
                    <a:pt x="2144" y="44935"/>
                  </a:cubicBezTo>
                  <a:cubicBezTo>
                    <a:pt x="2454" y="46662"/>
                    <a:pt x="2836" y="48404"/>
                    <a:pt x="3245" y="50104"/>
                  </a:cubicBezTo>
                  <a:cubicBezTo>
                    <a:pt x="3637" y="51763"/>
                    <a:pt x="3979" y="53459"/>
                    <a:pt x="4331" y="55164"/>
                  </a:cubicBezTo>
                  <a:cubicBezTo>
                    <a:pt x="5030" y="58576"/>
                    <a:pt x="5753" y="62037"/>
                    <a:pt x="6802" y="65455"/>
                  </a:cubicBezTo>
                  <a:cubicBezTo>
                    <a:pt x="7870" y="68857"/>
                    <a:pt x="9246" y="72246"/>
                    <a:pt x="11288" y="75315"/>
                  </a:cubicBezTo>
                  <a:cubicBezTo>
                    <a:pt x="13314" y="78368"/>
                    <a:pt x="16023" y="81116"/>
                    <a:pt x="19318" y="82886"/>
                  </a:cubicBezTo>
                  <a:cubicBezTo>
                    <a:pt x="20946" y="83772"/>
                    <a:pt x="22669" y="84469"/>
                    <a:pt x="24455" y="84963"/>
                  </a:cubicBezTo>
                  <a:cubicBezTo>
                    <a:pt x="26232" y="85420"/>
                    <a:pt x="28035" y="85773"/>
                    <a:pt x="29842" y="85896"/>
                  </a:cubicBezTo>
                  <a:cubicBezTo>
                    <a:pt x="33334" y="86204"/>
                    <a:pt x="36733" y="86416"/>
                    <a:pt x="40115" y="87003"/>
                  </a:cubicBezTo>
                  <a:cubicBezTo>
                    <a:pt x="43473" y="87576"/>
                    <a:pt x="46817" y="88357"/>
                    <a:pt x="49833" y="89773"/>
                  </a:cubicBezTo>
                  <a:cubicBezTo>
                    <a:pt x="51357" y="90455"/>
                    <a:pt x="52740" y="91369"/>
                    <a:pt x="53992" y="92444"/>
                  </a:cubicBezTo>
                  <a:cubicBezTo>
                    <a:pt x="55245" y="93524"/>
                    <a:pt x="56310" y="94824"/>
                    <a:pt x="57340" y="96205"/>
                  </a:cubicBezTo>
                  <a:lnTo>
                    <a:pt x="58121" y="97248"/>
                  </a:lnTo>
                  <a:cubicBezTo>
                    <a:pt x="58256" y="97423"/>
                    <a:pt x="58372" y="97596"/>
                    <a:pt x="58521" y="97775"/>
                  </a:cubicBezTo>
                  <a:lnTo>
                    <a:pt x="58993" y="98309"/>
                  </a:lnTo>
                  <a:cubicBezTo>
                    <a:pt x="59157" y="98480"/>
                    <a:pt x="59295" y="98677"/>
                    <a:pt x="59479" y="98823"/>
                  </a:cubicBezTo>
                  <a:lnTo>
                    <a:pt x="60022" y="99270"/>
                  </a:lnTo>
                  <a:cubicBezTo>
                    <a:pt x="60371" y="99587"/>
                    <a:pt x="60776" y="99812"/>
                    <a:pt x="61171" y="100052"/>
                  </a:cubicBezTo>
                  <a:cubicBezTo>
                    <a:pt x="62768" y="100977"/>
                    <a:pt x="64531" y="101482"/>
                    <a:pt x="66296" y="101716"/>
                  </a:cubicBezTo>
                  <a:cubicBezTo>
                    <a:pt x="67132" y="101826"/>
                    <a:pt x="67974" y="101881"/>
                    <a:pt x="68816" y="101881"/>
                  </a:cubicBezTo>
                  <a:cubicBezTo>
                    <a:pt x="69744" y="101881"/>
                    <a:pt x="70673" y="101814"/>
                    <a:pt x="71594" y="101681"/>
                  </a:cubicBezTo>
                  <a:cubicBezTo>
                    <a:pt x="72468" y="101560"/>
                    <a:pt x="73326" y="101340"/>
                    <a:pt x="74161" y="101065"/>
                  </a:cubicBezTo>
                  <a:cubicBezTo>
                    <a:pt x="74976" y="100747"/>
                    <a:pt x="75812" y="100399"/>
                    <a:pt x="76426" y="99764"/>
                  </a:cubicBezTo>
                  <a:lnTo>
                    <a:pt x="76426" y="99764"/>
                  </a:lnTo>
                  <a:cubicBezTo>
                    <a:pt x="75762" y="100341"/>
                    <a:pt x="74912" y="100604"/>
                    <a:pt x="74094" y="100842"/>
                  </a:cubicBezTo>
                  <a:cubicBezTo>
                    <a:pt x="73254" y="101038"/>
                    <a:pt x="72403" y="101178"/>
                    <a:pt x="71543" y="101219"/>
                  </a:cubicBezTo>
                  <a:cubicBezTo>
                    <a:pt x="71110" y="101249"/>
                    <a:pt x="70676" y="101264"/>
                    <a:pt x="70243" y="101264"/>
                  </a:cubicBezTo>
                  <a:cubicBezTo>
                    <a:pt x="68966" y="101264"/>
                    <a:pt x="67692" y="101134"/>
                    <a:pt x="66439" y="100877"/>
                  </a:cubicBezTo>
                  <a:cubicBezTo>
                    <a:pt x="64782" y="100523"/>
                    <a:pt x="63165" y="99955"/>
                    <a:pt x="61800" y="99042"/>
                  </a:cubicBezTo>
                  <a:cubicBezTo>
                    <a:pt x="61465" y="98808"/>
                    <a:pt x="61117" y="98592"/>
                    <a:pt x="60838" y="98298"/>
                  </a:cubicBezTo>
                  <a:lnTo>
                    <a:pt x="60397" y="97889"/>
                  </a:lnTo>
                  <a:cubicBezTo>
                    <a:pt x="60245" y="97757"/>
                    <a:pt x="60144" y="97581"/>
                    <a:pt x="60016" y="97430"/>
                  </a:cubicBezTo>
                  <a:lnTo>
                    <a:pt x="59649" y="96964"/>
                  </a:lnTo>
                  <a:cubicBezTo>
                    <a:pt x="59526" y="96802"/>
                    <a:pt x="59410" y="96606"/>
                    <a:pt x="59290" y="96429"/>
                  </a:cubicBezTo>
                  <a:lnTo>
                    <a:pt x="58572" y="95333"/>
                  </a:lnTo>
                  <a:cubicBezTo>
                    <a:pt x="57601" y="93872"/>
                    <a:pt x="56511" y="92409"/>
                    <a:pt x="55184" y="91145"/>
                  </a:cubicBezTo>
                  <a:cubicBezTo>
                    <a:pt x="53859" y="89889"/>
                    <a:pt x="52353" y="88795"/>
                    <a:pt x="50734" y="87974"/>
                  </a:cubicBezTo>
                  <a:cubicBezTo>
                    <a:pt x="50341" y="87736"/>
                    <a:pt x="49922" y="87570"/>
                    <a:pt x="49512" y="87377"/>
                  </a:cubicBezTo>
                  <a:cubicBezTo>
                    <a:pt x="49100" y="87194"/>
                    <a:pt x="48692" y="86989"/>
                    <a:pt x="48270" y="86833"/>
                  </a:cubicBezTo>
                  <a:cubicBezTo>
                    <a:pt x="47423" y="86542"/>
                    <a:pt x="46589" y="86176"/>
                    <a:pt x="45728" y="85947"/>
                  </a:cubicBezTo>
                  <a:cubicBezTo>
                    <a:pt x="44019" y="85411"/>
                    <a:pt x="42286" y="85002"/>
                    <a:pt x="40549" y="84646"/>
                  </a:cubicBezTo>
                  <a:lnTo>
                    <a:pt x="37936" y="84165"/>
                  </a:lnTo>
                  <a:lnTo>
                    <a:pt x="35316" y="83787"/>
                  </a:lnTo>
                  <a:cubicBezTo>
                    <a:pt x="33583" y="83548"/>
                    <a:pt x="31781" y="83421"/>
                    <a:pt x="30098" y="83216"/>
                  </a:cubicBezTo>
                  <a:cubicBezTo>
                    <a:pt x="28431" y="83072"/>
                    <a:pt x="26811" y="82711"/>
                    <a:pt x="25228" y="82273"/>
                  </a:cubicBezTo>
                  <a:cubicBezTo>
                    <a:pt x="23666" y="81805"/>
                    <a:pt x="22162" y="81160"/>
                    <a:pt x="20746" y="80352"/>
                  </a:cubicBezTo>
                  <a:cubicBezTo>
                    <a:pt x="17918" y="78764"/>
                    <a:pt x="15587" y="76411"/>
                    <a:pt x="13794" y="73665"/>
                  </a:cubicBezTo>
                  <a:cubicBezTo>
                    <a:pt x="11989" y="70917"/>
                    <a:pt x="10729" y="67779"/>
                    <a:pt x="9734" y="64545"/>
                  </a:cubicBezTo>
                  <a:cubicBezTo>
                    <a:pt x="8715" y="61310"/>
                    <a:pt x="7984" y="57952"/>
                    <a:pt x="7264" y="54551"/>
                  </a:cubicBezTo>
                  <a:cubicBezTo>
                    <a:pt x="6902" y="52848"/>
                    <a:pt x="6544" y="51133"/>
                    <a:pt x="6124" y="49408"/>
                  </a:cubicBezTo>
                  <a:cubicBezTo>
                    <a:pt x="5706" y="47726"/>
                    <a:pt x="5339" y="46066"/>
                    <a:pt x="4988" y="44376"/>
                  </a:cubicBezTo>
                  <a:cubicBezTo>
                    <a:pt x="3602" y="37633"/>
                    <a:pt x="2710" y="30762"/>
                    <a:pt x="2396" y="23900"/>
                  </a:cubicBezTo>
                  <a:cubicBezTo>
                    <a:pt x="2256" y="20469"/>
                    <a:pt x="2331" y="17033"/>
                    <a:pt x="2746" y="13661"/>
                  </a:cubicBezTo>
                  <a:cubicBezTo>
                    <a:pt x="2954" y="11976"/>
                    <a:pt x="3289" y="10315"/>
                    <a:pt x="3786" y="8720"/>
                  </a:cubicBezTo>
                  <a:cubicBezTo>
                    <a:pt x="4288" y="7133"/>
                    <a:pt x="4979" y="5608"/>
                    <a:pt x="5976" y="4344"/>
                  </a:cubicBezTo>
                  <a:cubicBezTo>
                    <a:pt x="6458" y="3695"/>
                    <a:pt x="7059" y="3166"/>
                    <a:pt x="7704" y="2707"/>
                  </a:cubicBezTo>
                  <a:cubicBezTo>
                    <a:pt x="8029" y="2482"/>
                    <a:pt x="8394" y="2327"/>
                    <a:pt x="8742" y="2127"/>
                  </a:cubicBezTo>
                  <a:cubicBezTo>
                    <a:pt x="9133" y="1976"/>
                    <a:pt x="9519" y="1799"/>
                    <a:pt x="9917" y="1668"/>
                  </a:cubicBezTo>
                  <a:cubicBezTo>
                    <a:pt x="11119" y="1245"/>
                    <a:pt x="12379" y="958"/>
                    <a:pt x="13631" y="958"/>
                  </a:cubicBezTo>
                  <a:cubicBezTo>
                    <a:pt x="14022" y="958"/>
                    <a:pt x="14412" y="986"/>
                    <a:pt x="14799" y="1046"/>
                  </a:cubicBezTo>
                  <a:cubicBezTo>
                    <a:pt x="16426" y="1283"/>
                    <a:pt x="17925" y="2208"/>
                    <a:pt x="18949" y="3563"/>
                  </a:cubicBezTo>
                  <a:cubicBezTo>
                    <a:pt x="20001" y="4897"/>
                    <a:pt x="20684" y="6543"/>
                    <a:pt x="21021" y="8245"/>
                  </a:cubicBezTo>
                  <a:cubicBezTo>
                    <a:pt x="20832" y="6517"/>
                    <a:pt x="20302" y="4794"/>
                    <a:pt x="19324" y="3292"/>
                  </a:cubicBezTo>
                  <a:cubicBezTo>
                    <a:pt x="18362" y="1788"/>
                    <a:pt x="16774" y="614"/>
                    <a:pt x="14964" y="216"/>
                  </a:cubicBezTo>
                  <a:cubicBezTo>
                    <a:pt x="14319" y="67"/>
                    <a:pt x="13660" y="0"/>
                    <a:pt x="13002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0" name="Google Shape;356;p30">
              <a:extLst>
                <a:ext uri="{FF2B5EF4-FFF2-40B4-BE49-F238E27FC236}">
                  <a16:creationId xmlns:a16="http://schemas.microsoft.com/office/drawing/2014/main" id="{EAE14266-C832-43F9-AB49-0696DEBA7F46}"/>
                </a:ext>
              </a:extLst>
            </p:cNvPr>
            <p:cNvSpPr/>
            <p:nvPr/>
          </p:nvSpPr>
          <p:spPr>
            <a:xfrm>
              <a:off x="1896725" y="3203975"/>
              <a:ext cx="1081225" cy="1086275"/>
            </a:xfrm>
            <a:custGeom>
              <a:avLst/>
              <a:gdLst/>
              <a:ahLst/>
              <a:cxnLst/>
              <a:rect l="l" t="t" r="r" b="b"/>
              <a:pathLst>
                <a:path w="43249" h="43451" extrusionOk="0">
                  <a:moveTo>
                    <a:pt x="278" y="1"/>
                  </a:moveTo>
                  <a:cubicBezTo>
                    <a:pt x="0" y="1392"/>
                    <a:pt x="13" y="2854"/>
                    <a:pt x="292" y="4296"/>
                  </a:cubicBezTo>
                  <a:cubicBezTo>
                    <a:pt x="574" y="5734"/>
                    <a:pt x="1228" y="7163"/>
                    <a:pt x="2289" y="8314"/>
                  </a:cubicBezTo>
                  <a:cubicBezTo>
                    <a:pt x="3359" y="9463"/>
                    <a:pt x="4787" y="10212"/>
                    <a:pt x="6262" y="10694"/>
                  </a:cubicBezTo>
                  <a:lnTo>
                    <a:pt x="7386" y="10939"/>
                  </a:lnTo>
                  <a:lnTo>
                    <a:pt x="7954" y="11052"/>
                  </a:lnTo>
                  <a:cubicBezTo>
                    <a:pt x="8142" y="11077"/>
                    <a:pt x="8329" y="11081"/>
                    <a:pt x="8518" y="11096"/>
                  </a:cubicBezTo>
                  <a:lnTo>
                    <a:pt x="10700" y="11227"/>
                  </a:lnTo>
                  <a:cubicBezTo>
                    <a:pt x="16020" y="11409"/>
                    <a:pt x="21194" y="13517"/>
                    <a:pt x="24977" y="17108"/>
                  </a:cubicBezTo>
                  <a:cubicBezTo>
                    <a:pt x="26861" y="18903"/>
                    <a:pt x="28379" y="21064"/>
                    <a:pt x="29372" y="23442"/>
                  </a:cubicBezTo>
                  <a:cubicBezTo>
                    <a:pt x="29624" y="24034"/>
                    <a:pt x="29803" y="24653"/>
                    <a:pt x="30011" y="25264"/>
                  </a:cubicBezTo>
                  <a:lnTo>
                    <a:pt x="30222" y="26207"/>
                  </a:lnTo>
                  <a:cubicBezTo>
                    <a:pt x="30294" y="26520"/>
                    <a:pt x="30367" y="26825"/>
                    <a:pt x="30435" y="27203"/>
                  </a:cubicBezTo>
                  <a:cubicBezTo>
                    <a:pt x="30686" y="28642"/>
                    <a:pt x="31041" y="30071"/>
                    <a:pt x="31529" y="31457"/>
                  </a:cubicBezTo>
                  <a:cubicBezTo>
                    <a:pt x="32464" y="34237"/>
                    <a:pt x="33914" y="36888"/>
                    <a:pt x="35908" y="39052"/>
                  </a:cubicBezTo>
                  <a:cubicBezTo>
                    <a:pt x="37915" y="41188"/>
                    <a:pt x="40471" y="42828"/>
                    <a:pt x="43248" y="43451"/>
                  </a:cubicBezTo>
                  <a:cubicBezTo>
                    <a:pt x="40776" y="42213"/>
                    <a:pt x="38652" y="40372"/>
                    <a:pt x="37077" y="38100"/>
                  </a:cubicBezTo>
                  <a:cubicBezTo>
                    <a:pt x="36283" y="37009"/>
                    <a:pt x="35647" y="35812"/>
                    <a:pt x="35119" y="34581"/>
                  </a:cubicBezTo>
                  <a:cubicBezTo>
                    <a:pt x="34577" y="33353"/>
                    <a:pt x="34153" y="32073"/>
                    <a:pt x="33823" y="30771"/>
                  </a:cubicBezTo>
                  <a:cubicBezTo>
                    <a:pt x="33663" y="30116"/>
                    <a:pt x="33510" y="29462"/>
                    <a:pt x="33408" y="28794"/>
                  </a:cubicBezTo>
                  <a:cubicBezTo>
                    <a:pt x="33269" y="28137"/>
                    <a:pt x="33186" y="27465"/>
                    <a:pt x="33092" y="26796"/>
                  </a:cubicBezTo>
                  <a:cubicBezTo>
                    <a:pt x="33053" y="26479"/>
                    <a:pt x="32985" y="26095"/>
                    <a:pt x="32922" y="25719"/>
                  </a:cubicBezTo>
                  <a:lnTo>
                    <a:pt x="32727" y="24592"/>
                  </a:lnTo>
                  <a:cubicBezTo>
                    <a:pt x="32526" y="23860"/>
                    <a:pt x="32345" y="23114"/>
                    <a:pt x="32085" y="22399"/>
                  </a:cubicBezTo>
                  <a:cubicBezTo>
                    <a:pt x="31031" y="19535"/>
                    <a:pt x="29267" y="16971"/>
                    <a:pt x="27090" y="14883"/>
                  </a:cubicBezTo>
                  <a:cubicBezTo>
                    <a:pt x="22963" y="10947"/>
                    <a:pt x="17306" y="8815"/>
                    <a:pt x="11721" y="8815"/>
                  </a:cubicBezTo>
                  <a:cubicBezTo>
                    <a:pt x="11374" y="8815"/>
                    <a:pt x="11028" y="8824"/>
                    <a:pt x="10682" y="8840"/>
                  </a:cubicBezTo>
                  <a:lnTo>
                    <a:pt x="8648" y="8893"/>
                  </a:lnTo>
                  <a:cubicBezTo>
                    <a:pt x="8524" y="8894"/>
                    <a:pt x="8398" y="8902"/>
                    <a:pt x="8275" y="8902"/>
                  </a:cubicBezTo>
                  <a:cubicBezTo>
                    <a:pt x="8236" y="8902"/>
                    <a:pt x="8197" y="8901"/>
                    <a:pt x="8159" y="8899"/>
                  </a:cubicBezTo>
                  <a:lnTo>
                    <a:pt x="7684" y="8843"/>
                  </a:lnTo>
                  <a:cubicBezTo>
                    <a:pt x="7369" y="8803"/>
                    <a:pt x="7048" y="8779"/>
                    <a:pt x="6727" y="8748"/>
                  </a:cubicBezTo>
                  <a:cubicBezTo>
                    <a:pt x="5495" y="8493"/>
                    <a:pt x="4305" y="8040"/>
                    <a:pt x="3328" y="7233"/>
                  </a:cubicBezTo>
                  <a:cubicBezTo>
                    <a:pt x="2331" y="6450"/>
                    <a:pt x="1598" y="5315"/>
                    <a:pt x="1103" y="4057"/>
                  </a:cubicBezTo>
                  <a:cubicBezTo>
                    <a:pt x="868" y="3423"/>
                    <a:pt x="661" y="2766"/>
                    <a:pt x="535" y="2084"/>
                  </a:cubicBezTo>
                  <a:cubicBezTo>
                    <a:pt x="382" y="1405"/>
                    <a:pt x="309" y="708"/>
                    <a:pt x="278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1" name="Google Shape;357;p30">
              <a:extLst>
                <a:ext uri="{FF2B5EF4-FFF2-40B4-BE49-F238E27FC236}">
                  <a16:creationId xmlns:a16="http://schemas.microsoft.com/office/drawing/2014/main" id="{7A609749-5922-4635-9B31-EB928F53D6CE}"/>
                </a:ext>
              </a:extLst>
            </p:cNvPr>
            <p:cNvSpPr/>
            <p:nvPr/>
          </p:nvSpPr>
          <p:spPr>
            <a:xfrm>
              <a:off x="2652725" y="3543950"/>
              <a:ext cx="595700" cy="337150"/>
            </a:xfrm>
            <a:custGeom>
              <a:avLst/>
              <a:gdLst/>
              <a:ahLst/>
              <a:cxnLst/>
              <a:rect l="l" t="t" r="r" b="b"/>
              <a:pathLst>
                <a:path w="23828" h="13486" extrusionOk="0">
                  <a:moveTo>
                    <a:pt x="18775" y="1"/>
                  </a:moveTo>
                  <a:cubicBezTo>
                    <a:pt x="18113" y="1"/>
                    <a:pt x="17450" y="26"/>
                    <a:pt x="16788" y="74"/>
                  </a:cubicBezTo>
                  <a:cubicBezTo>
                    <a:pt x="14420" y="262"/>
                    <a:pt x="12034" y="775"/>
                    <a:pt x="9804" y="1783"/>
                  </a:cubicBezTo>
                  <a:cubicBezTo>
                    <a:pt x="8691" y="2285"/>
                    <a:pt x="7614" y="2893"/>
                    <a:pt x="6609" y="3619"/>
                  </a:cubicBezTo>
                  <a:cubicBezTo>
                    <a:pt x="5614" y="4357"/>
                    <a:pt x="4682" y="5192"/>
                    <a:pt x="3844" y="6122"/>
                  </a:cubicBezTo>
                  <a:cubicBezTo>
                    <a:pt x="2182" y="7993"/>
                    <a:pt x="913" y="10203"/>
                    <a:pt x="0" y="12519"/>
                  </a:cubicBezTo>
                  <a:lnTo>
                    <a:pt x="2913" y="13485"/>
                  </a:lnTo>
                  <a:cubicBezTo>
                    <a:pt x="3490" y="11374"/>
                    <a:pt x="4374" y="9353"/>
                    <a:pt x="5635" y="7566"/>
                  </a:cubicBezTo>
                  <a:cubicBezTo>
                    <a:pt x="6274" y="6681"/>
                    <a:pt x="7007" y="5862"/>
                    <a:pt x="7814" y="5111"/>
                  </a:cubicBezTo>
                  <a:cubicBezTo>
                    <a:pt x="8633" y="4372"/>
                    <a:pt x="9538" y="3719"/>
                    <a:pt x="10501" y="3149"/>
                  </a:cubicBezTo>
                  <a:cubicBezTo>
                    <a:pt x="12433" y="2005"/>
                    <a:pt x="14626" y="1265"/>
                    <a:pt x="16887" y="835"/>
                  </a:cubicBezTo>
                  <a:cubicBezTo>
                    <a:pt x="18397" y="556"/>
                    <a:pt x="19945" y="403"/>
                    <a:pt x="21498" y="403"/>
                  </a:cubicBezTo>
                  <a:cubicBezTo>
                    <a:pt x="22274" y="403"/>
                    <a:pt x="23052" y="441"/>
                    <a:pt x="23828" y="521"/>
                  </a:cubicBezTo>
                  <a:cubicBezTo>
                    <a:pt x="22177" y="167"/>
                    <a:pt x="20480" y="1"/>
                    <a:pt x="18775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2" name="Google Shape;358;p30">
              <a:extLst>
                <a:ext uri="{FF2B5EF4-FFF2-40B4-BE49-F238E27FC236}">
                  <a16:creationId xmlns:a16="http://schemas.microsoft.com/office/drawing/2014/main" id="{09670E33-D232-402E-86B0-D477EA7ACE7E}"/>
                </a:ext>
              </a:extLst>
            </p:cNvPr>
            <p:cNvSpPr/>
            <p:nvPr/>
          </p:nvSpPr>
          <p:spPr>
            <a:xfrm>
              <a:off x="2947225" y="4027575"/>
              <a:ext cx="834400" cy="831975"/>
            </a:xfrm>
            <a:custGeom>
              <a:avLst/>
              <a:gdLst/>
              <a:ahLst/>
              <a:cxnLst/>
              <a:rect l="l" t="t" r="r" b="b"/>
              <a:pathLst>
                <a:path w="33376" h="33279" extrusionOk="0">
                  <a:moveTo>
                    <a:pt x="0" y="0"/>
                  </a:moveTo>
                  <a:lnTo>
                    <a:pt x="0" y="0"/>
                  </a:lnTo>
                  <a:cubicBezTo>
                    <a:pt x="2317" y="1811"/>
                    <a:pt x="4557" y="3668"/>
                    <a:pt x="6507" y="5770"/>
                  </a:cubicBezTo>
                  <a:cubicBezTo>
                    <a:pt x="7495" y="6804"/>
                    <a:pt x="8415" y="7892"/>
                    <a:pt x="9237" y="9040"/>
                  </a:cubicBezTo>
                  <a:cubicBezTo>
                    <a:pt x="10071" y="10177"/>
                    <a:pt x="10833" y="11357"/>
                    <a:pt x="11476" y="12597"/>
                  </a:cubicBezTo>
                  <a:cubicBezTo>
                    <a:pt x="12116" y="13838"/>
                    <a:pt x="12689" y="15105"/>
                    <a:pt x="13159" y="16418"/>
                  </a:cubicBezTo>
                  <a:cubicBezTo>
                    <a:pt x="13628" y="17731"/>
                    <a:pt x="13992" y="19083"/>
                    <a:pt x="14308" y="20461"/>
                  </a:cubicBezTo>
                  <a:cubicBezTo>
                    <a:pt x="14637" y="21838"/>
                    <a:pt x="14881" y="23248"/>
                    <a:pt x="15182" y="24697"/>
                  </a:cubicBezTo>
                  <a:cubicBezTo>
                    <a:pt x="15494" y="26146"/>
                    <a:pt x="15772" y="27654"/>
                    <a:pt x="16494" y="29227"/>
                  </a:cubicBezTo>
                  <a:cubicBezTo>
                    <a:pt x="16850" y="30005"/>
                    <a:pt x="17356" y="30810"/>
                    <a:pt x="18062" y="31481"/>
                  </a:cubicBezTo>
                  <a:cubicBezTo>
                    <a:pt x="18767" y="32157"/>
                    <a:pt x="19659" y="32629"/>
                    <a:pt x="20531" y="32897"/>
                  </a:cubicBezTo>
                  <a:cubicBezTo>
                    <a:pt x="21408" y="33169"/>
                    <a:pt x="22267" y="33264"/>
                    <a:pt x="23091" y="33278"/>
                  </a:cubicBezTo>
                  <a:cubicBezTo>
                    <a:pt x="23145" y="33278"/>
                    <a:pt x="23198" y="33279"/>
                    <a:pt x="23252" y="33279"/>
                  </a:cubicBezTo>
                  <a:cubicBezTo>
                    <a:pt x="24007" y="33279"/>
                    <a:pt x="24762" y="33222"/>
                    <a:pt x="25511" y="33110"/>
                  </a:cubicBezTo>
                  <a:cubicBezTo>
                    <a:pt x="27112" y="32872"/>
                    <a:pt x="28784" y="32320"/>
                    <a:pt x="30172" y="31227"/>
                  </a:cubicBezTo>
                  <a:cubicBezTo>
                    <a:pt x="31558" y="30130"/>
                    <a:pt x="32466" y="28534"/>
                    <a:pt x="32885" y="26957"/>
                  </a:cubicBezTo>
                  <a:cubicBezTo>
                    <a:pt x="33326" y="25371"/>
                    <a:pt x="33376" y="23781"/>
                    <a:pt x="33247" y="22254"/>
                  </a:cubicBezTo>
                  <a:cubicBezTo>
                    <a:pt x="33118" y="20747"/>
                    <a:pt x="32848" y="19255"/>
                    <a:pt x="32442" y="17799"/>
                  </a:cubicBezTo>
                  <a:cubicBezTo>
                    <a:pt x="31635" y="14923"/>
                    <a:pt x="30512" y="12174"/>
                    <a:pt x="29057" y="9618"/>
                  </a:cubicBezTo>
                  <a:lnTo>
                    <a:pt x="29057" y="9618"/>
                  </a:lnTo>
                  <a:cubicBezTo>
                    <a:pt x="29938" y="12415"/>
                    <a:pt x="30654" y="15244"/>
                    <a:pt x="31059" y="18085"/>
                  </a:cubicBezTo>
                  <a:cubicBezTo>
                    <a:pt x="31455" y="20897"/>
                    <a:pt x="31551" y="23828"/>
                    <a:pt x="30702" y="26273"/>
                  </a:cubicBezTo>
                  <a:cubicBezTo>
                    <a:pt x="30276" y="27487"/>
                    <a:pt x="29549" y="28481"/>
                    <a:pt x="28594" y="29150"/>
                  </a:cubicBezTo>
                  <a:cubicBezTo>
                    <a:pt x="27640" y="29830"/>
                    <a:pt x="26434" y="30194"/>
                    <a:pt x="25149" y="30326"/>
                  </a:cubicBezTo>
                  <a:cubicBezTo>
                    <a:pt x="24735" y="30366"/>
                    <a:pt x="24311" y="30388"/>
                    <a:pt x="23892" y="30388"/>
                  </a:cubicBezTo>
                  <a:cubicBezTo>
                    <a:pt x="23005" y="30388"/>
                    <a:pt x="22142" y="30290"/>
                    <a:pt x="21444" y="30058"/>
                  </a:cubicBezTo>
                  <a:cubicBezTo>
                    <a:pt x="20409" y="29705"/>
                    <a:pt x="19777" y="29055"/>
                    <a:pt x="19269" y="27948"/>
                  </a:cubicBezTo>
                  <a:cubicBezTo>
                    <a:pt x="18777" y="26853"/>
                    <a:pt x="18466" y="25472"/>
                    <a:pt x="18162" y="24073"/>
                  </a:cubicBezTo>
                  <a:cubicBezTo>
                    <a:pt x="17869" y="22663"/>
                    <a:pt x="17552" y="21204"/>
                    <a:pt x="17171" y="19747"/>
                  </a:cubicBezTo>
                  <a:cubicBezTo>
                    <a:pt x="16380" y="16840"/>
                    <a:pt x="15259" y="13932"/>
                    <a:pt x="13601" y="11360"/>
                  </a:cubicBezTo>
                  <a:cubicBezTo>
                    <a:pt x="12782" y="10070"/>
                    <a:pt x="11852" y="8858"/>
                    <a:pt x="10847" y="7726"/>
                  </a:cubicBezTo>
                  <a:cubicBezTo>
                    <a:pt x="9824" y="6607"/>
                    <a:pt x="8720" y="5579"/>
                    <a:pt x="7566" y="4628"/>
                  </a:cubicBezTo>
                  <a:cubicBezTo>
                    <a:pt x="5228" y="2757"/>
                    <a:pt x="2687" y="1200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3" name="Google Shape;359;p30">
              <a:extLst>
                <a:ext uri="{FF2B5EF4-FFF2-40B4-BE49-F238E27FC236}">
                  <a16:creationId xmlns:a16="http://schemas.microsoft.com/office/drawing/2014/main" id="{43CBDF49-861C-437B-BCA9-B6A820B5C8C8}"/>
                </a:ext>
              </a:extLst>
            </p:cNvPr>
            <p:cNvSpPr/>
            <p:nvPr/>
          </p:nvSpPr>
          <p:spPr>
            <a:xfrm>
              <a:off x="2211675" y="4612850"/>
              <a:ext cx="1564825" cy="856850"/>
            </a:xfrm>
            <a:custGeom>
              <a:avLst/>
              <a:gdLst/>
              <a:ahLst/>
              <a:cxnLst/>
              <a:rect l="l" t="t" r="r" b="b"/>
              <a:pathLst>
                <a:path w="62593" h="34274" extrusionOk="0">
                  <a:moveTo>
                    <a:pt x="0" y="1"/>
                  </a:moveTo>
                  <a:lnTo>
                    <a:pt x="0" y="1"/>
                  </a:lnTo>
                  <a:cubicBezTo>
                    <a:pt x="430" y="1963"/>
                    <a:pt x="991" y="3917"/>
                    <a:pt x="1959" y="5704"/>
                  </a:cubicBezTo>
                  <a:cubicBezTo>
                    <a:pt x="2937" y="7488"/>
                    <a:pt x="4230" y="9079"/>
                    <a:pt x="5779" y="10398"/>
                  </a:cubicBezTo>
                  <a:cubicBezTo>
                    <a:pt x="7321" y="11726"/>
                    <a:pt x="9082" y="12784"/>
                    <a:pt x="10911" y="13656"/>
                  </a:cubicBezTo>
                  <a:cubicBezTo>
                    <a:pt x="12737" y="14537"/>
                    <a:pt x="14623" y="15278"/>
                    <a:pt x="16509" y="15989"/>
                  </a:cubicBezTo>
                  <a:cubicBezTo>
                    <a:pt x="20242" y="17459"/>
                    <a:pt x="24229" y="18531"/>
                    <a:pt x="27077" y="21223"/>
                  </a:cubicBezTo>
                  <a:cubicBezTo>
                    <a:pt x="28524" y="22521"/>
                    <a:pt x="29700" y="24129"/>
                    <a:pt x="31108" y="25643"/>
                  </a:cubicBezTo>
                  <a:cubicBezTo>
                    <a:pt x="32503" y="27162"/>
                    <a:pt x="34136" y="28505"/>
                    <a:pt x="35898" y="29591"/>
                  </a:cubicBezTo>
                  <a:cubicBezTo>
                    <a:pt x="37652" y="30708"/>
                    <a:pt x="39536" y="31544"/>
                    <a:pt x="41433" y="32329"/>
                  </a:cubicBezTo>
                  <a:cubicBezTo>
                    <a:pt x="42406" y="32669"/>
                    <a:pt x="43351" y="33082"/>
                    <a:pt x="44363" y="33335"/>
                  </a:cubicBezTo>
                  <a:cubicBezTo>
                    <a:pt x="44865" y="33472"/>
                    <a:pt x="45358" y="33634"/>
                    <a:pt x="45870" y="33748"/>
                  </a:cubicBezTo>
                  <a:lnTo>
                    <a:pt x="47415" y="34048"/>
                  </a:lnTo>
                  <a:cubicBezTo>
                    <a:pt x="48332" y="34186"/>
                    <a:pt x="49273" y="34273"/>
                    <a:pt x="50223" y="34273"/>
                  </a:cubicBezTo>
                  <a:cubicBezTo>
                    <a:pt x="51425" y="34273"/>
                    <a:pt x="52641" y="34134"/>
                    <a:pt x="53839" y="33783"/>
                  </a:cubicBezTo>
                  <a:cubicBezTo>
                    <a:pt x="55981" y="33177"/>
                    <a:pt x="57941" y="31785"/>
                    <a:pt x="59263" y="29991"/>
                  </a:cubicBezTo>
                  <a:cubicBezTo>
                    <a:pt x="60606" y="28200"/>
                    <a:pt x="61390" y="26126"/>
                    <a:pt x="61877" y="24062"/>
                  </a:cubicBezTo>
                  <a:cubicBezTo>
                    <a:pt x="62363" y="22029"/>
                    <a:pt x="62592" y="19787"/>
                    <a:pt x="62312" y="17614"/>
                  </a:cubicBezTo>
                  <a:cubicBezTo>
                    <a:pt x="62040" y="15439"/>
                    <a:pt x="61344" y="13311"/>
                    <a:pt x="60270" y="11416"/>
                  </a:cubicBezTo>
                  <a:cubicBezTo>
                    <a:pt x="59749" y="10459"/>
                    <a:pt x="59130" y="9563"/>
                    <a:pt x="58463" y="8705"/>
                  </a:cubicBezTo>
                  <a:cubicBezTo>
                    <a:pt x="58121" y="8282"/>
                    <a:pt x="57766" y="7868"/>
                    <a:pt x="57393" y="7469"/>
                  </a:cubicBezTo>
                  <a:cubicBezTo>
                    <a:pt x="56998" y="7064"/>
                    <a:pt x="56654" y="6704"/>
                    <a:pt x="56149" y="6287"/>
                  </a:cubicBezTo>
                  <a:lnTo>
                    <a:pt x="54260" y="8704"/>
                  </a:lnTo>
                  <a:cubicBezTo>
                    <a:pt x="54539" y="8917"/>
                    <a:pt x="54911" y="9268"/>
                    <a:pt x="55227" y="9574"/>
                  </a:cubicBezTo>
                  <a:cubicBezTo>
                    <a:pt x="55551" y="9900"/>
                    <a:pt x="55862" y="10240"/>
                    <a:pt x="56164" y="10591"/>
                  </a:cubicBezTo>
                  <a:cubicBezTo>
                    <a:pt x="56753" y="11303"/>
                    <a:pt x="57307" y="12049"/>
                    <a:pt x="57774" y="12846"/>
                  </a:cubicBezTo>
                  <a:cubicBezTo>
                    <a:pt x="58737" y="14424"/>
                    <a:pt x="59366" y="16177"/>
                    <a:pt x="59652" y="17983"/>
                  </a:cubicBezTo>
                  <a:cubicBezTo>
                    <a:pt x="59940" y="19800"/>
                    <a:pt x="59826" y="21630"/>
                    <a:pt x="59443" y="23521"/>
                  </a:cubicBezTo>
                  <a:cubicBezTo>
                    <a:pt x="59070" y="25375"/>
                    <a:pt x="58436" y="27168"/>
                    <a:pt x="57399" y="28638"/>
                  </a:cubicBezTo>
                  <a:cubicBezTo>
                    <a:pt x="56372" y="30113"/>
                    <a:pt x="54924" y="31214"/>
                    <a:pt x="53211" y="31768"/>
                  </a:cubicBezTo>
                  <a:cubicBezTo>
                    <a:pt x="52117" y="32130"/>
                    <a:pt x="50939" y="32277"/>
                    <a:pt x="49738" y="32277"/>
                  </a:cubicBezTo>
                  <a:cubicBezTo>
                    <a:pt x="49059" y="32277"/>
                    <a:pt x="48372" y="32230"/>
                    <a:pt x="47688" y="32149"/>
                  </a:cubicBezTo>
                  <a:lnTo>
                    <a:pt x="46264" y="31919"/>
                  </a:lnTo>
                  <a:cubicBezTo>
                    <a:pt x="45790" y="31830"/>
                    <a:pt x="45321" y="31690"/>
                    <a:pt x="44848" y="31578"/>
                  </a:cubicBezTo>
                  <a:cubicBezTo>
                    <a:pt x="43897" y="31376"/>
                    <a:pt x="42979" y="31005"/>
                    <a:pt x="42044" y="30714"/>
                  </a:cubicBezTo>
                  <a:cubicBezTo>
                    <a:pt x="40204" y="30020"/>
                    <a:pt x="38366" y="29274"/>
                    <a:pt x="36690" y="28276"/>
                  </a:cubicBezTo>
                  <a:cubicBezTo>
                    <a:pt x="34996" y="27307"/>
                    <a:pt x="33444" y="26109"/>
                    <a:pt x="32078" y="24716"/>
                  </a:cubicBezTo>
                  <a:cubicBezTo>
                    <a:pt x="30699" y="23330"/>
                    <a:pt x="29432" y="21706"/>
                    <a:pt x="27836" y="20356"/>
                  </a:cubicBezTo>
                  <a:cubicBezTo>
                    <a:pt x="26257" y="18990"/>
                    <a:pt x="24398" y="17982"/>
                    <a:pt x="22485" y="17262"/>
                  </a:cubicBezTo>
                  <a:cubicBezTo>
                    <a:pt x="20583" y="16530"/>
                    <a:pt x="18670" y="15916"/>
                    <a:pt x="16767" y="15267"/>
                  </a:cubicBezTo>
                  <a:cubicBezTo>
                    <a:pt x="14866" y="14618"/>
                    <a:pt x="12979" y="13945"/>
                    <a:pt x="11153" y="13135"/>
                  </a:cubicBezTo>
                  <a:cubicBezTo>
                    <a:pt x="9327" y="12333"/>
                    <a:pt x="7573" y="11353"/>
                    <a:pt x="6022" y="10103"/>
                  </a:cubicBezTo>
                  <a:cubicBezTo>
                    <a:pt x="4462" y="8853"/>
                    <a:pt x="3141" y="7332"/>
                    <a:pt x="2125" y="5611"/>
                  </a:cubicBezTo>
                  <a:cubicBezTo>
                    <a:pt x="1113" y="3876"/>
                    <a:pt x="492" y="1949"/>
                    <a:pt x="0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4" name="Google Shape;360;p30">
              <a:extLst>
                <a:ext uri="{FF2B5EF4-FFF2-40B4-BE49-F238E27FC236}">
                  <a16:creationId xmlns:a16="http://schemas.microsoft.com/office/drawing/2014/main" id="{AF50BB68-5D84-4632-9E9B-DCFF58AD1F39}"/>
                </a:ext>
              </a:extLst>
            </p:cNvPr>
            <p:cNvSpPr/>
            <p:nvPr/>
          </p:nvSpPr>
          <p:spPr>
            <a:xfrm>
              <a:off x="2491375" y="4640950"/>
              <a:ext cx="990975" cy="628675"/>
            </a:xfrm>
            <a:custGeom>
              <a:avLst/>
              <a:gdLst/>
              <a:ahLst/>
              <a:cxnLst/>
              <a:rect l="l" t="t" r="r" b="b"/>
              <a:pathLst>
                <a:path w="39639" h="25147" extrusionOk="0">
                  <a:moveTo>
                    <a:pt x="1032" y="0"/>
                  </a:moveTo>
                  <a:lnTo>
                    <a:pt x="0" y="2890"/>
                  </a:lnTo>
                  <a:cubicBezTo>
                    <a:pt x="3618" y="4127"/>
                    <a:pt x="7268" y="5736"/>
                    <a:pt x="10542" y="7760"/>
                  </a:cubicBezTo>
                  <a:cubicBezTo>
                    <a:pt x="12176" y="8782"/>
                    <a:pt x="13738" y="9923"/>
                    <a:pt x="15044" y="11270"/>
                  </a:cubicBezTo>
                  <a:cubicBezTo>
                    <a:pt x="15345" y="11623"/>
                    <a:pt x="15678" y="11958"/>
                    <a:pt x="15958" y="12323"/>
                  </a:cubicBezTo>
                  <a:cubicBezTo>
                    <a:pt x="16216" y="12708"/>
                    <a:pt x="16477" y="13056"/>
                    <a:pt x="16742" y="13472"/>
                  </a:cubicBezTo>
                  <a:cubicBezTo>
                    <a:pt x="17265" y="14347"/>
                    <a:pt x="17820" y="15206"/>
                    <a:pt x="18413" y="16039"/>
                  </a:cubicBezTo>
                  <a:cubicBezTo>
                    <a:pt x="20773" y="19354"/>
                    <a:pt x="23927" y="22270"/>
                    <a:pt x="27752" y="23758"/>
                  </a:cubicBezTo>
                  <a:cubicBezTo>
                    <a:pt x="29645" y="24515"/>
                    <a:pt x="31648" y="24931"/>
                    <a:pt x="33652" y="25086"/>
                  </a:cubicBezTo>
                  <a:cubicBezTo>
                    <a:pt x="34154" y="25128"/>
                    <a:pt x="34655" y="25147"/>
                    <a:pt x="35156" y="25147"/>
                  </a:cubicBezTo>
                  <a:cubicBezTo>
                    <a:pt x="36661" y="25147"/>
                    <a:pt x="38159" y="24979"/>
                    <a:pt x="39639" y="24778"/>
                  </a:cubicBezTo>
                  <a:lnTo>
                    <a:pt x="39639" y="24778"/>
                  </a:lnTo>
                  <a:cubicBezTo>
                    <a:pt x="38639" y="24849"/>
                    <a:pt x="37637" y="24904"/>
                    <a:pt x="36639" y="24904"/>
                  </a:cubicBezTo>
                  <a:cubicBezTo>
                    <a:pt x="35651" y="24904"/>
                    <a:pt x="34667" y="24850"/>
                    <a:pt x="33691" y="24704"/>
                  </a:cubicBezTo>
                  <a:cubicBezTo>
                    <a:pt x="31736" y="24425"/>
                    <a:pt x="29824" y="23894"/>
                    <a:pt x="28060" y="23056"/>
                  </a:cubicBezTo>
                  <a:cubicBezTo>
                    <a:pt x="24499" y="21396"/>
                    <a:pt x="21729" y="18472"/>
                    <a:pt x="19688" y="15183"/>
                  </a:cubicBezTo>
                  <a:cubicBezTo>
                    <a:pt x="19176" y="14357"/>
                    <a:pt x="18701" y="13506"/>
                    <a:pt x="18255" y="12639"/>
                  </a:cubicBezTo>
                  <a:cubicBezTo>
                    <a:pt x="18013" y="12198"/>
                    <a:pt x="17713" y="11721"/>
                    <a:pt x="17439" y="11262"/>
                  </a:cubicBezTo>
                  <a:cubicBezTo>
                    <a:pt x="17141" y="10819"/>
                    <a:pt x="16796" y="10417"/>
                    <a:pt x="16473" y="9993"/>
                  </a:cubicBezTo>
                  <a:cubicBezTo>
                    <a:pt x="15100" y="8381"/>
                    <a:pt x="13493" y="7050"/>
                    <a:pt x="11824" y="5850"/>
                  </a:cubicBezTo>
                  <a:cubicBezTo>
                    <a:pt x="10149" y="4651"/>
                    <a:pt x="8394" y="3594"/>
                    <a:pt x="6596" y="2628"/>
                  </a:cubicBezTo>
                  <a:cubicBezTo>
                    <a:pt x="4785" y="1664"/>
                    <a:pt x="2978" y="793"/>
                    <a:pt x="1032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5" name="Google Shape;361;p30">
              <a:extLst>
                <a:ext uri="{FF2B5EF4-FFF2-40B4-BE49-F238E27FC236}">
                  <a16:creationId xmlns:a16="http://schemas.microsoft.com/office/drawing/2014/main" id="{A9D6AE39-7452-470D-942F-FAE5EF185FE3}"/>
                </a:ext>
              </a:extLst>
            </p:cNvPr>
            <p:cNvSpPr/>
            <p:nvPr/>
          </p:nvSpPr>
          <p:spPr>
            <a:xfrm>
              <a:off x="2035550" y="4048050"/>
              <a:ext cx="375650" cy="462950"/>
            </a:xfrm>
            <a:custGeom>
              <a:avLst/>
              <a:gdLst/>
              <a:ahLst/>
              <a:cxnLst/>
              <a:rect l="l" t="t" r="r" b="b"/>
              <a:pathLst>
                <a:path w="15026" h="18518" extrusionOk="0">
                  <a:moveTo>
                    <a:pt x="46" y="0"/>
                  </a:moveTo>
                  <a:lnTo>
                    <a:pt x="46" y="0"/>
                  </a:lnTo>
                  <a:cubicBezTo>
                    <a:pt x="0" y="2124"/>
                    <a:pt x="245" y="4262"/>
                    <a:pt x="738" y="6360"/>
                  </a:cubicBezTo>
                  <a:cubicBezTo>
                    <a:pt x="1244" y="8454"/>
                    <a:pt x="2043" y="10519"/>
                    <a:pt x="3274" y="12386"/>
                  </a:cubicBezTo>
                  <a:cubicBezTo>
                    <a:pt x="4502" y="14247"/>
                    <a:pt x="6231" y="15878"/>
                    <a:pt x="8317" y="16919"/>
                  </a:cubicBezTo>
                  <a:cubicBezTo>
                    <a:pt x="10393" y="17987"/>
                    <a:pt x="12737" y="18436"/>
                    <a:pt x="15025" y="18517"/>
                  </a:cubicBezTo>
                  <a:lnTo>
                    <a:pt x="14940" y="15450"/>
                  </a:lnTo>
                  <a:cubicBezTo>
                    <a:pt x="14459" y="15490"/>
                    <a:pt x="13976" y="15512"/>
                    <a:pt x="13494" y="15512"/>
                  </a:cubicBezTo>
                  <a:cubicBezTo>
                    <a:pt x="12041" y="15512"/>
                    <a:pt x="10599" y="15312"/>
                    <a:pt x="9245" y="14812"/>
                  </a:cubicBezTo>
                  <a:cubicBezTo>
                    <a:pt x="7436" y="14170"/>
                    <a:pt x="5804" y="12995"/>
                    <a:pt x="4502" y="11465"/>
                  </a:cubicBezTo>
                  <a:cubicBezTo>
                    <a:pt x="3200" y="9932"/>
                    <a:pt x="2201" y="8090"/>
                    <a:pt x="1473" y="6137"/>
                  </a:cubicBezTo>
                  <a:cubicBezTo>
                    <a:pt x="754" y="4177"/>
                    <a:pt x="256" y="2110"/>
                    <a:pt x="46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6" name="Google Shape;362;p30">
              <a:extLst>
                <a:ext uri="{FF2B5EF4-FFF2-40B4-BE49-F238E27FC236}">
                  <a16:creationId xmlns:a16="http://schemas.microsoft.com/office/drawing/2014/main" id="{80A3565B-2A98-434F-84D4-F1E10100CA37}"/>
                </a:ext>
              </a:extLst>
            </p:cNvPr>
            <p:cNvSpPr/>
            <p:nvPr/>
          </p:nvSpPr>
          <p:spPr>
            <a:xfrm>
              <a:off x="2321600" y="3787150"/>
              <a:ext cx="697275" cy="825700"/>
            </a:xfrm>
            <a:custGeom>
              <a:avLst/>
              <a:gdLst/>
              <a:ahLst/>
              <a:cxnLst/>
              <a:rect l="l" t="t" r="r" b="b"/>
              <a:pathLst>
                <a:path w="27891" h="33028" extrusionOk="0">
                  <a:moveTo>
                    <a:pt x="7223" y="1"/>
                  </a:moveTo>
                  <a:cubicBezTo>
                    <a:pt x="4761" y="3925"/>
                    <a:pt x="2849" y="8183"/>
                    <a:pt x="1506" y="12673"/>
                  </a:cubicBezTo>
                  <a:cubicBezTo>
                    <a:pt x="821" y="14918"/>
                    <a:pt x="338" y="17249"/>
                    <a:pt x="142" y="19666"/>
                  </a:cubicBezTo>
                  <a:cubicBezTo>
                    <a:pt x="1" y="22071"/>
                    <a:pt x="72" y="24662"/>
                    <a:pt x="1320" y="27151"/>
                  </a:cubicBezTo>
                  <a:cubicBezTo>
                    <a:pt x="1399" y="27306"/>
                    <a:pt x="1475" y="27459"/>
                    <a:pt x="1559" y="27609"/>
                  </a:cubicBezTo>
                  <a:lnTo>
                    <a:pt x="1855" y="28046"/>
                  </a:lnTo>
                  <a:cubicBezTo>
                    <a:pt x="2049" y="28341"/>
                    <a:pt x="2255" y="28625"/>
                    <a:pt x="2511" y="28880"/>
                  </a:cubicBezTo>
                  <a:cubicBezTo>
                    <a:pt x="2754" y="29143"/>
                    <a:pt x="2989" y="29412"/>
                    <a:pt x="3281" y="29624"/>
                  </a:cubicBezTo>
                  <a:cubicBezTo>
                    <a:pt x="3558" y="29833"/>
                    <a:pt x="3851" y="30105"/>
                    <a:pt x="4118" y="30238"/>
                  </a:cubicBezTo>
                  <a:cubicBezTo>
                    <a:pt x="4671" y="30550"/>
                    <a:pt x="5192" y="30895"/>
                    <a:pt x="5775" y="31170"/>
                  </a:cubicBezTo>
                  <a:lnTo>
                    <a:pt x="6678" y="31549"/>
                  </a:lnTo>
                  <a:lnTo>
                    <a:pt x="7129" y="31735"/>
                  </a:lnTo>
                  <a:cubicBezTo>
                    <a:pt x="7288" y="31782"/>
                    <a:pt x="7453" y="31819"/>
                    <a:pt x="7615" y="31861"/>
                  </a:cubicBezTo>
                  <a:lnTo>
                    <a:pt x="8589" y="32096"/>
                  </a:lnTo>
                  <a:cubicBezTo>
                    <a:pt x="8920" y="32148"/>
                    <a:pt x="9258" y="32166"/>
                    <a:pt x="9590" y="32198"/>
                  </a:cubicBezTo>
                  <a:lnTo>
                    <a:pt x="10091" y="32237"/>
                  </a:lnTo>
                  <a:lnTo>
                    <a:pt x="10584" y="32212"/>
                  </a:lnTo>
                  <a:cubicBezTo>
                    <a:pt x="10909" y="32188"/>
                    <a:pt x="11246" y="32188"/>
                    <a:pt x="11557" y="32138"/>
                  </a:cubicBezTo>
                  <a:cubicBezTo>
                    <a:pt x="12834" y="31972"/>
                    <a:pt x="13956" y="31637"/>
                    <a:pt x="15044" y="31361"/>
                  </a:cubicBezTo>
                  <a:cubicBezTo>
                    <a:pt x="16447" y="31007"/>
                    <a:pt x="17828" y="30782"/>
                    <a:pt x="19228" y="30782"/>
                  </a:cubicBezTo>
                  <a:cubicBezTo>
                    <a:pt x="19958" y="30782"/>
                    <a:pt x="20694" y="30843"/>
                    <a:pt x="21439" y="30979"/>
                  </a:cubicBezTo>
                  <a:cubicBezTo>
                    <a:pt x="23617" y="31324"/>
                    <a:pt x="25732" y="32182"/>
                    <a:pt x="27891" y="33028"/>
                  </a:cubicBezTo>
                  <a:cubicBezTo>
                    <a:pt x="26078" y="31598"/>
                    <a:pt x="24088" y="30329"/>
                    <a:pt x="21811" y="29518"/>
                  </a:cubicBezTo>
                  <a:cubicBezTo>
                    <a:pt x="21232" y="29358"/>
                    <a:pt x="20651" y="29172"/>
                    <a:pt x="20054" y="29047"/>
                  </a:cubicBezTo>
                  <a:cubicBezTo>
                    <a:pt x="19450" y="28970"/>
                    <a:pt x="18842" y="28817"/>
                    <a:pt x="18227" y="28807"/>
                  </a:cubicBezTo>
                  <a:cubicBezTo>
                    <a:pt x="17914" y="28788"/>
                    <a:pt x="17601" y="28776"/>
                    <a:pt x="17289" y="28776"/>
                  </a:cubicBezTo>
                  <a:cubicBezTo>
                    <a:pt x="16984" y="28776"/>
                    <a:pt x="16681" y="28788"/>
                    <a:pt x="16382" y="28817"/>
                  </a:cubicBezTo>
                  <a:cubicBezTo>
                    <a:pt x="15762" y="28843"/>
                    <a:pt x="15178" y="28937"/>
                    <a:pt x="14582" y="29011"/>
                  </a:cubicBezTo>
                  <a:cubicBezTo>
                    <a:pt x="13421" y="29175"/>
                    <a:pt x="12310" y="29381"/>
                    <a:pt x="11303" y="29444"/>
                  </a:cubicBezTo>
                  <a:cubicBezTo>
                    <a:pt x="11226" y="29451"/>
                    <a:pt x="11151" y="29453"/>
                    <a:pt x="11076" y="29453"/>
                  </a:cubicBezTo>
                  <a:cubicBezTo>
                    <a:pt x="10918" y="29453"/>
                    <a:pt x="10764" y="29442"/>
                    <a:pt x="10606" y="29442"/>
                  </a:cubicBezTo>
                  <a:cubicBezTo>
                    <a:pt x="10591" y="29442"/>
                    <a:pt x="10575" y="29442"/>
                    <a:pt x="10560" y="29443"/>
                  </a:cubicBezTo>
                  <a:lnTo>
                    <a:pt x="10193" y="29441"/>
                  </a:lnTo>
                  <a:lnTo>
                    <a:pt x="9839" y="29389"/>
                  </a:lnTo>
                  <a:cubicBezTo>
                    <a:pt x="9604" y="29350"/>
                    <a:pt x="9366" y="29330"/>
                    <a:pt x="9135" y="29282"/>
                  </a:cubicBezTo>
                  <a:lnTo>
                    <a:pt x="8449" y="29072"/>
                  </a:lnTo>
                  <a:lnTo>
                    <a:pt x="8106" y="28968"/>
                  </a:lnTo>
                  <a:lnTo>
                    <a:pt x="7769" y="28810"/>
                  </a:lnTo>
                  <a:lnTo>
                    <a:pt x="7096" y="28503"/>
                  </a:lnTo>
                  <a:cubicBezTo>
                    <a:pt x="6651" y="28277"/>
                    <a:pt x="6223" y="27967"/>
                    <a:pt x="5784" y="27707"/>
                  </a:cubicBezTo>
                  <a:cubicBezTo>
                    <a:pt x="5007" y="27194"/>
                    <a:pt x="4472" y="26571"/>
                    <a:pt x="4047" y="25745"/>
                  </a:cubicBezTo>
                  <a:cubicBezTo>
                    <a:pt x="3189" y="24116"/>
                    <a:pt x="3003" y="21948"/>
                    <a:pt x="3044" y="19813"/>
                  </a:cubicBezTo>
                  <a:cubicBezTo>
                    <a:pt x="3107" y="17651"/>
                    <a:pt x="3419" y="15444"/>
                    <a:pt x="3826" y="13239"/>
                  </a:cubicBezTo>
                  <a:cubicBezTo>
                    <a:pt x="4683" y="8828"/>
                    <a:pt x="5924" y="4433"/>
                    <a:pt x="7223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7" name="Google Shape;363;p30">
              <a:extLst>
                <a:ext uri="{FF2B5EF4-FFF2-40B4-BE49-F238E27FC236}">
                  <a16:creationId xmlns:a16="http://schemas.microsoft.com/office/drawing/2014/main" id="{F0DED729-D951-4DB2-9173-19845DF09EE1}"/>
                </a:ext>
              </a:extLst>
            </p:cNvPr>
            <p:cNvSpPr/>
            <p:nvPr/>
          </p:nvSpPr>
          <p:spPr>
            <a:xfrm>
              <a:off x="2491350" y="4125950"/>
              <a:ext cx="709950" cy="528400"/>
            </a:xfrm>
            <a:custGeom>
              <a:avLst/>
              <a:gdLst/>
              <a:ahLst/>
              <a:cxnLst/>
              <a:rect l="l" t="t" r="r" b="b"/>
              <a:pathLst>
                <a:path w="28398" h="21136" extrusionOk="0">
                  <a:moveTo>
                    <a:pt x="667" y="0"/>
                  </a:moveTo>
                  <a:cubicBezTo>
                    <a:pt x="5" y="1514"/>
                    <a:pt x="0" y="3362"/>
                    <a:pt x="662" y="5040"/>
                  </a:cubicBezTo>
                  <a:cubicBezTo>
                    <a:pt x="1333" y="6725"/>
                    <a:pt x="2700" y="8132"/>
                    <a:pt x="4253" y="9005"/>
                  </a:cubicBezTo>
                  <a:cubicBezTo>
                    <a:pt x="4633" y="9256"/>
                    <a:pt x="5043" y="9405"/>
                    <a:pt x="5440" y="9609"/>
                  </a:cubicBezTo>
                  <a:lnTo>
                    <a:pt x="6046" y="9887"/>
                  </a:lnTo>
                  <a:lnTo>
                    <a:pt x="6666" y="10093"/>
                  </a:lnTo>
                  <a:cubicBezTo>
                    <a:pt x="7081" y="10227"/>
                    <a:pt x="7494" y="10372"/>
                    <a:pt x="7914" y="10492"/>
                  </a:cubicBezTo>
                  <a:lnTo>
                    <a:pt x="9175" y="10754"/>
                  </a:lnTo>
                  <a:cubicBezTo>
                    <a:pt x="10044" y="10945"/>
                    <a:pt x="10803" y="11036"/>
                    <a:pt x="11594" y="11165"/>
                  </a:cubicBezTo>
                  <a:lnTo>
                    <a:pt x="13942" y="11532"/>
                  </a:lnTo>
                  <a:cubicBezTo>
                    <a:pt x="17031" y="12076"/>
                    <a:pt x="20106" y="12590"/>
                    <a:pt x="22539" y="14096"/>
                  </a:cubicBezTo>
                  <a:cubicBezTo>
                    <a:pt x="25023" y="15555"/>
                    <a:pt x="26693" y="18347"/>
                    <a:pt x="28398" y="21135"/>
                  </a:cubicBezTo>
                  <a:cubicBezTo>
                    <a:pt x="28158" y="19509"/>
                    <a:pt x="27725" y="17916"/>
                    <a:pt x="27062" y="16353"/>
                  </a:cubicBezTo>
                  <a:cubicBezTo>
                    <a:pt x="26375" y="14816"/>
                    <a:pt x="25365" y="13301"/>
                    <a:pt x="23968" y="12153"/>
                  </a:cubicBezTo>
                  <a:cubicBezTo>
                    <a:pt x="22587" y="10990"/>
                    <a:pt x="20948" y="10221"/>
                    <a:pt x="19331" y="9666"/>
                  </a:cubicBezTo>
                  <a:cubicBezTo>
                    <a:pt x="17702" y="9125"/>
                    <a:pt x="16067" y="8793"/>
                    <a:pt x="14439" y="8505"/>
                  </a:cubicBezTo>
                  <a:cubicBezTo>
                    <a:pt x="13627" y="8394"/>
                    <a:pt x="12812" y="8258"/>
                    <a:pt x="12003" y="8168"/>
                  </a:cubicBezTo>
                  <a:cubicBezTo>
                    <a:pt x="11199" y="8079"/>
                    <a:pt x="10356" y="7993"/>
                    <a:pt x="9639" y="7887"/>
                  </a:cubicBezTo>
                  <a:lnTo>
                    <a:pt x="8516" y="7744"/>
                  </a:lnTo>
                  <a:lnTo>
                    <a:pt x="7433" y="7507"/>
                  </a:lnTo>
                  <a:lnTo>
                    <a:pt x="6887" y="7390"/>
                  </a:lnTo>
                  <a:lnTo>
                    <a:pt x="6372" y="7219"/>
                  </a:lnTo>
                  <a:cubicBezTo>
                    <a:pt x="6035" y="7097"/>
                    <a:pt x="5661" y="7021"/>
                    <a:pt x="5345" y="6863"/>
                  </a:cubicBezTo>
                  <a:cubicBezTo>
                    <a:pt x="4007" y="6330"/>
                    <a:pt x="2803" y="5530"/>
                    <a:pt x="1985" y="4339"/>
                  </a:cubicBezTo>
                  <a:cubicBezTo>
                    <a:pt x="1127" y="3178"/>
                    <a:pt x="672" y="1637"/>
                    <a:pt x="667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8" name="Google Shape;364;p30">
              <a:extLst>
                <a:ext uri="{FF2B5EF4-FFF2-40B4-BE49-F238E27FC236}">
                  <a16:creationId xmlns:a16="http://schemas.microsoft.com/office/drawing/2014/main" id="{58CB172D-F4BC-4362-9FF5-DC4FB63EEF07}"/>
                </a:ext>
              </a:extLst>
            </p:cNvPr>
            <p:cNvSpPr/>
            <p:nvPr/>
          </p:nvSpPr>
          <p:spPr>
            <a:xfrm>
              <a:off x="2063850" y="3442925"/>
              <a:ext cx="281050" cy="543750"/>
            </a:xfrm>
            <a:custGeom>
              <a:avLst/>
              <a:gdLst/>
              <a:ahLst/>
              <a:cxnLst/>
              <a:rect l="l" t="t" r="r" b="b"/>
              <a:pathLst>
                <a:path w="11242" h="21750" extrusionOk="0">
                  <a:moveTo>
                    <a:pt x="10706" y="1"/>
                  </a:moveTo>
                  <a:cubicBezTo>
                    <a:pt x="8285" y="575"/>
                    <a:pt x="5884" y="1562"/>
                    <a:pt x="3926" y="3226"/>
                  </a:cubicBezTo>
                  <a:cubicBezTo>
                    <a:pt x="1975" y="4862"/>
                    <a:pt x="550" y="7236"/>
                    <a:pt x="297" y="9758"/>
                  </a:cubicBezTo>
                  <a:cubicBezTo>
                    <a:pt x="1" y="12274"/>
                    <a:pt x="736" y="14744"/>
                    <a:pt x="1992" y="16755"/>
                  </a:cubicBezTo>
                  <a:cubicBezTo>
                    <a:pt x="3246" y="18789"/>
                    <a:pt x="4988" y="20416"/>
                    <a:pt x="6872" y="21750"/>
                  </a:cubicBezTo>
                  <a:cubicBezTo>
                    <a:pt x="5144" y="20216"/>
                    <a:pt x="3628" y="18429"/>
                    <a:pt x="2665" y="16388"/>
                  </a:cubicBezTo>
                  <a:cubicBezTo>
                    <a:pt x="1691" y="14366"/>
                    <a:pt x="1324" y="12078"/>
                    <a:pt x="1810" y="10014"/>
                  </a:cubicBezTo>
                  <a:cubicBezTo>
                    <a:pt x="2261" y="7935"/>
                    <a:pt x="3612" y="6201"/>
                    <a:pt x="5327" y="5052"/>
                  </a:cubicBezTo>
                  <a:cubicBezTo>
                    <a:pt x="7053" y="3888"/>
                    <a:pt x="9131" y="3282"/>
                    <a:pt x="11241" y="3022"/>
                  </a:cubicBezTo>
                  <a:lnTo>
                    <a:pt x="10706" y="1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9" name="Google Shape;365;p30">
              <a:extLst>
                <a:ext uri="{FF2B5EF4-FFF2-40B4-BE49-F238E27FC236}">
                  <a16:creationId xmlns:a16="http://schemas.microsoft.com/office/drawing/2014/main" id="{9B3F5CA5-87A4-406A-BCEB-6480B6F4F55C}"/>
                </a:ext>
              </a:extLst>
            </p:cNvPr>
            <p:cNvSpPr/>
            <p:nvPr/>
          </p:nvSpPr>
          <p:spPr>
            <a:xfrm>
              <a:off x="1827150" y="2311825"/>
              <a:ext cx="444675" cy="300125"/>
            </a:xfrm>
            <a:custGeom>
              <a:avLst/>
              <a:gdLst/>
              <a:ahLst/>
              <a:cxnLst/>
              <a:rect l="l" t="t" r="r" b="b"/>
              <a:pathLst>
                <a:path w="17787" h="12005" extrusionOk="0">
                  <a:moveTo>
                    <a:pt x="8950" y="1"/>
                  </a:moveTo>
                  <a:cubicBezTo>
                    <a:pt x="7824" y="1"/>
                    <a:pt x="6682" y="158"/>
                    <a:pt x="5557" y="566"/>
                  </a:cubicBezTo>
                  <a:cubicBezTo>
                    <a:pt x="4496" y="956"/>
                    <a:pt x="3488" y="1612"/>
                    <a:pt x="2693" y="2479"/>
                  </a:cubicBezTo>
                  <a:cubicBezTo>
                    <a:pt x="1879" y="3339"/>
                    <a:pt x="1339" y="4396"/>
                    <a:pt x="940" y="5459"/>
                  </a:cubicBezTo>
                  <a:cubicBezTo>
                    <a:pt x="163" y="7613"/>
                    <a:pt x="0" y="9850"/>
                    <a:pt x="50" y="12005"/>
                  </a:cubicBezTo>
                  <a:lnTo>
                    <a:pt x="3109" y="11745"/>
                  </a:lnTo>
                  <a:cubicBezTo>
                    <a:pt x="2819" y="9839"/>
                    <a:pt x="2741" y="7908"/>
                    <a:pt x="3141" y="6134"/>
                  </a:cubicBezTo>
                  <a:cubicBezTo>
                    <a:pt x="3349" y="5257"/>
                    <a:pt x="3655" y="4402"/>
                    <a:pt x="4174" y="3698"/>
                  </a:cubicBezTo>
                  <a:cubicBezTo>
                    <a:pt x="4679" y="2986"/>
                    <a:pt x="5360" y="2396"/>
                    <a:pt x="6173" y="1972"/>
                  </a:cubicBezTo>
                  <a:cubicBezTo>
                    <a:pt x="7488" y="1286"/>
                    <a:pt x="9067" y="1034"/>
                    <a:pt x="10668" y="1034"/>
                  </a:cubicBezTo>
                  <a:cubicBezTo>
                    <a:pt x="11059" y="1034"/>
                    <a:pt x="11452" y="1049"/>
                    <a:pt x="11842" y="1076"/>
                  </a:cubicBezTo>
                  <a:cubicBezTo>
                    <a:pt x="13844" y="1227"/>
                    <a:pt x="15854" y="1664"/>
                    <a:pt x="17786" y="2335"/>
                  </a:cubicBezTo>
                  <a:cubicBezTo>
                    <a:pt x="15948" y="1428"/>
                    <a:pt x="13992" y="731"/>
                    <a:pt x="11945" y="316"/>
                  </a:cubicBezTo>
                  <a:cubicBezTo>
                    <a:pt x="10976" y="130"/>
                    <a:pt x="9970" y="1"/>
                    <a:pt x="8950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145" name="Picture 2">
            <a:extLst>
              <a:ext uri="{FF2B5EF4-FFF2-40B4-BE49-F238E27FC236}">
                <a16:creationId xmlns:a16="http://schemas.microsoft.com/office/drawing/2014/main" id="{9BACB16C-1B8E-43AD-8AD0-E13CB0250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6" name="Date Placeholder 19">
            <a:extLst>
              <a:ext uri="{FF2B5EF4-FFF2-40B4-BE49-F238E27FC236}">
                <a16:creationId xmlns:a16="http://schemas.microsoft.com/office/drawing/2014/main" id="{35A7E931-B3FD-4D79-B252-B2B4A92C4E94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147" name="Slide Number Placeholder 2">
            <a:extLst>
              <a:ext uri="{FF2B5EF4-FFF2-40B4-BE49-F238E27FC236}">
                <a16:creationId xmlns:a16="http://schemas.microsoft.com/office/drawing/2014/main" id="{2719A348-CBCB-4692-95EA-176A1BAE02B3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2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2845">
        <p14:switch dir="r"/>
      </p:transition>
    </mc:Choice>
    <mc:Fallback xmlns="">
      <p:transition spd="slow" advTm="284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3" name="Google Shape;4273;p46"/>
          <p:cNvSpPr txBox="1">
            <a:spLocks noGrp="1"/>
          </p:cNvSpPr>
          <p:nvPr>
            <p:ph type="title"/>
          </p:nvPr>
        </p:nvSpPr>
        <p:spPr>
          <a:xfrm>
            <a:off x="690317" y="447160"/>
            <a:ext cx="779535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 Feature Classification Methods</a:t>
            </a:r>
            <a:endParaRPr dirty="0"/>
          </a:p>
        </p:txBody>
      </p:sp>
      <p:sp>
        <p:nvSpPr>
          <p:cNvPr id="4274" name="Google Shape;4274;p46"/>
          <p:cNvSpPr txBox="1"/>
          <p:nvPr/>
        </p:nvSpPr>
        <p:spPr>
          <a:xfrm>
            <a:off x="1382180" y="1121550"/>
            <a:ext cx="6369521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13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These methods aims at automatically determining a user’s intention by classifying extracted brain features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49" name="Date Placeholder 19">
            <a:extLst>
              <a:ext uri="{FF2B5EF4-FFF2-40B4-BE49-F238E27FC236}">
                <a16:creationId xmlns:a16="http://schemas.microsoft.com/office/drawing/2014/main" id="{46CA6E27-92EC-4168-A2EE-F7B29D3104B2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50" name="Google Shape;4252;p45">
            <a:extLst>
              <a:ext uri="{FF2B5EF4-FFF2-40B4-BE49-F238E27FC236}">
                <a16:creationId xmlns:a16="http://schemas.microsoft.com/office/drawing/2014/main" id="{931ADE5E-3914-41C8-898A-CDB7B71D4AAF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" name="Slide Number Placeholder 2">
            <a:extLst>
              <a:ext uri="{FF2B5EF4-FFF2-40B4-BE49-F238E27FC236}">
                <a16:creationId xmlns:a16="http://schemas.microsoft.com/office/drawing/2014/main" id="{E77A04E9-2C62-4FB0-BB8A-545EC34DD78E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20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2" name="Picture 2">
            <a:extLst>
              <a:ext uri="{FF2B5EF4-FFF2-40B4-BE49-F238E27FC236}">
                <a16:creationId xmlns:a16="http://schemas.microsoft.com/office/drawing/2014/main" id="{5EDAAA04-5AA3-4930-BFBB-9555344E7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871E6863-B271-4912-B88B-3F8DDC442CDC}"/>
              </a:ext>
            </a:extLst>
          </p:cNvPr>
          <p:cNvGrpSpPr/>
          <p:nvPr/>
        </p:nvGrpSpPr>
        <p:grpSpPr>
          <a:xfrm>
            <a:off x="3694654" y="1777453"/>
            <a:ext cx="1795738" cy="2441310"/>
            <a:chOff x="3696839" y="1788543"/>
            <a:chExt cx="1795738" cy="2441310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80E9F2F-9576-4C96-8ACD-2150E99775F7}"/>
                </a:ext>
              </a:extLst>
            </p:cNvPr>
            <p:cNvSpPr txBox="1"/>
            <p:nvPr/>
          </p:nvSpPr>
          <p:spPr>
            <a:xfrm>
              <a:off x="4273355" y="1788543"/>
              <a:ext cx="662361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600" b="1" dirty="0">
                  <a:solidFill>
                    <a:srgbClr val="057380"/>
                  </a:solidFill>
                  <a:latin typeface="Raleway" pitchFamily="2" charset="0"/>
                </a:rPr>
                <a:t>3</a:t>
              </a:r>
              <a:endParaRPr lang="en-IN" sz="6600" b="1" dirty="0">
                <a:solidFill>
                  <a:srgbClr val="057380"/>
                </a:solidFill>
                <a:latin typeface="Raleway" pitchFamily="2" charset="0"/>
              </a:endParaRPr>
            </a:p>
          </p:txBody>
        </p:sp>
        <p:sp>
          <p:nvSpPr>
            <p:cNvPr id="13" name="Google Shape;916;p31">
              <a:extLst>
                <a:ext uri="{FF2B5EF4-FFF2-40B4-BE49-F238E27FC236}">
                  <a16:creationId xmlns:a16="http://schemas.microsoft.com/office/drawing/2014/main" id="{F2FCB1BB-1183-4D2D-85A2-6B3849998EE4}"/>
                </a:ext>
              </a:extLst>
            </p:cNvPr>
            <p:cNvSpPr txBox="1"/>
            <p:nvPr/>
          </p:nvSpPr>
          <p:spPr>
            <a:xfrm>
              <a:off x="3696839" y="3135247"/>
              <a:ext cx="1795738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rgbClr val="05738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Non-linear Bayesian </a:t>
              </a:r>
              <a:endParaRPr sz="1700" b="1" dirty="0">
                <a:solidFill>
                  <a:srgbClr val="05738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" name="Google Shape;917;p31">
              <a:extLst>
                <a:ext uri="{FF2B5EF4-FFF2-40B4-BE49-F238E27FC236}">
                  <a16:creationId xmlns:a16="http://schemas.microsoft.com/office/drawing/2014/main" id="{EC911556-DE1E-4017-B7FF-F7DFE9CBE109}"/>
                </a:ext>
              </a:extLst>
            </p:cNvPr>
            <p:cNvSpPr txBox="1"/>
            <p:nvPr/>
          </p:nvSpPr>
          <p:spPr>
            <a:xfrm>
              <a:off x="3850552" y="3694953"/>
              <a:ext cx="1488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"/>
                  <a:ea typeface="Fira Sans"/>
                  <a:cs typeface="Fira Sans"/>
                  <a:sym typeface="Fira Sans"/>
                </a:rPr>
                <a:t>N</a:t>
              </a:r>
              <a:r>
                <a:rPr lang="en-IN" sz="1200" dirty="0">
                  <a:latin typeface="Fira Sans"/>
                  <a:ea typeface="Fira Sans"/>
                  <a:cs typeface="Fira Sans"/>
                  <a:sym typeface="Fira Sans"/>
                </a:rPr>
                <a:t>o</a:t>
              </a:r>
              <a:r>
                <a:rPr lang="en" sz="1200" dirty="0">
                  <a:latin typeface="Fira Sans"/>
                  <a:ea typeface="Fira Sans"/>
                  <a:cs typeface="Fira Sans"/>
                  <a:sym typeface="Fira Sans"/>
                </a:rPr>
                <a:t>t fast enough. For e.g.: HMM, etc. </a:t>
              </a:r>
              <a:endParaRPr sz="1200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" name="Google Shape;930;p31">
              <a:extLst>
                <a:ext uri="{FF2B5EF4-FFF2-40B4-BE49-F238E27FC236}">
                  <a16:creationId xmlns:a16="http://schemas.microsoft.com/office/drawing/2014/main" id="{26493E43-FE80-499F-8105-0C123A881454}"/>
                </a:ext>
              </a:extLst>
            </p:cNvPr>
            <p:cNvSpPr/>
            <p:nvPr/>
          </p:nvSpPr>
          <p:spPr>
            <a:xfrm>
              <a:off x="4153900" y="2035706"/>
              <a:ext cx="881628" cy="878113"/>
            </a:xfrm>
            <a:custGeom>
              <a:avLst/>
              <a:gdLst/>
              <a:ahLst/>
              <a:cxnLst/>
              <a:rect l="l" t="t" r="r" b="b"/>
              <a:pathLst>
                <a:path w="7777" h="7746" extrusionOk="0">
                  <a:moveTo>
                    <a:pt x="3889" y="124"/>
                  </a:moveTo>
                  <a:cubicBezTo>
                    <a:pt x="5948" y="124"/>
                    <a:pt x="7653" y="1798"/>
                    <a:pt x="7653" y="3858"/>
                  </a:cubicBezTo>
                  <a:cubicBezTo>
                    <a:pt x="7653" y="5941"/>
                    <a:pt x="5948" y="7615"/>
                    <a:pt x="3889" y="7615"/>
                  </a:cubicBezTo>
                  <a:cubicBezTo>
                    <a:pt x="1829" y="7615"/>
                    <a:pt x="131" y="5941"/>
                    <a:pt x="131" y="3858"/>
                  </a:cubicBezTo>
                  <a:cubicBezTo>
                    <a:pt x="131" y="1798"/>
                    <a:pt x="1829" y="124"/>
                    <a:pt x="3889" y="124"/>
                  </a:cubicBezTo>
                  <a:close/>
                  <a:moveTo>
                    <a:pt x="3889" y="0"/>
                  </a:moveTo>
                  <a:cubicBezTo>
                    <a:pt x="1736" y="0"/>
                    <a:pt x="0" y="1736"/>
                    <a:pt x="0" y="3858"/>
                  </a:cubicBezTo>
                  <a:cubicBezTo>
                    <a:pt x="0" y="6010"/>
                    <a:pt x="1736" y="7746"/>
                    <a:pt x="3889" y="7746"/>
                  </a:cubicBezTo>
                  <a:cubicBezTo>
                    <a:pt x="6010" y="7746"/>
                    <a:pt x="7777" y="6010"/>
                    <a:pt x="7777" y="3858"/>
                  </a:cubicBezTo>
                  <a:cubicBezTo>
                    <a:pt x="7777" y="1736"/>
                    <a:pt x="6010" y="0"/>
                    <a:pt x="3889" y="0"/>
                  </a:cubicBezTo>
                  <a:close/>
                </a:path>
              </a:pathLst>
            </a:custGeom>
            <a:solidFill>
              <a:srgbClr val="E8716B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1;p31">
              <a:extLst>
                <a:ext uri="{FF2B5EF4-FFF2-40B4-BE49-F238E27FC236}">
                  <a16:creationId xmlns:a16="http://schemas.microsoft.com/office/drawing/2014/main" id="{70110B27-EFE3-4D01-BADE-836C1124D62B}"/>
                </a:ext>
              </a:extLst>
            </p:cNvPr>
            <p:cNvSpPr/>
            <p:nvPr/>
          </p:nvSpPr>
          <p:spPr>
            <a:xfrm>
              <a:off x="4092802" y="1972810"/>
              <a:ext cx="1003800" cy="10038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B5CD0B9-69CE-4264-8011-2D57926C0A28}"/>
              </a:ext>
            </a:extLst>
          </p:cNvPr>
          <p:cNvGrpSpPr/>
          <p:nvPr/>
        </p:nvGrpSpPr>
        <p:grpSpPr>
          <a:xfrm>
            <a:off x="5426879" y="1777453"/>
            <a:ext cx="1488300" cy="2503435"/>
            <a:chOff x="5429064" y="1788543"/>
            <a:chExt cx="1488300" cy="2503435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DB8DC76-168D-457B-B473-C51CC0D7D293}"/>
                </a:ext>
              </a:extLst>
            </p:cNvPr>
            <p:cNvSpPr txBox="1"/>
            <p:nvPr/>
          </p:nvSpPr>
          <p:spPr>
            <a:xfrm>
              <a:off x="5827581" y="1788543"/>
              <a:ext cx="662361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600" b="1" dirty="0">
                  <a:solidFill>
                    <a:srgbClr val="D77134"/>
                  </a:solidFill>
                  <a:latin typeface="Raleway" pitchFamily="2" charset="0"/>
                </a:rPr>
                <a:t>4</a:t>
              </a:r>
              <a:endParaRPr lang="en-IN" sz="6600" b="1" dirty="0">
                <a:solidFill>
                  <a:srgbClr val="D77134"/>
                </a:solidFill>
                <a:latin typeface="Raleway" pitchFamily="2" charset="0"/>
              </a:endParaRPr>
            </a:p>
          </p:txBody>
        </p:sp>
        <p:sp>
          <p:nvSpPr>
            <p:cNvPr id="9" name="Google Shape;912;p31">
              <a:extLst>
                <a:ext uri="{FF2B5EF4-FFF2-40B4-BE49-F238E27FC236}">
                  <a16:creationId xmlns:a16="http://schemas.microsoft.com/office/drawing/2014/main" id="{C095B50B-C2B2-4945-AD3B-FA50262C92F0}"/>
                </a:ext>
              </a:extLst>
            </p:cNvPr>
            <p:cNvSpPr txBox="1"/>
            <p:nvPr/>
          </p:nvSpPr>
          <p:spPr>
            <a:xfrm>
              <a:off x="5429064" y="3124352"/>
              <a:ext cx="1488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Nearest Neighbour</a:t>
              </a:r>
              <a:endParaRPr sz="1700" b="1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" name="Google Shape;913;p31">
              <a:extLst>
                <a:ext uri="{FF2B5EF4-FFF2-40B4-BE49-F238E27FC236}">
                  <a16:creationId xmlns:a16="http://schemas.microsoft.com/office/drawing/2014/main" id="{56AE71F7-84CF-4F52-8E50-76612FB0A871}"/>
                </a:ext>
              </a:extLst>
            </p:cNvPr>
            <p:cNvSpPr txBox="1"/>
            <p:nvPr/>
          </p:nvSpPr>
          <p:spPr>
            <a:xfrm>
              <a:off x="5429064" y="3757078"/>
              <a:ext cx="1488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"/>
                  <a:ea typeface="Fira Sans"/>
                  <a:cs typeface="Fira Sans"/>
                  <a:sym typeface="Fira Sans"/>
                </a:rPr>
                <a:t>Relatively simple algos. For e.g.: kNN, etc.</a:t>
              </a:r>
              <a:endParaRPr sz="1200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" name="Google Shape;924;p31">
              <a:extLst>
                <a:ext uri="{FF2B5EF4-FFF2-40B4-BE49-F238E27FC236}">
                  <a16:creationId xmlns:a16="http://schemas.microsoft.com/office/drawing/2014/main" id="{85A071E7-EABC-4408-BB57-0E06D564D75A}"/>
                </a:ext>
              </a:extLst>
            </p:cNvPr>
            <p:cNvSpPr/>
            <p:nvPr/>
          </p:nvSpPr>
          <p:spPr>
            <a:xfrm>
              <a:off x="5732387" y="2033483"/>
              <a:ext cx="881653" cy="882560"/>
            </a:xfrm>
            <a:custGeom>
              <a:avLst/>
              <a:gdLst/>
              <a:ahLst/>
              <a:cxnLst/>
              <a:rect l="l" t="t" r="r" b="b"/>
              <a:pathLst>
                <a:path w="7777" h="7785" extrusionOk="0">
                  <a:moveTo>
                    <a:pt x="3889" y="132"/>
                  </a:moveTo>
                  <a:cubicBezTo>
                    <a:pt x="5948" y="132"/>
                    <a:pt x="7653" y="1837"/>
                    <a:pt x="7653" y="3897"/>
                  </a:cubicBezTo>
                  <a:cubicBezTo>
                    <a:pt x="7653" y="5949"/>
                    <a:pt x="5948" y="7654"/>
                    <a:pt x="3889" y="7654"/>
                  </a:cubicBezTo>
                  <a:cubicBezTo>
                    <a:pt x="1829" y="7654"/>
                    <a:pt x="131" y="5949"/>
                    <a:pt x="131" y="3897"/>
                  </a:cubicBezTo>
                  <a:cubicBezTo>
                    <a:pt x="131" y="1837"/>
                    <a:pt x="1829" y="132"/>
                    <a:pt x="3889" y="132"/>
                  </a:cubicBezTo>
                  <a:close/>
                  <a:moveTo>
                    <a:pt x="3889" y="1"/>
                  </a:moveTo>
                  <a:cubicBezTo>
                    <a:pt x="1736" y="1"/>
                    <a:pt x="0" y="1737"/>
                    <a:pt x="0" y="3897"/>
                  </a:cubicBezTo>
                  <a:cubicBezTo>
                    <a:pt x="0" y="6049"/>
                    <a:pt x="1736" y="7785"/>
                    <a:pt x="3889" y="7785"/>
                  </a:cubicBezTo>
                  <a:cubicBezTo>
                    <a:pt x="6010" y="7785"/>
                    <a:pt x="7777" y="6049"/>
                    <a:pt x="7777" y="3897"/>
                  </a:cubicBezTo>
                  <a:cubicBezTo>
                    <a:pt x="7777" y="1737"/>
                    <a:pt x="6010" y="1"/>
                    <a:pt x="3889" y="1"/>
                  </a:cubicBezTo>
                  <a:close/>
                </a:path>
              </a:pathLst>
            </a:custGeom>
            <a:solidFill>
              <a:srgbClr val="E8716B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942;p31">
              <a:extLst>
                <a:ext uri="{FF2B5EF4-FFF2-40B4-BE49-F238E27FC236}">
                  <a16:creationId xmlns:a16="http://schemas.microsoft.com/office/drawing/2014/main" id="{A6068C37-FF1D-4F9A-BE16-163BC451AEF4}"/>
                </a:ext>
              </a:extLst>
            </p:cNvPr>
            <p:cNvSpPr/>
            <p:nvPr/>
          </p:nvSpPr>
          <p:spPr>
            <a:xfrm>
              <a:off x="5671302" y="1972810"/>
              <a:ext cx="1003800" cy="10038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D241430-AB58-456A-9E8B-8CDDCC05B23D}"/>
              </a:ext>
            </a:extLst>
          </p:cNvPr>
          <p:cNvGrpSpPr/>
          <p:nvPr/>
        </p:nvGrpSpPr>
        <p:grpSpPr>
          <a:xfrm>
            <a:off x="670337" y="1806633"/>
            <a:ext cx="1488300" cy="2479819"/>
            <a:chOff x="672522" y="1817723"/>
            <a:chExt cx="1488300" cy="2479819"/>
          </a:xfrm>
        </p:grpSpPr>
        <p:sp>
          <p:nvSpPr>
            <p:cNvPr id="11" name="Google Shape;914;p31">
              <a:extLst>
                <a:ext uri="{FF2B5EF4-FFF2-40B4-BE49-F238E27FC236}">
                  <a16:creationId xmlns:a16="http://schemas.microsoft.com/office/drawing/2014/main" id="{B8C271F8-710B-46C9-A75C-D4E818E05C7A}"/>
                </a:ext>
              </a:extLst>
            </p:cNvPr>
            <p:cNvSpPr txBox="1"/>
            <p:nvPr/>
          </p:nvSpPr>
          <p:spPr>
            <a:xfrm>
              <a:off x="814696" y="3135247"/>
              <a:ext cx="1246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accent2">
                      <a:lumMod val="75000"/>
                    </a:schemeClr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Linear Classifiers</a:t>
              </a:r>
              <a:endParaRPr sz="1700" b="1" dirty="0">
                <a:solidFill>
                  <a:schemeClr val="accent2">
                    <a:lumMod val="75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" name="Google Shape;915;p31">
              <a:extLst>
                <a:ext uri="{FF2B5EF4-FFF2-40B4-BE49-F238E27FC236}">
                  <a16:creationId xmlns:a16="http://schemas.microsoft.com/office/drawing/2014/main" id="{65A729B6-0752-4D05-9CFF-E782F7927A6A}"/>
                </a:ext>
              </a:extLst>
            </p:cNvPr>
            <p:cNvSpPr txBox="1"/>
            <p:nvPr/>
          </p:nvSpPr>
          <p:spPr>
            <a:xfrm>
              <a:off x="672522" y="3762642"/>
              <a:ext cx="1488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"/>
                  <a:ea typeface="Fira Sans"/>
                  <a:cs typeface="Fira Sans"/>
                  <a:sym typeface="Fira Sans"/>
                </a:rPr>
                <a:t>Most popular algos. For e.g.: LDA and SVM </a:t>
              </a:r>
              <a:endParaRPr sz="1200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" name="Google Shape;927;p31">
              <a:extLst>
                <a:ext uri="{FF2B5EF4-FFF2-40B4-BE49-F238E27FC236}">
                  <a16:creationId xmlns:a16="http://schemas.microsoft.com/office/drawing/2014/main" id="{8E36DB92-34BF-4621-92BC-0458A5754617}"/>
                </a:ext>
              </a:extLst>
            </p:cNvPr>
            <p:cNvSpPr/>
            <p:nvPr/>
          </p:nvSpPr>
          <p:spPr>
            <a:xfrm>
              <a:off x="996900" y="2035649"/>
              <a:ext cx="881628" cy="878227"/>
            </a:xfrm>
            <a:custGeom>
              <a:avLst/>
              <a:gdLst/>
              <a:ahLst/>
              <a:cxnLst/>
              <a:rect l="l" t="t" r="r" b="b"/>
              <a:pathLst>
                <a:path w="7777" h="7747" extrusionOk="0">
                  <a:moveTo>
                    <a:pt x="3889" y="124"/>
                  </a:moveTo>
                  <a:cubicBezTo>
                    <a:pt x="5948" y="124"/>
                    <a:pt x="7653" y="1798"/>
                    <a:pt x="7653" y="3858"/>
                  </a:cubicBezTo>
                  <a:cubicBezTo>
                    <a:pt x="7653" y="5941"/>
                    <a:pt x="5948" y="7615"/>
                    <a:pt x="3889" y="7615"/>
                  </a:cubicBezTo>
                  <a:cubicBezTo>
                    <a:pt x="1829" y="7615"/>
                    <a:pt x="131" y="5941"/>
                    <a:pt x="131" y="3858"/>
                  </a:cubicBezTo>
                  <a:cubicBezTo>
                    <a:pt x="131" y="1798"/>
                    <a:pt x="1829" y="124"/>
                    <a:pt x="3889" y="124"/>
                  </a:cubicBezTo>
                  <a:close/>
                  <a:moveTo>
                    <a:pt x="3889" y="1"/>
                  </a:moveTo>
                  <a:cubicBezTo>
                    <a:pt x="1736" y="1"/>
                    <a:pt x="0" y="1737"/>
                    <a:pt x="0" y="3858"/>
                  </a:cubicBezTo>
                  <a:cubicBezTo>
                    <a:pt x="0" y="6011"/>
                    <a:pt x="1736" y="7746"/>
                    <a:pt x="3889" y="7746"/>
                  </a:cubicBezTo>
                  <a:cubicBezTo>
                    <a:pt x="6010" y="7746"/>
                    <a:pt x="7777" y="6011"/>
                    <a:pt x="7777" y="3858"/>
                  </a:cubicBezTo>
                  <a:cubicBezTo>
                    <a:pt x="7777" y="1737"/>
                    <a:pt x="6010" y="1"/>
                    <a:pt x="3889" y="1"/>
                  </a:cubicBezTo>
                  <a:close/>
                </a:path>
              </a:pathLst>
            </a:custGeom>
            <a:solidFill>
              <a:srgbClr val="E8716B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800" b="1" dirty="0">
                <a:latin typeface="Raleway" pitchFamily="2" charset="0"/>
              </a:endParaRPr>
            </a:p>
          </p:txBody>
        </p:sp>
        <p:sp>
          <p:nvSpPr>
            <p:cNvPr id="36" name="Google Shape;939;p31">
              <a:extLst>
                <a:ext uri="{FF2B5EF4-FFF2-40B4-BE49-F238E27FC236}">
                  <a16:creationId xmlns:a16="http://schemas.microsoft.com/office/drawing/2014/main" id="{941E712A-8A15-4217-AF26-3E6E39FCFF1C}"/>
                </a:ext>
              </a:extLst>
            </p:cNvPr>
            <p:cNvSpPr/>
            <p:nvPr/>
          </p:nvSpPr>
          <p:spPr>
            <a:xfrm>
              <a:off x="935764" y="1972810"/>
              <a:ext cx="1003800" cy="10038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1D7CAF5-81A7-47E1-AA71-F3E573579167}"/>
                </a:ext>
              </a:extLst>
            </p:cNvPr>
            <p:cNvSpPr txBox="1"/>
            <p:nvPr/>
          </p:nvSpPr>
          <p:spPr>
            <a:xfrm>
              <a:off x="1131092" y="1817723"/>
              <a:ext cx="641522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solidFill>
                    <a:schemeClr val="accent2">
                      <a:lumMod val="75000"/>
                    </a:schemeClr>
                  </a:solidFill>
                  <a:latin typeface="Raleway" pitchFamily="2" charset="0"/>
                </a:rPr>
                <a:t>1</a:t>
              </a:r>
              <a:endParaRPr lang="en-IN" sz="7200" b="1" dirty="0">
                <a:solidFill>
                  <a:schemeClr val="accent2">
                    <a:lumMod val="75000"/>
                  </a:schemeClr>
                </a:solidFill>
                <a:latin typeface="Raleway" pitchFamily="2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488B20D-3B99-46C6-BA04-06FB61A3F780}"/>
              </a:ext>
            </a:extLst>
          </p:cNvPr>
          <p:cNvGrpSpPr/>
          <p:nvPr/>
        </p:nvGrpSpPr>
        <p:grpSpPr>
          <a:xfrm>
            <a:off x="2269855" y="1767007"/>
            <a:ext cx="1488312" cy="2449408"/>
            <a:chOff x="2272040" y="1778097"/>
            <a:chExt cx="1488312" cy="2449408"/>
          </a:xfrm>
        </p:grpSpPr>
        <p:sp>
          <p:nvSpPr>
            <p:cNvPr id="15" name="Google Shape;918;p31">
              <a:extLst>
                <a:ext uri="{FF2B5EF4-FFF2-40B4-BE49-F238E27FC236}">
                  <a16:creationId xmlns:a16="http://schemas.microsoft.com/office/drawing/2014/main" id="{3798533C-4E79-4755-A96C-EA25509F1561}"/>
                </a:ext>
              </a:extLst>
            </p:cNvPr>
            <p:cNvSpPr txBox="1"/>
            <p:nvPr/>
          </p:nvSpPr>
          <p:spPr>
            <a:xfrm>
              <a:off x="2272040" y="3692605"/>
              <a:ext cx="1488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Fira Sans"/>
                  <a:ea typeface="Fira Sans"/>
                  <a:cs typeface="Fira Sans"/>
                  <a:sym typeface="Fira Sans"/>
                </a:rPr>
                <a:t>For e.g.: NNs like MLP, etc. </a:t>
              </a:r>
              <a:endParaRPr sz="1200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6" name="Google Shape;919;p31">
              <a:extLst>
                <a:ext uri="{FF2B5EF4-FFF2-40B4-BE49-F238E27FC236}">
                  <a16:creationId xmlns:a16="http://schemas.microsoft.com/office/drawing/2014/main" id="{C965CD8C-FB22-4CD0-AA59-C5B8D21A58B6}"/>
                </a:ext>
              </a:extLst>
            </p:cNvPr>
            <p:cNvSpPr txBox="1"/>
            <p:nvPr/>
          </p:nvSpPr>
          <p:spPr>
            <a:xfrm>
              <a:off x="2272052" y="3124352"/>
              <a:ext cx="1488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rgbClr val="7FB399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Neural Networks</a:t>
              </a:r>
              <a:endParaRPr sz="1700" b="1" dirty="0">
                <a:solidFill>
                  <a:srgbClr val="7FB3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9" name="Google Shape;932;p31">
              <a:extLst>
                <a:ext uri="{FF2B5EF4-FFF2-40B4-BE49-F238E27FC236}">
                  <a16:creationId xmlns:a16="http://schemas.microsoft.com/office/drawing/2014/main" id="{0D649EF0-F6A1-4C08-8097-DC7305A92928}"/>
                </a:ext>
              </a:extLst>
            </p:cNvPr>
            <p:cNvSpPr/>
            <p:nvPr/>
          </p:nvSpPr>
          <p:spPr>
            <a:xfrm>
              <a:off x="2575388" y="2033496"/>
              <a:ext cx="881628" cy="882535"/>
            </a:xfrm>
            <a:custGeom>
              <a:avLst/>
              <a:gdLst/>
              <a:ahLst/>
              <a:cxnLst/>
              <a:rect l="l" t="t" r="r" b="b"/>
              <a:pathLst>
                <a:path w="7777" h="7785" extrusionOk="0">
                  <a:moveTo>
                    <a:pt x="3889" y="131"/>
                  </a:moveTo>
                  <a:cubicBezTo>
                    <a:pt x="5948" y="131"/>
                    <a:pt x="7653" y="1836"/>
                    <a:pt x="7653" y="3896"/>
                  </a:cubicBezTo>
                  <a:cubicBezTo>
                    <a:pt x="7653" y="5979"/>
                    <a:pt x="5948" y="7653"/>
                    <a:pt x="3889" y="7653"/>
                  </a:cubicBezTo>
                  <a:cubicBezTo>
                    <a:pt x="1829" y="7653"/>
                    <a:pt x="131" y="5979"/>
                    <a:pt x="131" y="3896"/>
                  </a:cubicBezTo>
                  <a:cubicBezTo>
                    <a:pt x="131" y="1836"/>
                    <a:pt x="1829" y="131"/>
                    <a:pt x="3889" y="131"/>
                  </a:cubicBezTo>
                  <a:close/>
                  <a:moveTo>
                    <a:pt x="3889" y="0"/>
                  </a:moveTo>
                  <a:cubicBezTo>
                    <a:pt x="1736" y="0"/>
                    <a:pt x="0" y="1775"/>
                    <a:pt x="0" y="3896"/>
                  </a:cubicBezTo>
                  <a:cubicBezTo>
                    <a:pt x="0" y="6049"/>
                    <a:pt x="1736" y="7784"/>
                    <a:pt x="3889" y="7784"/>
                  </a:cubicBezTo>
                  <a:cubicBezTo>
                    <a:pt x="6010" y="7784"/>
                    <a:pt x="7777" y="6049"/>
                    <a:pt x="7777" y="3896"/>
                  </a:cubicBezTo>
                  <a:cubicBezTo>
                    <a:pt x="7777" y="1775"/>
                    <a:pt x="6010" y="0"/>
                    <a:pt x="3889" y="0"/>
                  </a:cubicBezTo>
                  <a:close/>
                </a:path>
              </a:pathLst>
            </a:custGeom>
            <a:solidFill>
              <a:srgbClr val="E8716B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0;p31">
              <a:extLst>
                <a:ext uri="{FF2B5EF4-FFF2-40B4-BE49-F238E27FC236}">
                  <a16:creationId xmlns:a16="http://schemas.microsoft.com/office/drawing/2014/main" id="{2DDE0CB3-13AA-4104-959F-78CD3A74E858}"/>
                </a:ext>
              </a:extLst>
            </p:cNvPr>
            <p:cNvSpPr/>
            <p:nvPr/>
          </p:nvSpPr>
          <p:spPr>
            <a:xfrm>
              <a:off x="2514314" y="1972810"/>
              <a:ext cx="1003800" cy="10038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FA3A500-678E-4B52-90FC-85291E81065F}"/>
                </a:ext>
              </a:extLst>
            </p:cNvPr>
            <p:cNvSpPr txBox="1"/>
            <p:nvPr/>
          </p:nvSpPr>
          <p:spPr>
            <a:xfrm>
              <a:off x="2668850" y="1778097"/>
              <a:ext cx="705642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solidFill>
                    <a:srgbClr val="7FB399"/>
                  </a:solidFill>
                  <a:latin typeface="Raleway" pitchFamily="2" charset="0"/>
                </a:rPr>
                <a:t>2</a:t>
              </a:r>
              <a:endParaRPr lang="en-IN" sz="6600" b="1" dirty="0">
                <a:solidFill>
                  <a:srgbClr val="7FB399"/>
                </a:solidFill>
                <a:latin typeface="Raleway" pitchFamily="2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D619237-1C0E-43A2-87E6-714A2D324AF1}"/>
              </a:ext>
            </a:extLst>
          </p:cNvPr>
          <p:cNvGrpSpPr/>
          <p:nvPr/>
        </p:nvGrpSpPr>
        <p:grpSpPr>
          <a:xfrm>
            <a:off x="6980993" y="1813174"/>
            <a:ext cx="1492670" cy="2477812"/>
            <a:chOff x="6983178" y="1824264"/>
            <a:chExt cx="1492670" cy="2477812"/>
          </a:xfrm>
        </p:grpSpPr>
        <p:sp>
          <p:nvSpPr>
            <p:cNvPr id="28" name="Google Shape;912;p31">
              <a:extLst>
                <a:ext uri="{FF2B5EF4-FFF2-40B4-BE49-F238E27FC236}">
                  <a16:creationId xmlns:a16="http://schemas.microsoft.com/office/drawing/2014/main" id="{BE65D484-CD1F-4C47-B089-939A74C3AFAD}"/>
                </a:ext>
              </a:extLst>
            </p:cNvPr>
            <p:cNvSpPr txBox="1"/>
            <p:nvPr/>
          </p:nvSpPr>
          <p:spPr>
            <a:xfrm>
              <a:off x="6987548" y="3138718"/>
              <a:ext cx="1488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rgbClr val="C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Combined Classifiers</a:t>
              </a:r>
              <a:endParaRPr sz="1700" b="1" dirty="0">
                <a:solidFill>
                  <a:srgbClr val="C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0" name="Google Shape;913;p31">
              <a:extLst>
                <a:ext uri="{FF2B5EF4-FFF2-40B4-BE49-F238E27FC236}">
                  <a16:creationId xmlns:a16="http://schemas.microsoft.com/office/drawing/2014/main" id="{8F68CF0E-9DE4-47D2-B864-F1E8CC56FC13}"/>
                </a:ext>
              </a:extLst>
            </p:cNvPr>
            <p:cNvSpPr txBox="1"/>
            <p:nvPr/>
          </p:nvSpPr>
          <p:spPr>
            <a:xfrm>
              <a:off x="6983178" y="3767176"/>
              <a:ext cx="1488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"/>
                  <a:ea typeface="Fira Sans"/>
                  <a:cs typeface="Fira Sans"/>
                  <a:sym typeface="Fira Sans"/>
                </a:rPr>
                <a:t>Recent trend of using multiple algos at a time</a:t>
              </a:r>
              <a:endParaRPr sz="1200" dirty="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" name="Google Shape;924;p31">
              <a:extLst>
                <a:ext uri="{FF2B5EF4-FFF2-40B4-BE49-F238E27FC236}">
                  <a16:creationId xmlns:a16="http://schemas.microsoft.com/office/drawing/2014/main" id="{CFBDF59E-A7A1-42A1-A290-7C93CBD1C3D3}"/>
                </a:ext>
              </a:extLst>
            </p:cNvPr>
            <p:cNvSpPr/>
            <p:nvPr/>
          </p:nvSpPr>
          <p:spPr>
            <a:xfrm>
              <a:off x="7310886" y="2033483"/>
              <a:ext cx="881653" cy="882560"/>
            </a:xfrm>
            <a:custGeom>
              <a:avLst/>
              <a:gdLst/>
              <a:ahLst/>
              <a:cxnLst/>
              <a:rect l="l" t="t" r="r" b="b"/>
              <a:pathLst>
                <a:path w="7777" h="7785" extrusionOk="0">
                  <a:moveTo>
                    <a:pt x="3889" y="132"/>
                  </a:moveTo>
                  <a:cubicBezTo>
                    <a:pt x="5948" y="132"/>
                    <a:pt x="7653" y="1837"/>
                    <a:pt x="7653" y="3897"/>
                  </a:cubicBezTo>
                  <a:cubicBezTo>
                    <a:pt x="7653" y="5949"/>
                    <a:pt x="5948" y="7654"/>
                    <a:pt x="3889" y="7654"/>
                  </a:cubicBezTo>
                  <a:cubicBezTo>
                    <a:pt x="1829" y="7654"/>
                    <a:pt x="131" y="5949"/>
                    <a:pt x="131" y="3897"/>
                  </a:cubicBezTo>
                  <a:cubicBezTo>
                    <a:pt x="131" y="1837"/>
                    <a:pt x="1829" y="132"/>
                    <a:pt x="3889" y="132"/>
                  </a:cubicBezTo>
                  <a:close/>
                  <a:moveTo>
                    <a:pt x="3889" y="1"/>
                  </a:moveTo>
                  <a:cubicBezTo>
                    <a:pt x="1736" y="1"/>
                    <a:pt x="0" y="1737"/>
                    <a:pt x="0" y="3897"/>
                  </a:cubicBezTo>
                  <a:cubicBezTo>
                    <a:pt x="0" y="6049"/>
                    <a:pt x="1736" y="7785"/>
                    <a:pt x="3889" y="7785"/>
                  </a:cubicBezTo>
                  <a:cubicBezTo>
                    <a:pt x="6010" y="7785"/>
                    <a:pt x="7777" y="6049"/>
                    <a:pt x="7777" y="3897"/>
                  </a:cubicBezTo>
                  <a:cubicBezTo>
                    <a:pt x="7777" y="1737"/>
                    <a:pt x="6010" y="1"/>
                    <a:pt x="3889" y="1"/>
                  </a:cubicBezTo>
                  <a:close/>
                </a:path>
              </a:pathLst>
            </a:custGeom>
            <a:solidFill>
              <a:srgbClr val="E8716B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42;p31">
              <a:extLst>
                <a:ext uri="{FF2B5EF4-FFF2-40B4-BE49-F238E27FC236}">
                  <a16:creationId xmlns:a16="http://schemas.microsoft.com/office/drawing/2014/main" id="{3422B804-1163-4193-898E-3BF2FC412FF4}"/>
                </a:ext>
              </a:extLst>
            </p:cNvPr>
            <p:cNvSpPr/>
            <p:nvPr/>
          </p:nvSpPr>
          <p:spPr>
            <a:xfrm>
              <a:off x="7249801" y="1972810"/>
              <a:ext cx="1003800" cy="10038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DEC6700-7F9A-4829-8534-7DFD4434E0D4}"/>
                </a:ext>
              </a:extLst>
            </p:cNvPr>
            <p:cNvSpPr txBox="1"/>
            <p:nvPr/>
          </p:nvSpPr>
          <p:spPr>
            <a:xfrm>
              <a:off x="7435202" y="1824264"/>
              <a:ext cx="662361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600" b="1" dirty="0">
                  <a:solidFill>
                    <a:srgbClr val="C00000"/>
                  </a:solidFill>
                  <a:latin typeface="Raleway" pitchFamily="2" charset="0"/>
                </a:rPr>
                <a:t>5</a:t>
              </a:r>
              <a:endParaRPr lang="en-IN" sz="6600" b="1" dirty="0">
                <a:solidFill>
                  <a:srgbClr val="C00000"/>
                </a:solidFill>
                <a:latin typeface="Raleway" pitchFamily="2" charset="0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37"/>
    </mc:Choice>
    <mc:Fallback xmlns="">
      <p:transition spd="slow" advTm="7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73" grpId="0"/>
      <p:bldP spid="427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42"/>
          <p:cNvSpPr/>
          <p:nvPr/>
        </p:nvSpPr>
        <p:spPr>
          <a:xfrm>
            <a:off x="1728400" y="1929341"/>
            <a:ext cx="1066569" cy="101076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977" name="Google Shape;3977;p42"/>
          <p:cNvSpPr txBox="1">
            <a:spLocks noGrp="1"/>
          </p:cNvSpPr>
          <p:nvPr>
            <p:ph type="title"/>
          </p:nvPr>
        </p:nvSpPr>
        <p:spPr>
          <a:xfrm>
            <a:off x="2887135" y="2007961"/>
            <a:ext cx="4445714" cy="7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Applications</a:t>
            </a:r>
            <a:endParaRPr dirty="0"/>
          </a:p>
        </p:txBody>
      </p:sp>
      <p:sp>
        <p:nvSpPr>
          <p:cNvPr id="3978" name="Google Shape;3978;p42"/>
          <p:cNvSpPr txBox="1">
            <a:spLocks noGrp="1"/>
          </p:cNvSpPr>
          <p:nvPr>
            <p:ph type="title" idx="2"/>
          </p:nvPr>
        </p:nvSpPr>
        <p:spPr>
          <a:xfrm>
            <a:off x="1891540" y="1990155"/>
            <a:ext cx="814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3.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3979" name="Google Shape;3979;p42"/>
          <p:cNvSpPr txBox="1">
            <a:spLocks noGrp="1"/>
          </p:cNvSpPr>
          <p:nvPr>
            <p:ph type="subTitle" idx="1"/>
          </p:nvPr>
        </p:nvSpPr>
        <p:spPr>
          <a:xfrm>
            <a:off x="2883613" y="2757623"/>
            <a:ext cx="4449236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-IN" dirty="0"/>
              <a:t>here we can apply BCIs</a:t>
            </a:r>
            <a:endParaRPr dirty="0"/>
          </a:p>
        </p:txBody>
      </p:sp>
      <p:sp>
        <p:nvSpPr>
          <p:cNvPr id="4023" name="Google Shape;4023;p42"/>
          <p:cNvSpPr/>
          <p:nvPr/>
        </p:nvSpPr>
        <p:spPr>
          <a:xfrm rot="-9639676">
            <a:off x="-1534980" y="-1789796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4" name="Google Shape;4024;p42"/>
          <p:cNvSpPr/>
          <p:nvPr/>
        </p:nvSpPr>
        <p:spPr>
          <a:xfrm rot="8279199">
            <a:off x="-677850" y="2487639"/>
            <a:ext cx="1552975" cy="1621309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5" name="Google Shape;4025;p42"/>
          <p:cNvGrpSpPr/>
          <p:nvPr/>
        </p:nvGrpSpPr>
        <p:grpSpPr>
          <a:xfrm rot="-6203082">
            <a:off x="7784161" y="3339191"/>
            <a:ext cx="2201237" cy="1283353"/>
            <a:chOff x="3864475" y="2225200"/>
            <a:chExt cx="862200" cy="502675"/>
          </a:xfrm>
        </p:grpSpPr>
        <p:sp>
          <p:nvSpPr>
            <p:cNvPr id="4026" name="Google Shape;4026;p42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2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2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2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2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2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2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2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42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42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6" name="Google Shape;4036;p42"/>
          <p:cNvSpPr/>
          <p:nvPr/>
        </p:nvSpPr>
        <p:spPr>
          <a:xfrm rot="8279188">
            <a:off x="8147523" y="-594578"/>
            <a:ext cx="1965109" cy="2080761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7" name="Google Shape;4037;p42"/>
          <p:cNvSpPr/>
          <p:nvPr/>
        </p:nvSpPr>
        <p:spPr>
          <a:xfrm rot="18550383">
            <a:off x="326984" y="1015636"/>
            <a:ext cx="740134" cy="90801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8" name="Google Shape;4038;p42"/>
          <p:cNvGrpSpPr/>
          <p:nvPr/>
        </p:nvGrpSpPr>
        <p:grpSpPr>
          <a:xfrm rot="1171994">
            <a:off x="1141307" y="1007256"/>
            <a:ext cx="484818" cy="677751"/>
            <a:chOff x="3378250" y="2315400"/>
            <a:chExt cx="621384" cy="868760"/>
          </a:xfrm>
        </p:grpSpPr>
        <p:sp>
          <p:nvSpPr>
            <p:cNvPr id="4039" name="Google Shape;4039;p42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2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2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42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42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2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2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2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2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2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2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Date Placeholder 19">
            <a:extLst>
              <a:ext uri="{FF2B5EF4-FFF2-40B4-BE49-F238E27FC236}">
                <a16:creationId xmlns:a16="http://schemas.microsoft.com/office/drawing/2014/main" id="{A5459227-7520-4289-BA87-34594BD8FAAB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85" name="Google Shape;4252;p45">
            <a:extLst>
              <a:ext uri="{FF2B5EF4-FFF2-40B4-BE49-F238E27FC236}">
                <a16:creationId xmlns:a16="http://schemas.microsoft.com/office/drawing/2014/main" id="{93FC4309-CE89-45AC-AECF-93C271B0F049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Slide Number Placeholder 2">
            <a:extLst>
              <a:ext uri="{FF2B5EF4-FFF2-40B4-BE49-F238E27FC236}">
                <a16:creationId xmlns:a16="http://schemas.microsoft.com/office/drawing/2014/main" id="{583C57DB-570C-4535-9E6E-F84315181C24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21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486E7E4A-74AD-494D-B318-118A3FE47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43590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65">
        <p15:prstTrans prst="peelOff"/>
      </p:transition>
    </mc:Choice>
    <mc:Fallback xmlns="">
      <p:transition spd="slow" advTm="665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4023;p42">
            <a:extLst>
              <a:ext uri="{FF2B5EF4-FFF2-40B4-BE49-F238E27FC236}">
                <a16:creationId xmlns:a16="http://schemas.microsoft.com/office/drawing/2014/main" id="{7C05AE12-0901-4422-8F3B-EBA50391596E}"/>
              </a:ext>
            </a:extLst>
          </p:cNvPr>
          <p:cNvSpPr/>
          <p:nvPr/>
        </p:nvSpPr>
        <p:spPr>
          <a:xfrm rot="15292648">
            <a:off x="-3217915" y="-2576530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4025;p42">
            <a:extLst>
              <a:ext uri="{FF2B5EF4-FFF2-40B4-BE49-F238E27FC236}">
                <a16:creationId xmlns:a16="http://schemas.microsoft.com/office/drawing/2014/main" id="{0F765A5B-8DBB-46F4-A6B3-81764A34F927}"/>
              </a:ext>
            </a:extLst>
          </p:cNvPr>
          <p:cNvGrpSpPr/>
          <p:nvPr/>
        </p:nvGrpSpPr>
        <p:grpSpPr>
          <a:xfrm rot="6203082" flipH="1">
            <a:off x="-919345" y="3412434"/>
            <a:ext cx="2201237" cy="1283353"/>
            <a:chOff x="3864475" y="2225200"/>
            <a:chExt cx="862200" cy="502675"/>
          </a:xfrm>
        </p:grpSpPr>
        <p:sp>
          <p:nvSpPr>
            <p:cNvPr id="173" name="Google Shape;4026;p42">
              <a:extLst>
                <a:ext uri="{FF2B5EF4-FFF2-40B4-BE49-F238E27FC236}">
                  <a16:creationId xmlns:a16="http://schemas.microsoft.com/office/drawing/2014/main" id="{CC1898FC-8C95-432E-A285-E42588FD8745}"/>
                </a:ext>
              </a:extLst>
            </p:cNvPr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4027;p42">
              <a:extLst>
                <a:ext uri="{FF2B5EF4-FFF2-40B4-BE49-F238E27FC236}">
                  <a16:creationId xmlns:a16="http://schemas.microsoft.com/office/drawing/2014/main" id="{A12B6305-5B33-4DBE-8BCF-2BB05798116B}"/>
                </a:ext>
              </a:extLst>
            </p:cNvPr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4028;p42">
              <a:extLst>
                <a:ext uri="{FF2B5EF4-FFF2-40B4-BE49-F238E27FC236}">
                  <a16:creationId xmlns:a16="http://schemas.microsoft.com/office/drawing/2014/main" id="{8CEA432C-A863-47FA-97D1-62D0DB85FF2F}"/>
                </a:ext>
              </a:extLst>
            </p:cNvPr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4029;p42">
              <a:extLst>
                <a:ext uri="{FF2B5EF4-FFF2-40B4-BE49-F238E27FC236}">
                  <a16:creationId xmlns:a16="http://schemas.microsoft.com/office/drawing/2014/main" id="{643895E8-8653-417C-A399-61A51D95D3A5}"/>
                </a:ext>
              </a:extLst>
            </p:cNvPr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4030;p42">
              <a:extLst>
                <a:ext uri="{FF2B5EF4-FFF2-40B4-BE49-F238E27FC236}">
                  <a16:creationId xmlns:a16="http://schemas.microsoft.com/office/drawing/2014/main" id="{41FF624C-8EB9-4ADD-BA49-1E1F99012F8F}"/>
                </a:ext>
              </a:extLst>
            </p:cNvPr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4031;p42">
              <a:extLst>
                <a:ext uri="{FF2B5EF4-FFF2-40B4-BE49-F238E27FC236}">
                  <a16:creationId xmlns:a16="http://schemas.microsoft.com/office/drawing/2014/main" id="{D8328580-AE5E-4884-8995-57961CEF0969}"/>
                </a:ext>
              </a:extLst>
            </p:cNvPr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4032;p42">
              <a:extLst>
                <a:ext uri="{FF2B5EF4-FFF2-40B4-BE49-F238E27FC236}">
                  <a16:creationId xmlns:a16="http://schemas.microsoft.com/office/drawing/2014/main" id="{6787E1C2-2944-4818-B5A9-35AC6BF80620}"/>
                </a:ext>
              </a:extLst>
            </p:cNvPr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4033;p42">
              <a:extLst>
                <a:ext uri="{FF2B5EF4-FFF2-40B4-BE49-F238E27FC236}">
                  <a16:creationId xmlns:a16="http://schemas.microsoft.com/office/drawing/2014/main" id="{A1FD37E0-423F-4A59-8766-E4EE8C2B4C33}"/>
                </a:ext>
              </a:extLst>
            </p:cNvPr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4034;p42">
              <a:extLst>
                <a:ext uri="{FF2B5EF4-FFF2-40B4-BE49-F238E27FC236}">
                  <a16:creationId xmlns:a16="http://schemas.microsoft.com/office/drawing/2014/main" id="{DF29D8EE-C08D-423C-A1F2-27EC0E51DBA1}"/>
                </a:ext>
              </a:extLst>
            </p:cNvPr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4035;p42">
              <a:extLst>
                <a:ext uri="{FF2B5EF4-FFF2-40B4-BE49-F238E27FC236}">
                  <a16:creationId xmlns:a16="http://schemas.microsoft.com/office/drawing/2014/main" id="{620AA6FB-5B02-43A7-962A-2F090ADC31F2}"/>
                </a:ext>
              </a:extLst>
            </p:cNvPr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3" name="Google Shape;4683;p53"/>
          <p:cNvSpPr txBox="1">
            <a:spLocks noGrp="1"/>
          </p:cNvSpPr>
          <p:nvPr>
            <p:ph type="title"/>
          </p:nvPr>
        </p:nvSpPr>
        <p:spPr>
          <a:xfrm>
            <a:off x="1811644" y="1845791"/>
            <a:ext cx="221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Preventive</a:t>
            </a:r>
            <a:endParaRPr dirty="0"/>
          </a:p>
        </p:txBody>
      </p:sp>
      <p:sp>
        <p:nvSpPr>
          <p:cNvPr id="4684" name="Google Shape;4684;p53"/>
          <p:cNvSpPr txBox="1">
            <a:spLocks noGrp="1"/>
          </p:cNvSpPr>
          <p:nvPr>
            <p:ph type="subTitle" idx="1"/>
          </p:nvPr>
        </p:nvSpPr>
        <p:spPr>
          <a:xfrm>
            <a:off x="1811644" y="2284678"/>
            <a:ext cx="221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Cognitive state monitoring, addiction</a:t>
            </a:r>
            <a:endParaRPr dirty="0"/>
          </a:p>
        </p:txBody>
      </p:sp>
      <p:sp>
        <p:nvSpPr>
          <p:cNvPr id="4685" name="Google Shape;4685;p53"/>
          <p:cNvSpPr txBox="1">
            <a:spLocks noGrp="1"/>
          </p:cNvSpPr>
          <p:nvPr>
            <p:ph type="title" idx="2"/>
          </p:nvPr>
        </p:nvSpPr>
        <p:spPr>
          <a:xfrm>
            <a:off x="5089157" y="1823919"/>
            <a:ext cx="221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Diagnostic</a:t>
            </a:r>
            <a:endParaRPr dirty="0"/>
          </a:p>
        </p:txBody>
      </p:sp>
      <p:sp>
        <p:nvSpPr>
          <p:cNvPr id="4686" name="Google Shape;4686;p53"/>
          <p:cNvSpPr txBox="1">
            <a:spLocks noGrp="1"/>
          </p:cNvSpPr>
          <p:nvPr>
            <p:ph type="subTitle" idx="3"/>
          </p:nvPr>
        </p:nvSpPr>
        <p:spPr>
          <a:xfrm>
            <a:off x="5089157" y="2262806"/>
            <a:ext cx="221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Tumours, brain diseases, sleep disorders</a:t>
            </a:r>
            <a:endParaRPr dirty="0"/>
          </a:p>
        </p:txBody>
      </p:sp>
      <p:sp>
        <p:nvSpPr>
          <p:cNvPr id="4687" name="Google Shape;4687;p53"/>
          <p:cNvSpPr txBox="1">
            <a:spLocks noGrp="1"/>
          </p:cNvSpPr>
          <p:nvPr>
            <p:ph type="title" idx="4"/>
          </p:nvPr>
        </p:nvSpPr>
        <p:spPr>
          <a:xfrm>
            <a:off x="739290" y="3663901"/>
            <a:ext cx="221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Rehabilitative</a:t>
            </a:r>
            <a:endParaRPr dirty="0"/>
          </a:p>
        </p:txBody>
      </p:sp>
      <p:sp>
        <p:nvSpPr>
          <p:cNvPr id="4688" name="Google Shape;4688;p53"/>
          <p:cNvSpPr txBox="1">
            <a:spLocks noGrp="1"/>
          </p:cNvSpPr>
          <p:nvPr>
            <p:ph type="subTitle" idx="5"/>
          </p:nvPr>
        </p:nvSpPr>
        <p:spPr>
          <a:xfrm>
            <a:off x="739290" y="4102789"/>
            <a:ext cx="221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Brain-stroke, psychological disorders</a:t>
            </a:r>
            <a:endParaRPr dirty="0"/>
          </a:p>
        </p:txBody>
      </p:sp>
      <p:sp>
        <p:nvSpPr>
          <p:cNvPr id="4689" name="Google Shape;4689;p53"/>
          <p:cNvSpPr txBox="1">
            <a:spLocks noGrp="1"/>
          </p:cNvSpPr>
          <p:nvPr>
            <p:ph type="title" idx="6"/>
          </p:nvPr>
        </p:nvSpPr>
        <p:spPr>
          <a:xfrm>
            <a:off x="6227832" y="3660025"/>
            <a:ext cx="221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Assistive</a:t>
            </a:r>
            <a:endParaRPr dirty="0"/>
          </a:p>
        </p:txBody>
      </p:sp>
      <p:sp>
        <p:nvSpPr>
          <p:cNvPr id="4690" name="Google Shape;4690;p53"/>
          <p:cNvSpPr txBox="1">
            <a:spLocks noGrp="1"/>
          </p:cNvSpPr>
          <p:nvPr>
            <p:ph type="subTitle" idx="7"/>
          </p:nvPr>
        </p:nvSpPr>
        <p:spPr>
          <a:xfrm>
            <a:off x="6227832" y="4098913"/>
            <a:ext cx="221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Neuro-prosthetics, communication</a:t>
            </a:r>
            <a:endParaRPr dirty="0"/>
          </a:p>
        </p:txBody>
      </p:sp>
      <p:sp>
        <p:nvSpPr>
          <p:cNvPr id="4691" name="Google Shape;4691;p53"/>
          <p:cNvSpPr txBox="1">
            <a:spLocks noGrp="1"/>
          </p:cNvSpPr>
          <p:nvPr>
            <p:ph type="title" idx="8"/>
          </p:nvPr>
        </p:nvSpPr>
        <p:spPr>
          <a:xfrm>
            <a:off x="706341" y="40616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dirty="0"/>
              <a:t>Clinical &amp; Healthcare</a:t>
            </a:r>
            <a:endParaRPr dirty="0"/>
          </a:p>
        </p:txBody>
      </p:sp>
      <p:sp>
        <p:nvSpPr>
          <p:cNvPr id="4693" name="Google Shape;4693;p53"/>
          <p:cNvSpPr/>
          <p:nvPr/>
        </p:nvSpPr>
        <p:spPr>
          <a:xfrm>
            <a:off x="2650392" y="1229886"/>
            <a:ext cx="604336" cy="572704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1</a:t>
            </a:r>
            <a:endParaRPr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03" name="Google Shape;4703;p53"/>
          <p:cNvSpPr/>
          <p:nvPr/>
        </p:nvSpPr>
        <p:spPr>
          <a:xfrm flipH="1">
            <a:off x="5889273" y="1229004"/>
            <a:ext cx="604336" cy="572704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E5F60"/>
                </a:solidFill>
              </a:rPr>
              <a:t>2</a:t>
            </a:r>
            <a:endParaRPr sz="2400" b="1" dirty="0">
              <a:solidFill>
                <a:srgbClr val="2E5F60"/>
              </a:solidFill>
            </a:endParaRPr>
          </a:p>
        </p:txBody>
      </p:sp>
      <p:sp>
        <p:nvSpPr>
          <p:cNvPr id="4714" name="Google Shape;4714;p53"/>
          <p:cNvSpPr/>
          <p:nvPr/>
        </p:nvSpPr>
        <p:spPr>
          <a:xfrm flipH="1">
            <a:off x="7078513" y="3085379"/>
            <a:ext cx="604336" cy="572704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4</a:t>
            </a:r>
            <a:endParaRPr sz="2400" b="1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723" name="Google Shape;4723;p53"/>
          <p:cNvSpPr/>
          <p:nvPr/>
        </p:nvSpPr>
        <p:spPr>
          <a:xfrm>
            <a:off x="1488718" y="3088622"/>
            <a:ext cx="604336" cy="572704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</a:rPr>
              <a:t>3</a:t>
            </a:r>
            <a:endParaRPr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92" name="Picture 2">
            <a:extLst>
              <a:ext uri="{FF2B5EF4-FFF2-40B4-BE49-F238E27FC236}">
                <a16:creationId xmlns:a16="http://schemas.microsoft.com/office/drawing/2014/main" id="{F29EDFC2-2A31-4DA2-A8F4-C20904AA5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AB319F7-F734-41E5-B039-108413E77ABC}"/>
              </a:ext>
            </a:extLst>
          </p:cNvPr>
          <p:cNvGrpSpPr/>
          <p:nvPr/>
        </p:nvGrpSpPr>
        <p:grpSpPr>
          <a:xfrm>
            <a:off x="2967719" y="3106976"/>
            <a:ext cx="3151569" cy="2211047"/>
            <a:chOff x="2982556" y="3018164"/>
            <a:chExt cx="3151569" cy="2211047"/>
          </a:xfrm>
        </p:grpSpPr>
        <p:sp>
          <p:nvSpPr>
            <p:cNvPr id="115" name="Google Shape;4365;p48">
              <a:extLst>
                <a:ext uri="{FF2B5EF4-FFF2-40B4-BE49-F238E27FC236}">
                  <a16:creationId xmlns:a16="http://schemas.microsoft.com/office/drawing/2014/main" id="{EDE491CC-1114-4F4D-B2F8-299C631D5CA3}"/>
                </a:ext>
              </a:extLst>
            </p:cNvPr>
            <p:cNvSpPr/>
            <p:nvPr/>
          </p:nvSpPr>
          <p:spPr>
            <a:xfrm>
              <a:off x="2982556" y="3348490"/>
              <a:ext cx="3151569" cy="1755333"/>
            </a:xfrm>
            <a:custGeom>
              <a:avLst/>
              <a:gdLst/>
              <a:ahLst/>
              <a:cxnLst/>
              <a:rect l="l" t="t" r="r" b="b"/>
              <a:pathLst>
                <a:path w="41657" h="29112" extrusionOk="0">
                  <a:moveTo>
                    <a:pt x="20828" y="0"/>
                  </a:moveTo>
                  <a:cubicBezTo>
                    <a:pt x="9325" y="0"/>
                    <a:pt x="1" y="9325"/>
                    <a:pt x="1" y="20829"/>
                  </a:cubicBezTo>
                  <a:lnTo>
                    <a:pt x="1" y="29112"/>
                  </a:lnTo>
                  <a:lnTo>
                    <a:pt x="41657" y="29112"/>
                  </a:lnTo>
                  <a:lnTo>
                    <a:pt x="41657" y="20829"/>
                  </a:lnTo>
                  <a:cubicBezTo>
                    <a:pt x="41657" y="9325"/>
                    <a:pt x="32332" y="0"/>
                    <a:pt x="20828" y="0"/>
                  </a:cubicBezTo>
                  <a:close/>
                </a:path>
              </a:pathLst>
            </a:custGeom>
            <a:solidFill>
              <a:schemeClr val="accent1">
                <a:lumMod val="50000"/>
                <a:alpha val="31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4232;p45">
              <a:extLst>
                <a:ext uri="{FF2B5EF4-FFF2-40B4-BE49-F238E27FC236}">
                  <a16:creationId xmlns:a16="http://schemas.microsoft.com/office/drawing/2014/main" id="{161200C2-8924-45BF-ADE8-7A67BE9450A1}"/>
                </a:ext>
              </a:extLst>
            </p:cNvPr>
            <p:cNvSpPr/>
            <p:nvPr/>
          </p:nvSpPr>
          <p:spPr>
            <a:xfrm flipH="1">
              <a:off x="5547630" y="3616831"/>
              <a:ext cx="502260" cy="903109"/>
            </a:xfrm>
            <a:custGeom>
              <a:avLst/>
              <a:gdLst/>
              <a:ahLst/>
              <a:cxnLst/>
              <a:rect l="l" t="t" r="r" b="b"/>
              <a:pathLst>
                <a:path w="9781" h="17588" extrusionOk="0">
                  <a:moveTo>
                    <a:pt x="7156" y="0"/>
                  </a:moveTo>
                  <a:cubicBezTo>
                    <a:pt x="6716" y="0"/>
                    <a:pt x="6044" y="557"/>
                    <a:pt x="5373" y="2123"/>
                  </a:cubicBezTo>
                  <a:cubicBezTo>
                    <a:pt x="4467" y="4239"/>
                    <a:pt x="4757" y="5314"/>
                    <a:pt x="4918" y="5666"/>
                  </a:cubicBezTo>
                  <a:cubicBezTo>
                    <a:pt x="4794" y="6117"/>
                    <a:pt x="4680" y="6583"/>
                    <a:pt x="4570" y="7060"/>
                  </a:cubicBezTo>
                  <a:cubicBezTo>
                    <a:pt x="4570" y="5530"/>
                    <a:pt x="4112" y="3682"/>
                    <a:pt x="3785" y="3139"/>
                  </a:cubicBezTo>
                  <a:cubicBezTo>
                    <a:pt x="3640" y="2899"/>
                    <a:pt x="3442" y="2762"/>
                    <a:pt x="3244" y="2762"/>
                  </a:cubicBezTo>
                  <a:cubicBezTo>
                    <a:pt x="2771" y="2762"/>
                    <a:pt x="2303" y="3544"/>
                    <a:pt x="2582" y="5571"/>
                  </a:cubicBezTo>
                  <a:cubicBezTo>
                    <a:pt x="2982" y="8441"/>
                    <a:pt x="4156" y="8918"/>
                    <a:pt x="4156" y="8918"/>
                  </a:cubicBezTo>
                  <a:cubicBezTo>
                    <a:pt x="4170" y="8896"/>
                    <a:pt x="4185" y="8874"/>
                    <a:pt x="4200" y="8852"/>
                  </a:cubicBezTo>
                  <a:lnTo>
                    <a:pt x="4200" y="8852"/>
                  </a:lnTo>
                  <a:cubicBezTo>
                    <a:pt x="4075" y="9520"/>
                    <a:pt x="3961" y="10184"/>
                    <a:pt x="3862" y="10833"/>
                  </a:cubicBezTo>
                  <a:cubicBezTo>
                    <a:pt x="3452" y="9463"/>
                    <a:pt x="1781" y="6791"/>
                    <a:pt x="925" y="6791"/>
                  </a:cubicBezTo>
                  <a:cubicBezTo>
                    <a:pt x="780" y="6791"/>
                    <a:pt x="658" y="6868"/>
                    <a:pt x="569" y="7041"/>
                  </a:cubicBezTo>
                  <a:cubicBezTo>
                    <a:pt x="236" y="9524"/>
                    <a:pt x="3173" y="10866"/>
                    <a:pt x="3814" y="11130"/>
                  </a:cubicBezTo>
                  <a:cubicBezTo>
                    <a:pt x="3690" y="11977"/>
                    <a:pt x="3580" y="12791"/>
                    <a:pt x="3488" y="13539"/>
                  </a:cubicBezTo>
                  <a:cubicBezTo>
                    <a:pt x="2943" y="12111"/>
                    <a:pt x="1461" y="9838"/>
                    <a:pt x="669" y="9838"/>
                  </a:cubicBezTo>
                  <a:cubicBezTo>
                    <a:pt x="523" y="9838"/>
                    <a:pt x="401" y="9915"/>
                    <a:pt x="312" y="10088"/>
                  </a:cubicBezTo>
                  <a:cubicBezTo>
                    <a:pt x="1" y="12417"/>
                    <a:pt x="2575" y="13744"/>
                    <a:pt x="3422" y="14114"/>
                  </a:cubicBezTo>
                  <a:cubicBezTo>
                    <a:pt x="3206" y="16025"/>
                    <a:pt x="3110" y="17371"/>
                    <a:pt x="3110" y="17404"/>
                  </a:cubicBezTo>
                  <a:cubicBezTo>
                    <a:pt x="3103" y="17499"/>
                    <a:pt x="3173" y="17580"/>
                    <a:pt x="3268" y="17587"/>
                  </a:cubicBezTo>
                  <a:lnTo>
                    <a:pt x="3279" y="17587"/>
                  </a:lnTo>
                  <a:cubicBezTo>
                    <a:pt x="3367" y="17587"/>
                    <a:pt x="3440" y="17518"/>
                    <a:pt x="3448" y="17430"/>
                  </a:cubicBezTo>
                  <a:cubicBezTo>
                    <a:pt x="3448" y="17393"/>
                    <a:pt x="3554" y="15889"/>
                    <a:pt x="3800" y="13799"/>
                  </a:cubicBezTo>
                  <a:cubicBezTo>
                    <a:pt x="5329" y="13755"/>
                    <a:pt x="9461" y="12124"/>
                    <a:pt x="8354" y="11262"/>
                  </a:cubicBezTo>
                  <a:cubicBezTo>
                    <a:pt x="8048" y="11160"/>
                    <a:pt x="7751" y="11115"/>
                    <a:pt x="7464" y="11115"/>
                  </a:cubicBezTo>
                  <a:cubicBezTo>
                    <a:pt x="5676" y="11115"/>
                    <a:pt x="4297" y="12866"/>
                    <a:pt x="3829" y="13539"/>
                  </a:cubicBezTo>
                  <a:cubicBezTo>
                    <a:pt x="3910" y="12886"/>
                    <a:pt x="4002" y="12182"/>
                    <a:pt x="4108" y="11452"/>
                  </a:cubicBezTo>
                  <a:cubicBezTo>
                    <a:pt x="5630" y="11416"/>
                    <a:pt x="9780" y="9776"/>
                    <a:pt x="8673" y="8915"/>
                  </a:cubicBezTo>
                  <a:cubicBezTo>
                    <a:pt x="8367" y="8813"/>
                    <a:pt x="8069" y="8768"/>
                    <a:pt x="7781" y="8768"/>
                  </a:cubicBezTo>
                  <a:cubicBezTo>
                    <a:pt x="5995" y="8768"/>
                    <a:pt x="4615" y="10516"/>
                    <a:pt x="4148" y="11188"/>
                  </a:cubicBezTo>
                  <a:cubicBezTo>
                    <a:pt x="4232" y="10638"/>
                    <a:pt x="4320" y="10077"/>
                    <a:pt x="4423" y="9509"/>
                  </a:cubicBezTo>
                  <a:cubicBezTo>
                    <a:pt x="5934" y="9263"/>
                    <a:pt x="8211" y="6480"/>
                    <a:pt x="8526" y="5618"/>
                  </a:cubicBezTo>
                  <a:cubicBezTo>
                    <a:pt x="8690" y="5167"/>
                    <a:pt x="8523" y="4783"/>
                    <a:pt x="8061" y="4783"/>
                  </a:cubicBezTo>
                  <a:cubicBezTo>
                    <a:pt x="7606" y="4783"/>
                    <a:pt x="6867" y="5156"/>
                    <a:pt x="5879" y="6202"/>
                  </a:cubicBezTo>
                  <a:cubicBezTo>
                    <a:pt x="5388" y="6725"/>
                    <a:pt x="5039" y="7195"/>
                    <a:pt x="4794" y="7602"/>
                  </a:cubicBezTo>
                  <a:cubicBezTo>
                    <a:pt x="4940" y="6931"/>
                    <a:pt x="5098" y="6275"/>
                    <a:pt x="5274" y="5647"/>
                  </a:cubicBezTo>
                  <a:cubicBezTo>
                    <a:pt x="6554" y="4757"/>
                    <a:pt x="7657" y="1551"/>
                    <a:pt x="7657" y="664"/>
                  </a:cubicBezTo>
                  <a:cubicBezTo>
                    <a:pt x="7657" y="273"/>
                    <a:pt x="7463" y="0"/>
                    <a:pt x="7156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4233;p45">
              <a:extLst>
                <a:ext uri="{FF2B5EF4-FFF2-40B4-BE49-F238E27FC236}">
                  <a16:creationId xmlns:a16="http://schemas.microsoft.com/office/drawing/2014/main" id="{AEFCC725-F2CD-4117-9B8B-1BBE41C71073}"/>
                </a:ext>
              </a:extLst>
            </p:cNvPr>
            <p:cNvSpPr/>
            <p:nvPr/>
          </p:nvSpPr>
          <p:spPr>
            <a:xfrm flipH="1">
              <a:off x="3457716" y="3225199"/>
              <a:ext cx="386053" cy="694071"/>
            </a:xfrm>
            <a:custGeom>
              <a:avLst/>
              <a:gdLst/>
              <a:ahLst/>
              <a:cxnLst/>
              <a:rect l="l" t="t" r="r" b="b"/>
              <a:pathLst>
                <a:path w="7518" h="13517" extrusionOk="0">
                  <a:moveTo>
                    <a:pt x="5499" y="0"/>
                  </a:moveTo>
                  <a:cubicBezTo>
                    <a:pt x="5161" y="0"/>
                    <a:pt x="4645" y="429"/>
                    <a:pt x="4129" y="1632"/>
                  </a:cubicBezTo>
                  <a:cubicBezTo>
                    <a:pt x="3433" y="3260"/>
                    <a:pt x="3657" y="4085"/>
                    <a:pt x="3781" y="4357"/>
                  </a:cubicBezTo>
                  <a:cubicBezTo>
                    <a:pt x="3686" y="4701"/>
                    <a:pt x="3598" y="5061"/>
                    <a:pt x="3513" y="5428"/>
                  </a:cubicBezTo>
                  <a:cubicBezTo>
                    <a:pt x="3513" y="4250"/>
                    <a:pt x="3161" y="2831"/>
                    <a:pt x="2912" y="2413"/>
                  </a:cubicBezTo>
                  <a:cubicBezTo>
                    <a:pt x="2801" y="2228"/>
                    <a:pt x="2648" y="2122"/>
                    <a:pt x="2495" y="2122"/>
                  </a:cubicBezTo>
                  <a:cubicBezTo>
                    <a:pt x="2131" y="2122"/>
                    <a:pt x="1771" y="2724"/>
                    <a:pt x="1988" y="4280"/>
                  </a:cubicBezTo>
                  <a:cubicBezTo>
                    <a:pt x="2293" y="6487"/>
                    <a:pt x="3195" y="6854"/>
                    <a:pt x="3195" y="6854"/>
                  </a:cubicBezTo>
                  <a:cubicBezTo>
                    <a:pt x="3209" y="6839"/>
                    <a:pt x="3217" y="6821"/>
                    <a:pt x="3227" y="6806"/>
                  </a:cubicBezTo>
                  <a:lnTo>
                    <a:pt x="3227" y="6806"/>
                  </a:lnTo>
                  <a:cubicBezTo>
                    <a:pt x="3132" y="7316"/>
                    <a:pt x="3044" y="7829"/>
                    <a:pt x="2967" y="8328"/>
                  </a:cubicBezTo>
                  <a:cubicBezTo>
                    <a:pt x="2654" y="7275"/>
                    <a:pt x="1370" y="5221"/>
                    <a:pt x="710" y="5221"/>
                  </a:cubicBezTo>
                  <a:cubicBezTo>
                    <a:pt x="599" y="5221"/>
                    <a:pt x="505" y="5280"/>
                    <a:pt x="437" y="5413"/>
                  </a:cubicBezTo>
                  <a:cubicBezTo>
                    <a:pt x="181" y="7320"/>
                    <a:pt x="2439" y="8350"/>
                    <a:pt x="2934" y="8555"/>
                  </a:cubicBezTo>
                  <a:cubicBezTo>
                    <a:pt x="2835" y="9204"/>
                    <a:pt x="2755" y="9831"/>
                    <a:pt x="2685" y="10407"/>
                  </a:cubicBezTo>
                  <a:cubicBezTo>
                    <a:pt x="2264" y="9308"/>
                    <a:pt x="1123" y="7559"/>
                    <a:pt x="516" y="7559"/>
                  </a:cubicBezTo>
                  <a:cubicBezTo>
                    <a:pt x="404" y="7559"/>
                    <a:pt x="311" y="7618"/>
                    <a:pt x="243" y="7752"/>
                  </a:cubicBezTo>
                  <a:cubicBezTo>
                    <a:pt x="1" y="9545"/>
                    <a:pt x="1981" y="10564"/>
                    <a:pt x="2630" y="10847"/>
                  </a:cubicBezTo>
                  <a:cubicBezTo>
                    <a:pt x="2465" y="12318"/>
                    <a:pt x="2391" y="13352"/>
                    <a:pt x="2391" y="13377"/>
                  </a:cubicBezTo>
                  <a:cubicBezTo>
                    <a:pt x="2388" y="13450"/>
                    <a:pt x="2439" y="13513"/>
                    <a:pt x="2513" y="13516"/>
                  </a:cubicBezTo>
                  <a:lnTo>
                    <a:pt x="2520" y="13516"/>
                  </a:lnTo>
                  <a:cubicBezTo>
                    <a:pt x="2589" y="13516"/>
                    <a:pt x="2645" y="13465"/>
                    <a:pt x="2652" y="13396"/>
                  </a:cubicBezTo>
                  <a:cubicBezTo>
                    <a:pt x="2652" y="13367"/>
                    <a:pt x="2733" y="12211"/>
                    <a:pt x="2919" y="10609"/>
                  </a:cubicBezTo>
                  <a:cubicBezTo>
                    <a:pt x="4097" y="10572"/>
                    <a:pt x="7272" y="9318"/>
                    <a:pt x="6421" y="8654"/>
                  </a:cubicBezTo>
                  <a:cubicBezTo>
                    <a:pt x="6187" y="8576"/>
                    <a:pt x="5959" y="8542"/>
                    <a:pt x="5740" y="8542"/>
                  </a:cubicBezTo>
                  <a:cubicBezTo>
                    <a:pt x="4365" y="8542"/>
                    <a:pt x="3302" y="9889"/>
                    <a:pt x="2945" y="10407"/>
                  </a:cubicBezTo>
                  <a:cubicBezTo>
                    <a:pt x="3004" y="9904"/>
                    <a:pt x="3077" y="9366"/>
                    <a:pt x="3158" y="8804"/>
                  </a:cubicBezTo>
                  <a:cubicBezTo>
                    <a:pt x="4327" y="8772"/>
                    <a:pt x="7518" y="7514"/>
                    <a:pt x="6667" y="6850"/>
                  </a:cubicBezTo>
                  <a:cubicBezTo>
                    <a:pt x="6432" y="6772"/>
                    <a:pt x="6204" y="6737"/>
                    <a:pt x="5984" y="6737"/>
                  </a:cubicBezTo>
                  <a:cubicBezTo>
                    <a:pt x="4608" y="6737"/>
                    <a:pt x="3548" y="8081"/>
                    <a:pt x="3191" y="8599"/>
                  </a:cubicBezTo>
                  <a:cubicBezTo>
                    <a:pt x="3253" y="8178"/>
                    <a:pt x="3323" y="7745"/>
                    <a:pt x="3400" y="7308"/>
                  </a:cubicBezTo>
                  <a:cubicBezTo>
                    <a:pt x="4562" y="7118"/>
                    <a:pt x="6311" y="4980"/>
                    <a:pt x="6553" y="4316"/>
                  </a:cubicBezTo>
                  <a:cubicBezTo>
                    <a:pt x="6681" y="3971"/>
                    <a:pt x="6551" y="3677"/>
                    <a:pt x="6197" y="3677"/>
                  </a:cubicBezTo>
                  <a:cubicBezTo>
                    <a:pt x="5848" y="3677"/>
                    <a:pt x="5279" y="3963"/>
                    <a:pt x="4522" y="4768"/>
                  </a:cubicBezTo>
                  <a:cubicBezTo>
                    <a:pt x="4141" y="5171"/>
                    <a:pt x="3873" y="5530"/>
                    <a:pt x="3686" y="5842"/>
                  </a:cubicBezTo>
                  <a:cubicBezTo>
                    <a:pt x="3796" y="5328"/>
                    <a:pt x="3921" y="4822"/>
                    <a:pt x="4053" y="4342"/>
                  </a:cubicBezTo>
                  <a:cubicBezTo>
                    <a:pt x="5039" y="3656"/>
                    <a:pt x="5886" y="1195"/>
                    <a:pt x="5886" y="513"/>
                  </a:cubicBezTo>
                  <a:cubicBezTo>
                    <a:pt x="5886" y="211"/>
                    <a:pt x="5736" y="0"/>
                    <a:pt x="5499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4234;p45">
              <a:extLst>
                <a:ext uri="{FF2B5EF4-FFF2-40B4-BE49-F238E27FC236}">
                  <a16:creationId xmlns:a16="http://schemas.microsoft.com/office/drawing/2014/main" id="{89B2DAF2-B200-42C8-80B4-01B36F82BC4E}"/>
                </a:ext>
              </a:extLst>
            </p:cNvPr>
            <p:cNvSpPr/>
            <p:nvPr/>
          </p:nvSpPr>
          <p:spPr>
            <a:xfrm flipH="1">
              <a:off x="5560982" y="4285845"/>
              <a:ext cx="157851" cy="323903"/>
            </a:xfrm>
            <a:custGeom>
              <a:avLst/>
              <a:gdLst/>
              <a:ahLst/>
              <a:cxnLst/>
              <a:rect l="l" t="t" r="r" b="b"/>
              <a:pathLst>
                <a:path w="3074" h="6308" extrusionOk="0">
                  <a:moveTo>
                    <a:pt x="0" y="0"/>
                  </a:moveTo>
                  <a:lnTo>
                    <a:pt x="0" y="0"/>
                  </a:lnTo>
                  <a:cubicBezTo>
                    <a:pt x="22" y="2937"/>
                    <a:pt x="2820" y="6308"/>
                    <a:pt x="2820" y="6308"/>
                  </a:cubicBezTo>
                  <a:cubicBezTo>
                    <a:pt x="3073" y="2028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4235;p45">
              <a:extLst>
                <a:ext uri="{FF2B5EF4-FFF2-40B4-BE49-F238E27FC236}">
                  <a16:creationId xmlns:a16="http://schemas.microsoft.com/office/drawing/2014/main" id="{4D02A95C-D90A-47CA-BF65-CA2A9027602C}"/>
                </a:ext>
              </a:extLst>
            </p:cNvPr>
            <p:cNvSpPr/>
            <p:nvPr/>
          </p:nvSpPr>
          <p:spPr>
            <a:xfrm flipH="1">
              <a:off x="5718423" y="4718862"/>
              <a:ext cx="157851" cy="323955"/>
            </a:xfrm>
            <a:custGeom>
              <a:avLst/>
              <a:gdLst/>
              <a:ahLst/>
              <a:cxnLst/>
              <a:rect l="l" t="t" r="r" b="b"/>
              <a:pathLst>
                <a:path w="3074" h="6309" extrusionOk="0">
                  <a:moveTo>
                    <a:pt x="1" y="1"/>
                  </a:moveTo>
                  <a:lnTo>
                    <a:pt x="1" y="1"/>
                  </a:lnTo>
                  <a:cubicBezTo>
                    <a:pt x="23" y="2939"/>
                    <a:pt x="2817" y="6308"/>
                    <a:pt x="2817" y="6308"/>
                  </a:cubicBezTo>
                  <a:cubicBezTo>
                    <a:pt x="3073" y="202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4236;p45">
              <a:extLst>
                <a:ext uri="{FF2B5EF4-FFF2-40B4-BE49-F238E27FC236}">
                  <a16:creationId xmlns:a16="http://schemas.microsoft.com/office/drawing/2014/main" id="{C6C534D3-F4B9-4D96-8C3B-0E19075CAD7B}"/>
                </a:ext>
              </a:extLst>
            </p:cNvPr>
            <p:cNvSpPr/>
            <p:nvPr/>
          </p:nvSpPr>
          <p:spPr>
            <a:xfrm flipH="1">
              <a:off x="5195160" y="4015035"/>
              <a:ext cx="621188" cy="1214176"/>
            </a:xfrm>
            <a:custGeom>
              <a:avLst/>
              <a:gdLst/>
              <a:ahLst/>
              <a:cxnLst/>
              <a:rect l="l" t="t" r="r" b="b"/>
              <a:pathLst>
                <a:path w="12097" h="23646" extrusionOk="0">
                  <a:moveTo>
                    <a:pt x="9343" y="1"/>
                  </a:moveTo>
                  <a:lnTo>
                    <a:pt x="9343" y="1"/>
                  </a:lnTo>
                  <a:cubicBezTo>
                    <a:pt x="7341" y="1904"/>
                    <a:pt x="6733" y="5857"/>
                    <a:pt x="6667" y="6323"/>
                  </a:cubicBezTo>
                  <a:lnTo>
                    <a:pt x="6523" y="6719"/>
                  </a:lnTo>
                  <a:cubicBezTo>
                    <a:pt x="6491" y="5733"/>
                    <a:pt x="6274" y="2084"/>
                    <a:pt x="4968" y="551"/>
                  </a:cubicBezTo>
                  <a:lnTo>
                    <a:pt x="4968" y="551"/>
                  </a:lnTo>
                  <a:cubicBezTo>
                    <a:pt x="4077" y="3543"/>
                    <a:pt x="6073" y="6371"/>
                    <a:pt x="6464" y="6887"/>
                  </a:cubicBezTo>
                  <a:lnTo>
                    <a:pt x="5746" y="8904"/>
                  </a:lnTo>
                  <a:cubicBezTo>
                    <a:pt x="5658" y="8211"/>
                    <a:pt x="5144" y="4669"/>
                    <a:pt x="3436" y="2913"/>
                  </a:cubicBezTo>
                  <a:lnTo>
                    <a:pt x="3436" y="2913"/>
                  </a:lnTo>
                  <a:cubicBezTo>
                    <a:pt x="2618" y="5718"/>
                    <a:pt x="5346" y="8607"/>
                    <a:pt x="5716" y="8981"/>
                  </a:cubicBezTo>
                  <a:lnTo>
                    <a:pt x="3766" y="14449"/>
                  </a:lnTo>
                  <a:cubicBezTo>
                    <a:pt x="3978" y="10225"/>
                    <a:pt x="942" y="8219"/>
                    <a:pt x="942" y="8219"/>
                  </a:cubicBezTo>
                  <a:lnTo>
                    <a:pt x="942" y="8219"/>
                  </a:lnTo>
                  <a:cubicBezTo>
                    <a:pt x="964" y="11027"/>
                    <a:pt x="3524" y="14232"/>
                    <a:pt x="3747" y="14503"/>
                  </a:cubicBezTo>
                  <a:lnTo>
                    <a:pt x="2830" y="17064"/>
                  </a:lnTo>
                  <a:cubicBezTo>
                    <a:pt x="2823" y="13140"/>
                    <a:pt x="0" y="11269"/>
                    <a:pt x="0" y="11269"/>
                  </a:cubicBezTo>
                  <a:lnTo>
                    <a:pt x="0" y="11269"/>
                  </a:lnTo>
                  <a:cubicBezTo>
                    <a:pt x="18" y="13843"/>
                    <a:pt x="2170" y="16752"/>
                    <a:pt x="2702" y="17430"/>
                  </a:cubicBezTo>
                  <a:lnTo>
                    <a:pt x="1481" y="20844"/>
                  </a:lnTo>
                  <a:cubicBezTo>
                    <a:pt x="1294" y="20972"/>
                    <a:pt x="1192" y="21049"/>
                    <a:pt x="1192" y="21049"/>
                  </a:cubicBezTo>
                  <a:cubicBezTo>
                    <a:pt x="1261" y="21060"/>
                    <a:pt x="1331" y="21064"/>
                    <a:pt x="1404" y="21071"/>
                  </a:cubicBezTo>
                  <a:lnTo>
                    <a:pt x="506" y="23583"/>
                  </a:lnTo>
                  <a:lnTo>
                    <a:pt x="686" y="23646"/>
                  </a:lnTo>
                  <a:lnTo>
                    <a:pt x="1602" y="21086"/>
                  </a:lnTo>
                  <a:cubicBezTo>
                    <a:pt x="1776" y="21097"/>
                    <a:pt x="1946" y="21103"/>
                    <a:pt x="2112" y="21103"/>
                  </a:cubicBezTo>
                  <a:cubicBezTo>
                    <a:pt x="5763" y="21103"/>
                    <a:pt x="7638" y="18570"/>
                    <a:pt x="7638" y="18570"/>
                  </a:cubicBezTo>
                  <a:cubicBezTo>
                    <a:pt x="7564" y="18567"/>
                    <a:pt x="7490" y="18565"/>
                    <a:pt x="7416" y="18565"/>
                  </a:cubicBezTo>
                  <a:cubicBezTo>
                    <a:pt x="5245" y="18565"/>
                    <a:pt x="2819" y="19970"/>
                    <a:pt x="1749" y="20668"/>
                  </a:cubicBezTo>
                  <a:lnTo>
                    <a:pt x="2706" y="17988"/>
                  </a:lnTo>
                  <a:cubicBezTo>
                    <a:pt x="2978" y="18014"/>
                    <a:pt x="3241" y="18026"/>
                    <a:pt x="3495" y="18026"/>
                  </a:cubicBezTo>
                  <a:cubicBezTo>
                    <a:pt x="7146" y="18026"/>
                    <a:pt x="9021" y="15498"/>
                    <a:pt x="9021" y="15498"/>
                  </a:cubicBezTo>
                  <a:cubicBezTo>
                    <a:pt x="8946" y="15494"/>
                    <a:pt x="8871" y="15493"/>
                    <a:pt x="8795" y="15493"/>
                  </a:cubicBezTo>
                  <a:cubicBezTo>
                    <a:pt x="6310" y="15493"/>
                    <a:pt x="3498" y="17328"/>
                    <a:pt x="2757" y="17844"/>
                  </a:cubicBezTo>
                  <a:lnTo>
                    <a:pt x="4968" y="11655"/>
                  </a:lnTo>
                  <a:cubicBezTo>
                    <a:pt x="5440" y="11835"/>
                    <a:pt x="5923" y="11911"/>
                    <a:pt x="6403" y="11911"/>
                  </a:cubicBezTo>
                  <a:cubicBezTo>
                    <a:pt x="8872" y="11911"/>
                    <a:pt x="11228" y="9905"/>
                    <a:pt x="11228" y="9905"/>
                  </a:cubicBezTo>
                  <a:lnTo>
                    <a:pt x="11228" y="9905"/>
                  </a:lnTo>
                  <a:cubicBezTo>
                    <a:pt x="11228" y="9905"/>
                    <a:pt x="7132" y="9932"/>
                    <a:pt x="4990" y="11589"/>
                  </a:cubicBezTo>
                  <a:lnTo>
                    <a:pt x="5694" y="9612"/>
                  </a:lnTo>
                  <a:cubicBezTo>
                    <a:pt x="5998" y="9645"/>
                    <a:pt x="6291" y="9660"/>
                    <a:pt x="6574" y="9660"/>
                  </a:cubicBezTo>
                  <a:cubicBezTo>
                    <a:pt x="10224" y="9660"/>
                    <a:pt x="12097" y="7129"/>
                    <a:pt x="12097" y="7129"/>
                  </a:cubicBezTo>
                  <a:cubicBezTo>
                    <a:pt x="12023" y="7126"/>
                    <a:pt x="11949" y="7124"/>
                    <a:pt x="11874" y="7124"/>
                  </a:cubicBezTo>
                  <a:cubicBezTo>
                    <a:pt x="9222" y="7124"/>
                    <a:pt x="6187" y="9222"/>
                    <a:pt x="5713" y="9561"/>
                  </a:cubicBezTo>
                  <a:lnTo>
                    <a:pt x="6941" y="6125"/>
                  </a:lnTo>
                  <a:cubicBezTo>
                    <a:pt x="9923" y="3423"/>
                    <a:pt x="9343" y="1"/>
                    <a:pt x="9343" y="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4237;p45">
              <a:extLst>
                <a:ext uri="{FF2B5EF4-FFF2-40B4-BE49-F238E27FC236}">
                  <a16:creationId xmlns:a16="http://schemas.microsoft.com/office/drawing/2014/main" id="{A7A9A971-9B9F-4B69-8875-B107E1843F96}"/>
                </a:ext>
              </a:extLst>
            </p:cNvPr>
            <p:cNvSpPr/>
            <p:nvPr/>
          </p:nvSpPr>
          <p:spPr>
            <a:xfrm flipH="1">
              <a:off x="5277065" y="4632751"/>
              <a:ext cx="331057" cy="130527"/>
            </a:xfrm>
            <a:custGeom>
              <a:avLst/>
              <a:gdLst/>
              <a:ahLst/>
              <a:cxnLst/>
              <a:rect l="l" t="t" r="r" b="b"/>
              <a:pathLst>
                <a:path w="6447" h="2542" extrusionOk="0">
                  <a:moveTo>
                    <a:pt x="6229" y="1"/>
                  </a:moveTo>
                  <a:cubicBezTo>
                    <a:pt x="3343" y="1"/>
                    <a:pt x="0" y="2488"/>
                    <a:pt x="0" y="2488"/>
                  </a:cubicBezTo>
                  <a:cubicBezTo>
                    <a:pt x="320" y="2524"/>
                    <a:pt x="627" y="2541"/>
                    <a:pt x="923" y="2541"/>
                  </a:cubicBezTo>
                  <a:cubicBezTo>
                    <a:pt x="4573" y="2541"/>
                    <a:pt x="6447" y="6"/>
                    <a:pt x="6447" y="6"/>
                  </a:cubicBezTo>
                  <a:cubicBezTo>
                    <a:pt x="6375" y="3"/>
                    <a:pt x="6302" y="1"/>
                    <a:pt x="6229" y="1"/>
                  </a:cubicBezTo>
                  <a:close/>
                </a:path>
              </a:pathLst>
            </a:custGeom>
            <a:solidFill>
              <a:srgbClr val="2E5F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238;p45">
              <a:extLst>
                <a:ext uri="{FF2B5EF4-FFF2-40B4-BE49-F238E27FC236}">
                  <a16:creationId xmlns:a16="http://schemas.microsoft.com/office/drawing/2014/main" id="{ED2F506C-955D-486F-B0A2-5F57EA8BB792}"/>
                </a:ext>
              </a:extLst>
            </p:cNvPr>
            <p:cNvSpPr/>
            <p:nvPr/>
          </p:nvSpPr>
          <p:spPr>
            <a:xfrm flipH="1">
              <a:off x="5185506" y="4233675"/>
              <a:ext cx="294958" cy="162773"/>
            </a:xfrm>
            <a:custGeom>
              <a:avLst/>
              <a:gdLst/>
              <a:ahLst/>
              <a:cxnLst/>
              <a:rect l="l" t="t" r="r" b="b"/>
              <a:pathLst>
                <a:path w="5744" h="3170" extrusionOk="0">
                  <a:moveTo>
                    <a:pt x="5743" y="1"/>
                  </a:moveTo>
                  <a:lnTo>
                    <a:pt x="5743" y="1"/>
                  </a:lnTo>
                  <a:cubicBezTo>
                    <a:pt x="5743" y="1"/>
                    <a:pt x="1676" y="979"/>
                    <a:pt x="1" y="3128"/>
                  </a:cubicBezTo>
                  <a:cubicBezTo>
                    <a:pt x="188" y="3156"/>
                    <a:pt x="374" y="3169"/>
                    <a:pt x="557" y="3169"/>
                  </a:cubicBezTo>
                  <a:cubicBezTo>
                    <a:pt x="3409" y="3169"/>
                    <a:pt x="5743" y="1"/>
                    <a:pt x="5743" y="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239;p45">
              <a:extLst>
                <a:ext uri="{FF2B5EF4-FFF2-40B4-BE49-F238E27FC236}">
                  <a16:creationId xmlns:a16="http://schemas.microsoft.com/office/drawing/2014/main" id="{7413127A-D4F5-4E3F-9EF8-9ED9A02FCA9B}"/>
                </a:ext>
              </a:extLst>
            </p:cNvPr>
            <p:cNvSpPr/>
            <p:nvPr/>
          </p:nvSpPr>
          <p:spPr>
            <a:xfrm flipH="1">
              <a:off x="5801873" y="4869637"/>
              <a:ext cx="174797" cy="290990"/>
            </a:xfrm>
            <a:custGeom>
              <a:avLst/>
              <a:gdLst/>
              <a:ahLst/>
              <a:cxnLst/>
              <a:rect l="l" t="t" r="r" b="b"/>
              <a:pathLst>
                <a:path w="3404" h="5667" extrusionOk="0">
                  <a:moveTo>
                    <a:pt x="1" y="1"/>
                  </a:moveTo>
                  <a:cubicBezTo>
                    <a:pt x="45" y="3455"/>
                    <a:pt x="3404" y="5667"/>
                    <a:pt x="3404" y="5667"/>
                  </a:cubicBezTo>
                  <a:cubicBezTo>
                    <a:pt x="3404" y="5667"/>
                    <a:pt x="1981" y="1248"/>
                    <a:pt x="1" y="1"/>
                  </a:cubicBezTo>
                  <a:close/>
                </a:path>
              </a:pathLst>
            </a:custGeom>
            <a:solidFill>
              <a:srgbClr val="2E5F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240;p45">
              <a:extLst>
                <a:ext uri="{FF2B5EF4-FFF2-40B4-BE49-F238E27FC236}">
                  <a16:creationId xmlns:a16="http://schemas.microsoft.com/office/drawing/2014/main" id="{B6E7147C-7192-433F-A0E9-1AD8A5F94075}"/>
                </a:ext>
              </a:extLst>
            </p:cNvPr>
            <p:cNvSpPr/>
            <p:nvPr/>
          </p:nvSpPr>
          <p:spPr>
            <a:xfrm flipH="1">
              <a:off x="3850854" y="3018164"/>
              <a:ext cx="1655952" cy="2071894"/>
            </a:xfrm>
            <a:custGeom>
              <a:avLst/>
              <a:gdLst/>
              <a:ahLst/>
              <a:cxnLst/>
              <a:rect l="l" t="t" r="r" b="b"/>
              <a:pathLst>
                <a:path w="32248" h="40350" extrusionOk="0">
                  <a:moveTo>
                    <a:pt x="18060" y="1"/>
                  </a:moveTo>
                  <a:cubicBezTo>
                    <a:pt x="12507" y="1"/>
                    <a:pt x="8739" y="2169"/>
                    <a:pt x="7602" y="4469"/>
                  </a:cubicBezTo>
                  <a:cubicBezTo>
                    <a:pt x="7595" y="4484"/>
                    <a:pt x="7587" y="4498"/>
                    <a:pt x="7580" y="4513"/>
                  </a:cubicBezTo>
                  <a:cubicBezTo>
                    <a:pt x="6755" y="5782"/>
                    <a:pt x="4635" y="9404"/>
                    <a:pt x="4371" y="13522"/>
                  </a:cubicBezTo>
                  <a:cubicBezTo>
                    <a:pt x="4181" y="16489"/>
                    <a:pt x="4745" y="19665"/>
                    <a:pt x="5622" y="23372"/>
                  </a:cubicBezTo>
                  <a:cubicBezTo>
                    <a:pt x="4943" y="24065"/>
                    <a:pt x="1720" y="27515"/>
                    <a:pt x="910" y="31568"/>
                  </a:cubicBezTo>
                  <a:cubicBezTo>
                    <a:pt x="1" y="36111"/>
                    <a:pt x="2270" y="40350"/>
                    <a:pt x="2270" y="40350"/>
                  </a:cubicBezTo>
                  <a:lnTo>
                    <a:pt x="8023" y="40350"/>
                  </a:lnTo>
                  <a:lnTo>
                    <a:pt x="7957" y="33360"/>
                  </a:lnTo>
                  <a:lnTo>
                    <a:pt x="24961" y="33360"/>
                  </a:lnTo>
                  <a:lnTo>
                    <a:pt x="24961" y="9126"/>
                  </a:lnTo>
                  <a:lnTo>
                    <a:pt x="31338" y="10274"/>
                  </a:lnTo>
                  <a:lnTo>
                    <a:pt x="32247" y="10475"/>
                  </a:lnTo>
                  <a:cubicBezTo>
                    <a:pt x="32247" y="10475"/>
                    <a:pt x="31639" y="2401"/>
                    <a:pt x="23263" y="585"/>
                  </a:cubicBezTo>
                  <a:cubicBezTo>
                    <a:pt x="21395" y="179"/>
                    <a:pt x="19654" y="1"/>
                    <a:pt x="18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241;p45">
              <a:extLst>
                <a:ext uri="{FF2B5EF4-FFF2-40B4-BE49-F238E27FC236}">
                  <a16:creationId xmlns:a16="http://schemas.microsoft.com/office/drawing/2014/main" id="{DC764658-6015-47C4-808D-957F785EB94D}"/>
                </a:ext>
              </a:extLst>
            </p:cNvPr>
            <p:cNvSpPr/>
            <p:nvPr/>
          </p:nvSpPr>
          <p:spPr>
            <a:xfrm flipH="1">
              <a:off x="3531507" y="4653029"/>
              <a:ext cx="1997176" cy="442261"/>
            </a:xfrm>
            <a:custGeom>
              <a:avLst/>
              <a:gdLst/>
              <a:ahLst/>
              <a:cxnLst/>
              <a:rect l="l" t="t" r="r" b="b"/>
              <a:pathLst>
                <a:path w="38893" h="8613" extrusionOk="0">
                  <a:moveTo>
                    <a:pt x="14756" y="0"/>
                  </a:moveTo>
                  <a:cubicBezTo>
                    <a:pt x="13972" y="0"/>
                    <a:pt x="11545" y="27"/>
                    <a:pt x="7555" y="303"/>
                  </a:cubicBezTo>
                  <a:cubicBezTo>
                    <a:pt x="2116" y="680"/>
                    <a:pt x="1" y="8612"/>
                    <a:pt x="1" y="8612"/>
                  </a:cubicBezTo>
                  <a:lnTo>
                    <a:pt x="38665" y="8612"/>
                  </a:lnTo>
                  <a:cubicBezTo>
                    <a:pt x="38892" y="680"/>
                    <a:pt x="34888" y="2"/>
                    <a:pt x="34888" y="2"/>
                  </a:cubicBezTo>
                  <a:lnTo>
                    <a:pt x="15036" y="2"/>
                  </a:lnTo>
                  <a:cubicBezTo>
                    <a:pt x="15036" y="2"/>
                    <a:pt x="14942" y="0"/>
                    <a:pt x="147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242;p45">
              <a:extLst>
                <a:ext uri="{FF2B5EF4-FFF2-40B4-BE49-F238E27FC236}">
                  <a16:creationId xmlns:a16="http://schemas.microsoft.com/office/drawing/2014/main" id="{F5DB0D25-39A8-4CFA-B908-9C54AC6F2C69}"/>
                </a:ext>
              </a:extLst>
            </p:cNvPr>
            <p:cNvSpPr/>
            <p:nvPr/>
          </p:nvSpPr>
          <p:spPr>
            <a:xfrm flipH="1">
              <a:off x="3530735" y="3322915"/>
              <a:ext cx="764199" cy="1753433"/>
            </a:xfrm>
            <a:custGeom>
              <a:avLst/>
              <a:gdLst/>
              <a:ahLst/>
              <a:cxnLst/>
              <a:rect l="l" t="t" r="r" b="b"/>
              <a:pathLst>
                <a:path w="14882" h="34148" extrusionOk="0">
                  <a:moveTo>
                    <a:pt x="151" y="1"/>
                  </a:moveTo>
                  <a:lnTo>
                    <a:pt x="0" y="34147"/>
                  </a:lnTo>
                  <a:lnTo>
                    <a:pt x="12465" y="34147"/>
                  </a:lnTo>
                  <a:cubicBezTo>
                    <a:pt x="14881" y="30220"/>
                    <a:pt x="14276" y="23949"/>
                    <a:pt x="9216" y="15339"/>
                  </a:cubicBezTo>
                  <a:cubicBezTo>
                    <a:pt x="10426" y="2872"/>
                    <a:pt x="6117" y="1"/>
                    <a:pt x="6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243;p45">
              <a:extLst>
                <a:ext uri="{FF2B5EF4-FFF2-40B4-BE49-F238E27FC236}">
                  <a16:creationId xmlns:a16="http://schemas.microsoft.com/office/drawing/2014/main" id="{67BCB30E-16D2-4C6E-ADEF-5B662F8C5B5D}"/>
                </a:ext>
              </a:extLst>
            </p:cNvPr>
            <p:cNvSpPr/>
            <p:nvPr/>
          </p:nvSpPr>
          <p:spPr>
            <a:xfrm flipH="1">
              <a:off x="4209590" y="4044406"/>
              <a:ext cx="659854" cy="1016538"/>
            </a:xfrm>
            <a:custGeom>
              <a:avLst/>
              <a:gdLst/>
              <a:ahLst/>
              <a:cxnLst/>
              <a:rect l="l" t="t" r="r" b="b"/>
              <a:pathLst>
                <a:path w="12850" h="19797" extrusionOk="0">
                  <a:moveTo>
                    <a:pt x="10129" y="1"/>
                  </a:moveTo>
                  <a:lnTo>
                    <a:pt x="2047" y="5894"/>
                  </a:lnTo>
                  <a:lnTo>
                    <a:pt x="2198" y="11486"/>
                  </a:lnTo>
                  <a:cubicBezTo>
                    <a:pt x="2198" y="11486"/>
                    <a:pt x="386" y="13525"/>
                    <a:pt x="159" y="15718"/>
                  </a:cubicBezTo>
                  <a:cubicBezTo>
                    <a:pt x="1" y="17225"/>
                    <a:pt x="1134" y="19714"/>
                    <a:pt x="4540" y="19795"/>
                  </a:cubicBezTo>
                  <a:cubicBezTo>
                    <a:pt x="4577" y="19796"/>
                    <a:pt x="4614" y="19797"/>
                    <a:pt x="4651" y="19797"/>
                  </a:cubicBezTo>
                  <a:cubicBezTo>
                    <a:pt x="7871" y="19797"/>
                    <a:pt x="11429" y="16503"/>
                    <a:pt x="12549" y="12770"/>
                  </a:cubicBezTo>
                  <a:cubicBezTo>
                    <a:pt x="12850" y="5894"/>
                    <a:pt x="12850" y="456"/>
                    <a:pt x="12850" y="456"/>
                  </a:cubicBezTo>
                  <a:lnTo>
                    <a:pt x="10129" y="1"/>
                  </a:lnTo>
                  <a:close/>
                </a:path>
              </a:pathLst>
            </a:custGeom>
            <a:solidFill>
              <a:srgbClr val="E9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244;p45">
              <a:extLst>
                <a:ext uri="{FF2B5EF4-FFF2-40B4-BE49-F238E27FC236}">
                  <a16:creationId xmlns:a16="http://schemas.microsoft.com/office/drawing/2014/main" id="{0BD0E0F5-700D-41FC-AB25-E38D47C6088C}"/>
                </a:ext>
              </a:extLst>
            </p:cNvPr>
            <p:cNvSpPr/>
            <p:nvPr/>
          </p:nvSpPr>
          <p:spPr>
            <a:xfrm flipH="1">
              <a:off x="4274138" y="4148026"/>
              <a:ext cx="490192" cy="404828"/>
            </a:xfrm>
            <a:custGeom>
              <a:avLst/>
              <a:gdLst/>
              <a:ahLst/>
              <a:cxnLst/>
              <a:rect l="l" t="t" r="r" b="b"/>
              <a:pathLst>
                <a:path w="9546" h="7884" extrusionOk="0">
                  <a:moveTo>
                    <a:pt x="9545" y="0"/>
                  </a:moveTo>
                  <a:lnTo>
                    <a:pt x="818" y="3282"/>
                  </a:lnTo>
                  <a:lnTo>
                    <a:pt x="0" y="3876"/>
                  </a:lnTo>
                  <a:lnTo>
                    <a:pt x="107" y="7884"/>
                  </a:lnTo>
                  <a:cubicBezTo>
                    <a:pt x="3854" y="7051"/>
                    <a:pt x="6289" y="5064"/>
                    <a:pt x="7781" y="3373"/>
                  </a:cubicBezTo>
                  <a:cubicBezTo>
                    <a:pt x="9292" y="1661"/>
                    <a:pt x="9545" y="0"/>
                    <a:pt x="9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245;p45">
              <a:extLst>
                <a:ext uri="{FF2B5EF4-FFF2-40B4-BE49-F238E27FC236}">
                  <a16:creationId xmlns:a16="http://schemas.microsoft.com/office/drawing/2014/main" id="{2E5326D7-044C-4F26-9817-4D7A53038E82}"/>
                </a:ext>
              </a:extLst>
            </p:cNvPr>
            <p:cNvSpPr/>
            <p:nvPr/>
          </p:nvSpPr>
          <p:spPr>
            <a:xfrm flipH="1">
              <a:off x="4223146" y="3388999"/>
              <a:ext cx="920613" cy="1043957"/>
            </a:xfrm>
            <a:custGeom>
              <a:avLst/>
              <a:gdLst/>
              <a:ahLst/>
              <a:cxnLst/>
              <a:rect l="l" t="t" r="r" b="b"/>
              <a:pathLst>
                <a:path w="17928" h="20331" extrusionOk="0">
                  <a:moveTo>
                    <a:pt x="1951" y="0"/>
                  </a:moveTo>
                  <a:cubicBezTo>
                    <a:pt x="1951" y="0"/>
                    <a:pt x="403" y="2172"/>
                    <a:pt x="235" y="8365"/>
                  </a:cubicBezTo>
                  <a:cubicBezTo>
                    <a:pt x="0" y="17048"/>
                    <a:pt x="939" y="18691"/>
                    <a:pt x="3913" y="19868"/>
                  </a:cubicBezTo>
                  <a:cubicBezTo>
                    <a:pt x="4689" y="20175"/>
                    <a:pt x="5662" y="20330"/>
                    <a:pt x="6733" y="20330"/>
                  </a:cubicBezTo>
                  <a:cubicBezTo>
                    <a:pt x="10472" y="20330"/>
                    <a:pt x="15396" y="18437"/>
                    <a:pt x="17246" y="14503"/>
                  </a:cubicBezTo>
                  <a:cubicBezTo>
                    <a:pt x="17928" y="8497"/>
                    <a:pt x="16794" y="2153"/>
                    <a:pt x="16794" y="2153"/>
                  </a:cubicBezTo>
                  <a:lnTo>
                    <a:pt x="1951" y="0"/>
                  </a:lnTo>
                  <a:close/>
                </a:path>
              </a:pathLst>
            </a:custGeom>
            <a:solidFill>
              <a:srgbClr val="E9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246;p45">
              <a:extLst>
                <a:ext uri="{FF2B5EF4-FFF2-40B4-BE49-F238E27FC236}">
                  <a16:creationId xmlns:a16="http://schemas.microsoft.com/office/drawing/2014/main" id="{0A81C311-DEF1-4F49-A842-6A2220E43D94}"/>
                </a:ext>
              </a:extLst>
            </p:cNvPr>
            <p:cNvSpPr/>
            <p:nvPr/>
          </p:nvSpPr>
          <p:spPr>
            <a:xfrm flipH="1">
              <a:off x="4221298" y="3322915"/>
              <a:ext cx="853394" cy="596562"/>
            </a:xfrm>
            <a:custGeom>
              <a:avLst/>
              <a:gdLst/>
              <a:ahLst/>
              <a:cxnLst/>
              <a:rect l="l" t="t" r="r" b="b"/>
              <a:pathLst>
                <a:path w="16619" h="11618" extrusionOk="0">
                  <a:moveTo>
                    <a:pt x="1" y="1"/>
                  </a:moveTo>
                  <a:lnTo>
                    <a:pt x="228" y="756"/>
                  </a:lnTo>
                  <a:cubicBezTo>
                    <a:pt x="228" y="756"/>
                    <a:pt x="3628" y="11618"/>
                    <a:pt x="11747" y="11618"/>
                  </a:cubicBezTo>
                  <a:cubicBezTo>
                    <a:pt x="12859" y="11618"/>
                    <a:pt x="14061" y="11414"/>
                    <a:pt x="15354" y="10950"/>
                  </a:cubicBezTo>
                  <a:lnTo>
                    <a:pt x="16619" y="8387"/>
                  </a:lnTo>
                  <a:lnTo>
                    <a:pt x="16392" y="2421"/>
                  </a:lnTo>
                  <a:lnTo>
                    <a:pt x="163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247;p45">
              <a:extLst>
                <a:ext uri="{FF2B5EF4-FFF2-40B4-BE49-F238E27FC236}">
                  <a16:creationId xmlns:a16="http://schemas.microsoft.com/office/drawing/2014/main" id="{92CE265E-1DBB-4C6D-B75B-112527B73D39}"/>
                </a:ext>
              </a:extLst>
            </p:cNvPr>
            <p:cNvSpPr/>
            <p:nvPr/>
          </p:nvSpPr>
          <p:spPr>
            <a:xfrm flipH="1">
              <a:off x="4044703" y="3761170"/>
              <a:ext cx="263377" cy="350862"/>
            </a:xfrm>
            <a:custGeom>
              <a:avLst/>
              <a:gdLst/>
              <a:ahLst/>
              <a:cxnLst/>
              <a:rect l="l" t="t" r="r" b="b"/>
              <a:pathLst>
                <a:path w="5129" h="6833" extrusionOk="0">
                  <a:moveTo>
                    <a:pt x="2055" y="0"/>
                  </a:moveTo>
                  <a:cubicBezTo>
                    <a:pt x="1395" y="0"/>
                    <a:pt x="703" y="221"/>
                    <a:pt x="106" y="684"/>
                  </a:cubicBezTo>
                  <a:lnTo>
                    <a:pt x="0" y="6830"/>
                  </a:lnTo>
                  <a:cubicBezTo>
                    <a:pt x="0" y="6830"/>
                    <a:pt x="47" y="6833"/>
                    <a:pt x="132" y="6833"/>
                  </a:cubicBezTo>
                  <a:cubicBezTo>
                    <a:pt x="782" y="6833"/>
                    <a:pt x="3653" y="6663"/>
                    <a:pt x="4470" y="3721"/>
                  </a:cubicBezTo>
                  <a:cubicBezTo>
                    <a:pt x="5128" y="1352"/>
                    <a:pt x="3688" y="0"/>
                    <a:pt x="2055" y="0"/>
                  </a:cubicBezTo>
                  <a:close/>
                </a:path>
              </a:pathLst>
            </a:custGeom>
            <a:solidFill>
              <a:srgbClr val="E9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248;p45">
              <a:extLst>
                <a:ext uri="{FF2B5EF4-FFF2-40B4-BE49-F238E27FC236}">
                  <a16:creationId xmlns:a16="http://schemas.microsoft.com/office/drawing/2014/main" id="{9DC4CF41-855C-429D-9DD7-1CC673895EFB}"/>
                </a:ext>
              </a:extLst>
            </p:cNvPr>
            <p:cNvSpPr/>
            <p:nvPr/>
          </p:nvSpPr>
          <p:spPr>
            <a:xfrm flipH="1">
              <a:off x="4125221" y="3844046"/>
              <a:ext cx="142447" cy="165802"/>
            </a:xfrm>
            <a:custGeom>
              <a:avLst/>
              <a:gdLst/>
              <a:ahLst/>
              <a:cxnLst/>
              <a:rect l="l" t="t" r="r" b="b"/>
              <a:pathLst>
                <a:path w="2774" h="3229" extrusionOk="0">
                  <a:moveTo>
                    <a:pt x="1853" y="0"/>
                  </a:moveTo>
                  <a:cubicBezTo>
                    <a:pt x="1548" y="0"/>
                    <a:pt x="1273" y="84"/>
                    <a:pt x="1032" y="251"/>
                  </a:cubicBezTo>
                  <a:cubicBezTo>
                    <a:pt x="9" y="963"/>
                    <a:pt x="1" y="2943"/>
                    <a:pt x="1" y="3026"/>
                  </a:cubicBezTo>
                  <a:cubicBezTo>
                    <a:pt x="1" y="3136"/>
                    <a:pt x="89" y="3229"/>
                    <a:pt x="203" y="3229"/>
                  </a:cubicBezTo>
                  <a:cubicBezTo>
                    <a:pt x="313" y="3224"/>
                    <a:pt x="405" y="3136"/>
                    <a:pt x="405" y="3026"/>
                  </a:cubicBezTo>
                  <a:cubicBezTo>
                    <a:pt x="405" y="3009"/>
                    <a:pt x="408" y="1175"/>
                    <a:pt x="1263" y="581"/>
                  </a:cubicBezTo>
                  <a:cubicBezTo>
                    <a:pt x="1436" y="461"/>
                    <a:pt x="1632" y="401"/>
                    <a:pt x="1854" y="401"/>
                  </a:cubicBezTo>
                  <a:cubicBezTo>
                    <a:pt x="2042" y="401"/>
                    <a:pt x="2248" y="444"/>
                    <a:pt x="2477" y="530"/>
                  </a:cubicBezTo>
                  <a:cubicBezTo>
                    <a:pt x="2500" y="538"/>
                    <a:pt x="2523" y="541"/>
                    <a:pt x="2546" y="541"/>
                  </a:cubicBezTo>
                  <a:cubicBezTo>
                    <a:pt x="2629" y="541"/>
                    <a:pt x="2705" y="492"/>
                    <a:pt x="2737" y="408"/>
                  </a:cubicBezTo>
                  <a:cubicBezTo>
                    <a:pt x="2773" y="306"/>
                    <a:pt x="2722" y="188"/>
                    <a:pt x="2619" y="152"/>
                  </a:cubicBezTo>
                  <a:cubicBezTo>
                    <a:pt x="2347" y="51"/>
                    <a:pt x="2091" y="0"/>
                    <a:pt x="1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249;p45">
              <a:extLst>
                <a:ext uri="{FF2B5EF4-FFF2-40B4-BE49-F238E27FC236}">
                  <a16:creationId xmlns:a16="http://schemas.microsoft.com/office/drawing/2014/main" id="{8B38C0A5-39C8-4FC3-A949-334E1B768E2D}"/>
                </a:ext>
              </a:extLst>
            </p:cNvPr>
            <p:cNvSpPr/>
            <p:nvPr/>
          </p:nvSpPr>
          <p:spPr>
            <a:xfrm flipH="1">
              <a:off x="4161371" y="3885483"/>
              <a:ext cx="78772" cy="100437"/>
            </a:xfrm>
            <a:custGeom>
              <a:avLst/>
              <a:gdLst/>
              <a:ahLst/>
              <a:cxnLst/>
              <a:rect l="l" t="t" r="r" b="b"/>
              <a:pathLst>
                <a:path w="1534" h="1956" extrusionOk="0">
                  <a:moveTo>
                    <a:pt x="144" y="1"/>
                  </a:moveTo>
                  <a:cubicBezTo>
                    <a:pt x="77" y="1"/>
                    <a:pt x="19" y="51"/>
                    <a:pt x="8" y="119"/>
                  </a:cubicBezTo>
                  <a:cubicBezTo>
                    <a:pt x="1" y="192"/>
                    <a:pt x="52" y="258"/>
                    <a:pt x="125" y="269"/>
                  </a:cubicBezTo>
                  <a:cubicBezTo>
                    <a:pt x="129" y="269"/>
                    <a:pt x="730" y="354"/>
                    <a:pt x="1035" y="797"/>
                  </a:cubicBezTo>
                  <a:cubicBezTo>
                    <a:pt x="1215" y="1053"/>
                    <a:pt x="1255" y="1391"/>
                    <a:pt x="1159" y="1791"/>
                  </a:cubicBezTo>
                  <a:cubicBezTo>
                    <a:pt x="1141" y="1864"/>
                    <a:pt x="1189" y="1938"/>
                    <a:pt x="1259" y="1952"/>
                  </a:cubicBezTo>
                  <a:cubicBezTo>
                    <a:pt x="1269" y="1955"/>
                    <a:pt x="1281" y="1955"/>
                    <a:pt x="1291" y="1955"/>
                  </a:cubicBezTo>
                  <a:cubicBezTo>
                    <a:pt x="1350" y="1955"/>
                    <a:pt x="1405" y="1916"/>
                    <a:pt x="1420" y="1853"/>
                  </a:cubicBezTo>
                  <a:cubicBezTo>
                    <a:pt x="1533" y="1373"/>
                    <a:pt x="1479" y="965"/>
                    <a:pt x="1255" y="643"/>
                  </a:cubicBezTo>
                  <a:cubicBezTo>
                    <a:pt x="884" y="104"/>
                    <a:pt x="187" y="5"/>
                    <a:pt x="158" y="2"/>
                  </a:cubicBezTo>
                  <a:cubicBezTo>
                    <a:pt x="154" y="1"/>
                    <a:pt x="149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4250;p45">
              <a:extLst>
                <a:ext uri="{FF2B5EF4-FFF2-40B4-BE49-F238E27FC236}">
                  <a16:creationId xmlns:a16="http://schemas.microsoft.com/office/drawing/2014/main" id="{1E5012A3-C952-4AA7-82C0-559A7CEF22D2}"/>
                </a:ext>
              </a:extLst>
            </p:cNvPr>
            <p:cNvSpPr/>
            <p:nvPr/>
          </p:nvSpPr>
          <p:spPr>
            <a:xfrm flipH="1">
              <a:off x="4053125" y="4102789"/>
              <a:ext cx="411985" cy="979566"/>
            </a:xfrm>
            <a:custGeom>
              <a:avLst/>
              <a:gdLst/>
              <a:ahLst/>
              <a:cxnLst/>
              <a:rect l="l" t="t" r="r" b="b"/>
              <a:pathLst>
                <a:path w="8023" h="19077" extrusionOk="0">
                  <a:moveTo>
                    <a:pt x="4844" y="1"/>
                  </a:moveTo>
                  <a:cubicBezTo>
                    <a:pt x="4844" y="1"/>
                    <a:pt x="3784" y="14233"/>
                    <a:pt x="0" y="19076"/>
                  </a:cubicBezTo>
                  <a:lnTo>
                    <a:pt x="7418" y="19076"/>
                  </a:lnTo>
                  <a:lnTo>
                    <a:pt x="8023" y="1666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251;p45">
              <a:extLst>
                <a:ext uri="{FF2B5EF4-FFF2-40B4-BE49-F238E27FC236}">
                  <a16:creationId xmlns:a16="http://schemas.microsoft.com/office/drawing/2014/main" id="{E9CCDC55-B406-4930-90C2-22BC57AADB99}"/>
                </a:ext>
              </a:extLst>
            </p:cNvPr>
            <p:cNvSpPr/>
            <p:nvPr/>
          </p:nvSpPr>
          <p:spPr>
            <a:xfrm flipH="1">
              <a:off x="4717446" y="4155318"/>
              <a:ext cx="272672" cy="75019"/>
            </a:xfrm>
            <a:custGeom>
              <a:avLst/>
              <a:gdLst/>
              <a:ahLst/>
              <a:cxnLst/>
              <a:rect l="l" t="t" r="r" b="b"/>
              <a:pathLst>
                <a:path w="5310" h="1461" extrusionOk="0">
                  <a:moveTo>
                    <a:pt x="4927" y="0"/>
                  </a:moveTo>
                  <a:cubicBezTo>
                    <a:pt x="4864" y="0"/>
                    <a:pt x="4799" y="18"/>
                    <a:pt x="4741" y="56"/>
                  </a:cubicBezTo>
                  <a:cubicBezTo>
                    <a:pt x="3992" y="542"/>
                    <a:pt x="3234" y="785"/>
                    <a:pt x="2481" y="785"/>
                  </a:cubicBezTo>
                  <a:cubicBezTo>
                    <a:pt x="2250" y="785"/>
                    <a:pt x="2019" y="762"/>
                    <a:pt x="1790" y="716"/>
                  </a:cubicBezTo>
                  <a:cubicBezTo>
                    <a:pt x="1053" y="566"/>
                    <a:pt x="594" y="229"/>
                    <a:pt x="591" y="221"/>
                  </a:cubicBezTo>
                  <a:cubicBezTo>
                    <a:pt x="529" y="174"/>
                    <a:pt x="456" y="151"/>
                    <a:pt x="384" y="151"/>
                  </a:cubicBezTo>
                  <a:cubicBezTo>
                    <a:pt x="282" y="151"/>
                    <a:pt x="181" y="197"/>
                    <a:pt x="114" y="283"/>
                  </a:cubicBezTo>
                  <a:cubicBezTo>
                    <a:pt x="0" y="434"/>
                    <a:pt x="29" y="647"/>
                    <a:pt x="176" y="760"/>
                  </a:cubicBezTo>
                  <a:cubicBezTo>
                    <a:pt x="198" y="779"/>
                    <a:pt x="741" y="1189"/>
                    <a:pt x="1621" y="1373"/>
                  </a:cubicBezTo>
                  <a:cubicBezTo>
                    <a:pt x="1903" y="1431"/>
                    <a:pt x="2186" y="1461"/>
                    <a:pt x="2475" y="1461"/>
                  </a:cubicBezTo>
                  <a:cubicBezTo>
                    <a:pt x="2710" y="1461"/>
                    <a:pt x="2949" y="1439"/>
                    <a:pt x="3187" y="1398"/>
                  </a:cubicBezTo>
                  <a:cubicBezTo>
                    <a:pt x="3836" y="1292"/>
                    <a:pt x="4485" y="1028"/>
                    <a:pt x="5108" y="625"/>
                  </a:cubicBezTo>
                  <a:cubicBezTo>
                    <a:pt x="5266" y="522"/>
                    <a:pt x="5310" y="313"/>
                    <a:pt x="5211" y="155"/>
                  </a:cubicBezTo>
                  <a:cubicBezTo>
                    <a:pt x="5146" y="55"/>
                    <a:pt x="5038" y="0"/>
                    <a:pt x="4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252;p45">
              <a:extLst>
                <a:ext uri="{FF2B5EF4-FFF2-40B4-BE49-F238E27FC236}">
                  <a16:creationId xmlns:a16="http://schemas.microsoft.com/office/drawing/2014/main" id="{B2655C83-FDEE-4297-9302-09AB9B6FEEF7}"/>
                </a:ext>
              </a:extLst>
            </p:cNvPr>
            <p:cNvSpPr/>
            <p:nvPr/>
          </p:nvSpPr>
          <p:spPr>
            <a:xfrm flipH="1">
              <a:off x="3980413" y="3127741"/>
              <a:ext cx="943771" cy="588398"/>
            </a:xfrm>
            <a:custGeom>
              <a:avLst/>
              <a:gdLst/>
              <a:ahLst/>
              <a:cxnLst/>
              <a:rect l="l" t="t" r="r" b="b"/>
              <a:pathLst>
                <a:path w="18379" h="11459" extrusionOk="0">
                  <a:moveTo>
                    <a:pt x="9951" y="0"/>
                  </a:moveTo>
                  <a:cubicBezTo>
                    <a:pt x="9080" y="0"/>
                    <a:pt x="8202" y="455"/>
                    <a:pt x="8012" y="915"/>
                  </a:cubicBezTo>
                  <a:cubicBezTo>
                    <a:pt x="7653" y="549"/>
                    <a:pt x="7092" y="386"/>
                    <a:pt x="6514" y="386"/>
                  </a:cubicBezTo>
                  <a:cubicBezTo>
                    <a:pt x="5408" y="386"/>
                    <a:pt x="4236" y="981"/>
                    <a:pt x="4279" y="1891"/>
                  </a:cubicBezTo>
                  <a:cubicBezTo>
                    <a:pt x="4279" y="1891"/>
                    <a:pt x="4217" y="1885"/>
                    <a:pt x="4111" y="1885"/>
                  </a:cubicBezTo>
                  <a:cubicBezTo>
                    <a:pt x="3473" y="1885"/>
                    <a:pt x="1241" y="2106"/>
                    <a:pt x="1342" y="5213"/>
                  </a:cubicBezTo>
                  <a:cubicBezTo>
                    <a:pt x="0" y="6110"/>
                    <a:pt x="630" y="9523"/>
                    <a:pt x="3340" y="9523"/>
                  </a:cubicBezTo>
                  <a:cubicBezTo>
                    <a:pt x="3445" y="9523"/>
                    <a:pt x="3552" y="9518"/>
                    <a:pt x="3663" y="9507"/>
                  </a:cubicBezTo>
                  <a:cubicBezTo>
                    <a:pt x="4445" y="10006"/>
                    <a:pt x="5277" y="10172"/>
                    <a:pt x="6029" y="10172"/>
                  </a:cubicBezTo>
                  <a:cubicBezTo>
                    <a:pt x="7131" y="10172"/>
                    <a:pt x="8061" y="9815"/>
                    <a:pt x="8412" y="9621"/>
                  </a:cubicBezTo>
                  <a:cubicBezTo>
                    <a:pt x="8763" y="9855"/>
                    <a:pt x="9223" y="9931"/>
                    <a:pt x="9669" y="9931"/>
                  </a:cubicBezTo>
                  <a:cubicBezTo>
                    <a:pt x="10473" y="9931"/>
                    <a:pt x="11232" y="9687"/>
                    <a:pt x="11232" y="9687"/>
                  </a:cubicBezTo>
                  <a:cubicBezTo>
                    <a:pt x="11232" y="9687"/>
                    <a:pt x="11880" y="11230"/>
                    <a:pt x="13395" y="11392"/>
                  </a:cubicBezTo>
                  <a:cubicBezTo>
                    <a:pt x="13715" y="11425"/>
                    <a:pt x="14138" y="11458"/>
                    <a:pt x="14599" y="11458"/>
                  </a:cubicBezTo>
                  <a:cubicBezTo>
                    <a:pt x="15933" y="11458"/>
                    <a:pt x="17579" y="11181"/>
                    <a:pt x="17920" y="9815"/>
                  </a:cubicBezTo>
                  <a:cubicBezTo>
                    <a:pt x="18272" y="8407"/>
                    <a:pt x="18379" y="6211"/>
                    <a:pt x="16868" y="5477"/>
                  </a:cubicBezTo>
                  <a:cubicBezTo>
                    <a:pt x="17498" y="4108"/>
                    <a:pt x="16449" y="2433"/>
                    <a:pt x="15037" y="2433"/>
                  </a:cubicBezTo>
                  <a:cubicBezTo>
                    <a:pt x="14971" y="2433"/>
                    <a:pt x="14904" y="2437"/>
                    <a:pt x="14837" y="2445"/>
                  </a:cubicBezTo>
                  <a:cubicBezTo>
                    <a:pt x="14837" y="1053"/>
                    <a:pt x="13761" y="334"/>
                    <a:pt x="12730" y="334"/>
                  </a:cubicBezTo>
                  <a:cubicBezTo>
                    <a:pt x="12275" y="334"/>
                    <a:pt x="11829" y="474"/>
                    <a:pt x="11488" y="758"/>
                  </a:cubicBezTo>
                  <a:cubicBezTo>
                    <a:pt x="11120" y="207"/>
                    <a:pt x="10537" y="0"/>
                    <a:pt x="9951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1" name="Google Shape;4025;p42">
            <a:extLst>
              <a:ext uri="{FF2B5EF4-FFF2-40B4-BE49-F238E27FC236}">
                <a16:creationId xmlns:a16="http://schemas.microsoft.com/office/drawing/2014/main" id="{21009EFC-E28B-4451-97B5-1294377CF947}"/>
              </a:ext>
            </a:extLst>
          </p:cNvPr>
          <p:cNvGrpSpPr/>
          <p:nvPr/>
        </p:nvGrpSpPr>
        <p:grpSpPr>
          <a:xfrm rot="-6203082">
            <a:off x="7863891" y="3426708"/>
            <a:ext cx="2201237" cy="1283353"/>
            <a:chOff x="3864475" y="2225200"/>
            <a:chExt cx="862200" cy="502675"/>
          </a:xfrm>
        </p:grpSpPr>
        <p:sp>
          <p:nvSpPr>
            <p:cNvPr id="162" name="Google Shape;4026;p42">
              <a:extLst>
                <a:ext uri="{FF2B5EF4-FFF2-40B4-BE49-F238E27FC236}">
                  <a16:creationId xmlns:a16="http://schemas.microsoft.com/office/drawing/2014/main" id="{23EF2C3B-29A8-402A-A688-290EC1A3D71A}"/>
                </a:ext>
              </a:extLst>
            </p:cNvPr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027;p42">
              <a:extLst>
                <a:ext uri="{FF2B5EF4-FFF2-40B4-BE49-F238E27FC236}">
                  <a16:creationId xmlns:a16="http://schemas.microsoft.com/office/drawing/2014/main" id="{58CCF316-98A1-49F1-921A-EE712D2C581F}"/>
                </a:ext>
              </a:extLst>
            </p:cNvPr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4028;p42">
              <a:extLst>
                <a:ext uri="{FF2B5EF4-FFF2-40B4-BE49-F238E27FC236}">
                  <a16:creationId xmlns:a16="http://schemas.microsoft.com/office/drawing/2014/main" id="{63BA15B3-0354-494A-B9C1-91826E71CCA5}"/>
                </a:ext>
              </a:extLst>
            </p:cNvPr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4029;p42">
              <a:extLst>
                <a:ext uri="{FF2B5EF4-FFF2-40B4-BE49-F238E27FC236}">
                  <a16:creationId xmlns:a16="http://schemas.microsoft.com/office/drawing/2014/main" id="{CF20DA8D-9C76-4C4D-9B98-856B1893B24B}"/>
                </a:ext>
              </a:extLst>
            </p:cNvPr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4030;p42">
              <a:extLst>
                <a:ext uri="{FF2B5EF4-FFF2-40B4-BE49-F238E27FC236}">
                  <a16:creationId xmlns:a16="http://schemas.microsoft.com/office/drawing/2014/main" id="{BB144B01-D31F-4633-A8D2-8739D5EC848B}"/>
                </a:ext>
              </a:extLst>
            </p:cNvPr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4031;p42">
              <a:extLst>
                <a:ext uri="{FF2B5EF4-FFF2-40B4-BE49-F238E27FC236}">
                  <a16:creationId xmlns:a16="http://schemas.microsoft.com/office/drawing/2014/main" id="{A67B4AC9-8F8A-4661-B8A9-7C2232FD7AA6}"/>
                </a:ext>
              </a:extLst>
            </p:cNvPr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4032;p42">
              <a:extLst>
                <a:ext uri="{FF2B5EF4-FFF2-40B4-BE49-F238E27FC236}">
                  <a16:creationId xmlns:a16="http://schemas.microsoft.com/office/drawing/2014/main" id="{D05E2B8C-5EFF-4985-8A06-C14903942EFE}"/>
                </a:ext>
              </a:extLst>
            </p:cNvPr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4033;p42">
              <a:extLst>
                <a:ext uri="{FF2B5EF4-FFF2-40B4-BE49-F238E27FC236}">
                  <a16:creationId xmlns:a16="http://schemas.microsoft.com/office/drawing/2014/main" id="{BE74B59B-7F3D-4BD2-8858-5399B1F3A5E6}"/>
                </a:ext>
              </a:extLst>
            </p:cNvPr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4034;p42">
              <a:extLst>
                <a:ext uri="{FF2B5EF4-FFF2-40B4-BE49-F238E27FC236}">
                  <a16:creationId xmlns:a16="http://schemas.microsoft.com/office/drawing/2014/main" id="{6178874E-2077-40A1-BD5C-C3C365A8A331}"/>
                </a:ext>
              </a:extLst>
            </p:cNvPr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4035;p42">
              <a:extLst>
                <a:ext uri="{FF2B5EF4-FFF2-40B4-BE49-F238E27FC236}">
                  <a16:creationId xmlns:a16="http://schemas.microsoft.com/office/drawing/2014/main" id="{570493EB-7E9D-4DD9-9AA5-7E171F8E83DD}"/>
                </a:ext>
              </a:extLst>
            </p:cNvPr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937;p76">
            <a:extLst>
              <a:ext uri="{FF2B5EF4-FFF2-40B4-BE49-F238E27FC236}">
                <a16:creationId xmlns:a16="http://schemas.microsoft.com/office/drawing/2014/main" id="{95E4E263-0D46-44B6-803C-CB1A11D143CB}"/>
              </a:ext>
            </a:extLst>
          </p:cNvPr>
          <p:cNvGrpSpPr>
            <a:grpSpLocks noChangeAspect="1"/>
          </p:cNvGrpSpPr>
          <p:nvPr/>
        </p:nvGrpSpPr>
        <p:grpSpPr>
          <a:xfrm rot="13164734">
            <a:off x="7529918" y="-168848"/>
            <a:ext cx="2698772" cy="1159184"/>
            <a:chOff x="2160650" y="2827125"/>
            <a:chExt cx="953675" cy="409625"/>
          </a:xfrm>
        </p:grpSpPr>
        <p:sp>
          <p:nvSpPr>
            <p:cNvPr id="184" name="Google Shape;1938;p76">
              <a:extLst>
                <a:ext uri="{FF2B5EF4-FFF2-40B4-BE49-F238E27FC236}">
                  <a16:creationId xmlns:a16="http://schemas.microsoft.com/office/drawing/2014/main" id="{FE868FB1-76EA-46AC-9160-F0CC1D4C6A99}"/>
                </a:ext>
              </a:extLst>
            </p:cNvPr>
            <p:cNvSpPr/>
            <p:nvPr/>
          </p:nvSpPr>
          <p:spPr>
            <a:xfrm>
              <a:off x="2160650" y="2827125"/>
              <a:ext cx="953675" cy="409625"/>
            </a:xfrm>
            <a:custGeom>
              <a:avLst/>
              <a:gdLst/>
              <a:ahLst/>
              <a:cxnLst/>
              <a:rect l="l" t="t" r="r" b="b"/>
              <a:pathLst>
                <a:path w="38147" h="16385" extrusionOk="0">
                  <a:moveTo>
                    <a:pt x="22976" y="0"/>
                  </a:moveTo>
                  <a:cubicBezTo>
                    <a:pt x="21023" y="0"/>
                    <a:pt x="19074" y="212"/>
                    <a:pt x="17143" y="424"/>
                  </a:cubicBezTo>
                  <a:cubicBezTo>
                    <a:pt x="13739" y="789"/>
                    <a:pt x="10243" y="1215"/>
                    <a:pt x="7234" y="2825"/>
                  </a:cubicBezTo>
                  <a:cubicBezTo>
                    <a:pt x="3040" y="5044"/>
                    <a:pt x="91" y="9604"/>
                    <a:pt x="0" y="14345"/>
                  </a:cubicBezTo>
                  <a:cubicBezTo>
                    <a:pt x="1307" y="14406"/>
                    <a:pt x="2645" y="14467"/>
                    <a:pt x="3982" y="14558"/>
                  </a:cubicBezTo>
                  <a:cubicBezTo>
                    <a:pt x="4164" y="10880"/>
                    <a:pt x="6049" y="7567"/>
                    <a:pt x="9180" y="5683"/>
                  </a:cubicBezTo>
                  <a:cubicBezTo>
                    <a:pt x="12432" y="3737"/>
                    <a:pt x="16383" y="3525"/>
                    <a:pt x="20183" y="3403"/>
                  </a:cubicBezTo>
                  <a:cubicBezTo>
                    <a:pt x="20855" y="3376"/>
                    <a:pt x="21539" y="3353"/>
                    <a:pt x="22225" y="3353"/>
                  </a:cubicBezTo>
                  <a:cubicBezTo>
                    <a:pt x="24580" y="3353"/>
                    <a:pt x="26953" y="3621"/>
                    <a:pt x="28906" y="4892"/>
                  </a:cubicBezTo>
                  <a:cubicBezTo>
                    <a:pt x="30700" y="6047"/>
                    <a:pt x="31885" y="7962"/>
                    <a:pt x="32615" y="9968"/>
                  </a:cubicBezTo>
                  <a:cubicBezTo>
                    <a:pt x="33314" y="11975"/>
                    <a:pt x="33557" y="14102"/>
                    <a:pt x="33831" y="16230"/>
                  </a:cubicBezTo>
                  <a:cubicBezTo>
                    <a:pt x="33831" y="16228"/>
                    <a:pt x="33831" y="16227"/>
                    <a:pt x="33832" y="16227"/>
                  </a:cubicBezTo>
                  <a:cubicBezTo>
                    <a:pt x="33842" y="16227"/>
                    <a:pt x="33911" y="16385"/>
                    <a:pt x="33921" y="16385"/>
                  </a:cubicBezTo>
                  <a:cubicBezTo>
                    <a:pt x="33921" y="16385"/>
                    <a:pt x="33922" y="16384"/>
                    <a:pt x="33922" y="16382"/>
                  </a:cubicBezTo>
                  <a:lnTo>
                    <a:pt x="38147" y="16382"/>
                  </a:lnTo>
                  <a:cubicBezTo>
                    <a:pt x="37752" y="13798"/>
                    <a:pt x="37113" y="11184"/>
                    <a:pt x="36232" y="8753"/>
                  </a:cubicBezTo>
                  <a:cubicBezTo>
                    <a:pt x="35320" y="6291"/>
                    <a:pt x="33861" y="3981"/>
                    <a:pt x="31764" y="2461"/>
                  </a:cubicBezTo>
                  <a:cubicBezTo>
                    <a:pt x="29727" y="971"/>
                    <a:pt x="27204" y="272"/>
                    <a:pt x="24681" y="59"/>
                  </a:cubicBezTo>
                  <a:cubicBezTo>
                    <a:pt x="24113" y="18"/>
                    <a:pt x="23544" y="0"/>
                    <a:pt x="229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939;p76">
              <a:extLst>
                <a:ext uri="{FF2B5EF4-FFF2-40B4-BE49-F238E27FC236}">
                  <a16:creationId xmlns:a16="http://schemas.microsoft.com/office/drawing/2014/main" id="{0C14D62A-8793-4C1E-9B3D-1940F4CA12A5}"/>
                </a:ext>
              </a:extLst>
            </p:cNvPr>
            <p:cNvSpPr/>
            <p:nvPr/>
          </p:nvSpPr>
          <p:spPr>
            <a:xfrm>
              <a:off x="2365050" y="2982525"/>
              <a:ext cx="592750" cy="254150"/>
            </a:xfrm>
            <a:custGeom>
              <a:avLst/>
              <a:gdLst/>
              <a:ahLst/>
              <a:cxnLst/>
              <a:rect l="l" t="t" r="r" b="b"/>
              <a:pathLst>
                <a:path w="23710" h="10166" extrusionOk="0">
                  <a:moveTo>
                    <a:pt x="14170" y="0"/>
                  </a:moveTo>
                  <a:cubicBezTo>
                    <a:pt x="12993" y="0"/>
                    <a:pt x="11825" y="120"/>
                    <a:pt x="10639" y="257"/>
                  </a:cubicBezTo>
                  <a:cubicBezTo>
                    <a:pt x="8542" y="500"/>
                    <a:pt x="6384" y="743"/>
                    <a:pt x="4499" y="1746"/>
                  </a:cubicBezTo>
                  <a:cubicBezTo>
                    <a:pt x="1916" y="3114"/>
                    <a:pt x="61" y="5941"/>
                    <a:pt x="1" y="8889"/>
                  </a:cubicBezTo>
                  <a:cubicBezTo>
                    <a:pt x="821" y="8950"/>
                    <a:pt x="1672" y="8980"/>
                    <a:pt x="2493" y="9011"/>
                  </a:cubicBezTo>
                  <a:cubicBezTo>
                    <a:pt x="2615" y="6762"/>
                    <a:pt x="3770" y="4664"/>
                    <a:pt x="5715" y="3509"/>
                  </a:cubicBezTo>
                  <a:cubicBezTo>
                    <a:pt x="7721" y="2293"/>
                    <a:pt x="10183" y="2172"/>
                    <a:pt x="12554" y="2111"/>
                  </a:cubicBezTo>
                  <a:cubicBezTo>
                    <a:pt x="13012" y="2089"/>
                    <a:pt x="13479" y="2070"/>
                    <a:pt x="13946" y="2070"/>
                  </a:cubicBezTo>
                  <a:cubicBezTo>
                    <a:pt x="15371" y="2070"/>
                    <a:pt x="16797" y="2245"/>
                    <a:pt x="17964" y="3023"/>
                  </a:cubicBezTo>
                  <a:cubicBezTo>
                    <a:pt x="19089" y="3752"/>
                    <a:pt x="19819" y="4938"/>
                    <a:pt x="20275" y="6184"/>
                  </a:cubicBezTo>
                  <a:cubicBezTo>
                    <a:pt x="20700" y="7430"/>
                    <a:pt x="20852" y="8768"/>
                    <a:pt x="21034" y="10075"/>
                  </a:cubicBezTo>
                  <a:cubicBezTo>
                    <a:pt x="21034" y="10071"/>
                    <a:pt x="21035" y="10070"/>
                    <a:pt x="21036" y="10070"/>
                  </a:cubicBezTo>
                  <a:cubicBezTo>
                    <a:pt x="21047" y="10070"/>
                    <a:pt x="21095" y="10166"/>
                    <a:pt x="21095" y="10166"/>
                  </a:cubicBezTo>
                  <a:lnTo>
                    <a:pt x="23709" y="10166"/>
                  </a:lnTo>
                  <a:cubicBezTo>
                    <a:pt x="23466" y="8555"/>
                    <a:pt x="23071" y="6944"/>
                    <a:pt x="22493" y="5424"/>
                  </a:cubicBezTo>
                  <a:cubicBezTo>
                    <a:pt x="21946" y="3904"/>
                    <a:pt x="21034" y="2476"/>
                    <a:pt x="19727" y="1503"/>
                  </a:cubicBezTo>
                  <a:cubicBezTo>
                    <a:pt x="18481" y="591"/>
                    <a:pt x="16901" y="166"/>
                    <a:pt x="15350" y="44"/>
                  </a:cubicBezTo>
                  <a:cubicBezTo>
                    <a:pt x="14955" y="14"/>
                    <a:pt x="14562" y="0"/>
                    <a:pt x="141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940;p76">
              <a:extLst>
                <a:ext uri="{FF2B5EF4-FFF2-40B4-BE49-F238E27FC236}">
                  <a16:creationId xmlns:a16="http://schemas.microsoft.com/office/drawing/2014/main" id="{BFBF11DA-B76E-4563-BC41-78181A6F1B03}"/>
                </a:ext>
              </a:extLst>
            </p:cNvPr>
            <p:cNvSpPr/>
            <p:nvPr/>
          </p:nvSpPr>
          <p:spPr>
            <a:xfrm>
              <a:off x="2497275" y="3112800"/>
              <a:ext cx="318425" cy="116275"/>
            </a:xfrm>
            <a:custGeom>
              <a:avLst/>
              <a:gdLst/>
              <a:ahLst/>
              <a:cxnLst/>
              <a:rect l="l" t="t" r="r" b="b"/>
              <a:pathLst>
                <a:path w="12737" h="4651" extrusionOk="0">
                  <a:moveTo>
                    <a:pt x="6706" y="0"/>
                  </a:moveTo>
                  <a:cubicBezTo>
                    <a:pt x="4027" y="0"/>
                    <a:pt x="1476" y="1662"/>
                    <a:pt x="0" y="3921"/>
                  </a:cubicBezTo>
                  <a:cubicBezTo>
                    <a:pt x="4286" y="4225"/>
                    <a:pt x="8450" y="4377"/>
                    <a:pt x="12736" y="4651"/>
                  </a:cubicBezTo>
                  <a:cubicBezTo>
                    <a:pt x="12220" y="1976"/>
                    <a:pt x="9514" y="31"/>
                    <a:pt x="6779" y="0"/>
                  </a:cubicBezTo>
                  <a:cubicBezTo>
                    <a:pt x="6754" y="0"/>
                    <a:pt x="6730" y="0"/>
                    <a:pt x="6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31"/>
    </mc:Choice>
    <mc:Fallback xmlns="">
      <p:transition spd="slow" advTm="5731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46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46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6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46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46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6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46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46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468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68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468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6" fill="hold">
                          <p:stCondLst>
                            <p:cond delay="indefinite"/>
                          </p:stCondLst>
                          <p:childTnLst>
                            <p:par>
                              <p:cTn id="2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8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47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7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7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6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6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6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68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468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68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7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7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7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46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6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6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68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68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68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47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47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47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468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468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46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9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469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469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469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683" grpId="0"/>
          <p:bldP spid="4684" grpId="0" build="p"/>
          <p:bldP spid="4685" grpId="0"/>
          <p:bldP spid="4686" grpId="0" build="p"/>
          <p:bldP spid="4687" grpId="0"/>
          <p:bldP spid="4688" grpId="0" build="p"/>
          <p:bldP spid="4689" grpId="0"/>
          <p:bldP spid="4690" grpId="0" build="p"/>
          <p:bldP spid="4691" grpId="0"/>
          <p:bldP spid="4693" grpId="0" animBg="1"/>
          <p:bldP spid="4703" grpId="0" animBg="1"/>
          <p:bldP spid="4714" grpId="0" animBg="1"/>
          <p:bldP spid="472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6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6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6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46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46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6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46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46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468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68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468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6" fill="hold">
                          <p:stCondLst>
                            <p:cond delay="indefinite"/>
                          </p:stCondLst>
                          <p:childTnLst>
                            <p:par>
                              <p:cTn id="2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8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47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7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7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6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6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6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68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468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68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7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7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7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46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6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6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68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68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68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47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47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47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468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468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46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9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469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469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469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683" grpId="0"/>
          <p:bldP spid="4684" grpId="0" build="p"/>
          <p:bldP spid="4685" grpId="0"/>
          <p:bldP spid="4686" grpId="0" build="p"/>
          <p:bldP spid="4687" grpId="0"/>
          <p:bldP spid="4688" grpId="0" build="p"/>
          <p:bldP spid="4689" grpId="0"/>
          <p:bldP spid="4690" grpId="0" build="p"/>
          <p:bldP spid="4691" grpId="0"/>
          <p:bldP spid="4693" grpId="0" animBg="1"/>
          <p:bldP spid="4703" grpId="0" animBg="1"/>
          <p:bldP spid="4714" grpId="0" animBg="1"/>
          <p:bldP spid="4723" grpId="0" animBg="1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8923DA3-C854-4985-8C0E-C18512DCC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300 typing">
            <a:hlinkClick r:id="" action="ppaction://media"/>
            <a:extLst>
              <a:ext uri="{FF2B5EF4-FFF2-40B4-BE49-F238E27FC236}">
                <a16:creationId xmlns:a16="http://schemas.microsoft.com/office/drawing/2014/main" id="{52E51A20-59DE-410D-AA57-ED204AACD10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>
            <a:lum bright="-40000" contrast="40000"/>
          </a:blip>
          <a:stretch>
            <a:fillRect/>
          </a:stretch>
        </p:blipFill>
        <p:spPr>
          <a:xfrm>
            <a:off x="4558030" y="607280"/>
            <a:ext cx="3810000" cy="3639269"/>
          </a:xfrm>
          <a:prstGeom prst="roundRect">
            <a:avLst>
              <a:gd name="adj" fmla="val 3280"/>
            </a:avLst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D5017CB-9DA0-4131-87A5-B7637C9139B2}"/>
              </a:ext>
            </a:extLst>
          </p:cNvPr>
          <p:cNvSpPr/>
          <p:nvPr/>
        </p:nvSpPr>
        <p:spPr>
          <a:xfrm>
            <a:off x="4354830" y="434285"/>
            <a:ext cx="4206240" cy="4005635"/>
          </a:xfrm>
          <a:prstGeom prst="roundRect">
            <a:avLst>
              <a:gd name="adj" fmla="val 5836"/>
            </a:avLst>
          </a:prstGeom>
          <a:noFill/>
          <a:ln w="28575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A5B6C4-7CC4-43D9-A028-B0E35DB9F363}"/>
              </a:ext>
            </a:extLst>
          </p:cNvPr>
          <p:cNvSpPr txBox="1"/>
          <p:nvPr/>
        </p:nvSpPr>
        <p:spPr>
          <a:xfrm>
            <a:off x="582930" y="1242814"/>
            <a:ext cx="3308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P</a:t>
            </a:r>
            <a:r>
              <a:rPr lang="en-US" sz="20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300</a:t>
            </a:r>
            <a:r>
              <a:rPr lang="en-US" sz="24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 </a:t>
            </a:r>
            <a:r>
              <a:rPr lang="en-US" sz="2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Speller</a:t>
            </a:r>
            <a:endParaRPr lang="en-IN" sz="2400" b="1" dirty="0">
              <a:solidFill>
                <a:schemeClr val="lt2"/>
              </a:solidFill>
              <a:latin typeface="Poppins"/>
              <a:cs typeface="Poppins"/>
              <a:sym typeface="Poppins"/>
            </a:endParaRPr>
          </a:p>
        </p:txBody>
      </p:sp>
      <p:sp>
        <p:nvSpPr>
          <p:cNvPr id="15" name="Date Placeholder 19">
            <a:extLst>
              <a:ext uri="{FF2B5EF4-FFF2-40B4-BE49-F238E27FC236}">
                <a16:creationId xmlns:a16="http://schemas.microsoft.com/office/drawing/2014/main" id="{EEC52DCD-F0DC-45A8-9EAA-A008652BED58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16" name="Google Shape;4252;p45">
            <a:extLst>
              <a:ext uri="{FF2B5EF4-FFF2-40B4-BE49-F238E27FC236}">
                <a16:creationId xmlns:a16="http://schemas.microsoft.com/office/drawing/2014/main" id="{F1A1ED0F-EA21-4A11-8D23-379460BC0164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Slide Number Placeholder 2">
            <a:extLst>
              <a:ext uri="{FF2B5EF4-FFF2-40B4-BE49-F238E27FC236}">
                <a16:creationId xmlns:a16="http://schemas.microsoft.com/office/drawing/2014/main" id="{52FEF565-499D-4BD8-A920-034561658CC7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23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EB6A9B-2F9B-4531-B005-AB95AD7A5A0F}"/>
              </a:ext>
            </a:extLst>
          </p:cNvPr>
          <p:cNvSpPr txBox="1"/>
          <p:nvPr/>
        </p:nvSpPr>
        <p:spPr>
          <a:xfrm>
            <a:off x="581728" y="1712377"/>
            <a:ext cx="30555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Constructed for patients who are unable to communicate with their surroundings because of a combined phatic disorder.</a:t>
            </a:r>
          </a:p>
          <a:p>
            <a:endParaRPr lang="en-US" dirty="0"/>
          </a:p>
          <a:p>
            <a:r>
              <a:rPr lang="en-IN" dirty="0"/>
              <a:t>Crucial for patients with </a:t>
            </a:r>
            <a:r>
              <a:rPr lang="en-US" b="1" dirty="0"/>
              <a:t>CLIS, LIS, ALS or partial disability</a:t>
            </a:r>
          </a:p>
          <a:p>
            <a:endParaRPr lang="en-I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642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98"/>
    </mc:Choice>
    <mc:Fallback xmlns="">
      <p:transition spd="slow" advTm="21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3029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2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11" grpId="0" animBg="1"/>
      <p:bldP spid="13" grpId="0"/>
      <p:bldP spid="4" grpId="0"/>
    </p:bldLst>
  </p:timing>
  <p:extLst>
    <p:ext uri="{E180D4A7-C9FB-4DFB-919C-405C955672EB}">
      <p14:showEvtLst xmlns:p14="http://schemas.microsoft.com/office/powerpoint/2010/main">
        <p14:playEvt time="3" objId="9"/>
        <p14:stopEvt time="21898" objId="9"/>
      </p14:showEvt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uroprosthetics">
            <a:hlinkClick r:id="" action="ppaction://media"/>
            <a:extLst>
              <a:ext uri="{FF2B5EF4-FFF2-40B4-BE49-F238E27FC236}">
                <a16:creationId xmlns:a16="http://schemas.microsoft.com/office/drawing/2014/main" id="{FFD26708-FBF0-4365-AC15-A380094405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1778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0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10"/>
    </mc:Choice>
    <mc:Fallback xmlns="">
      <p:transition spd="slow" advTm="31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2"/>
        <p14:stopEvt time="30666" objId="2"/>
      </p14:showEvt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0" name="Google Shape;4230;p45"/>
          <p:cNvSpPr txBox="1">
            <a:spLocks noGrp="1"/>
          </p:cNvSpPr>
          <p:nvPr>
            <p:ph type="title"/>
          </p:nvPr>
        </p:nvSpPr>
        <p:spPr>
          <a:xfrm>
            <a:off x="763646" y="44935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Non-Clinical Applications</a:t>
            </a:r>
            <a:endParaRPr dirty="0"/>
          </a:p>
        </p:txBody>
      </p:sp>
      <p:pic>
        <p:nvPicPr>
          <p:cNvPr id="38" name="Picture 2">
            <a:extLst>
              <a:ext uri="{FF2B5EF4-FFF2-40B4-BE49-F238E27FC236}">
                <a16:creationId xmlns:a16="http://schemas.microsoft.com/office/drawing/2014/main" id="{086B802C-164F-4807-ADEE-1F547E818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Date Placeholder 19">
            <a:extLst>
              <a:ext uri="{FF2B5EF4-FFF2-40B4-BE49-F238E27FC236}">
                <a16:creationId xmlns:a16="http://schemas.microsoft.com/office/drawing/2014/main" id="{F70764A7-A6AD-4407-B195-5F747A3F286E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40" name="Google Shape;4252;p45">
            <a:extLst>
              <a:ext uri="{FF2B5EF4-FFF2-40B4-BE49-F238E27FC236}">
                <a16:creationId xmlns:a16="http://schemas.microsoft.com/office/drawing/2014/main" id="{328FE4DD-33DD-45A3-A491-406E5C014874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" name="Slide Number Placeholder 2">
            <a:extLst>
              <a:ext uri="{FF2B5EF4-FFF2-40B4-BE49-F238E27FC236}">
                <a16:creationId xmlns:a16="http://schemas.microsoft.com/office/drawing/2014/main" id="{248D1C1D-6733-41A2-B5F6-BE90F64688FC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25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2" name="Table 2">
            <a:extLst>
              <a:ext uri="{FF2B5EF4-FFF2-40B4-BE49-F238E27FC236}">
                <a16:creationId xmlns:a16="http://schemas.microsoft.com/office/drawing/2014/main" id="{547612CB-2A8D-4942-B353-10C4EDB707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510041"/>
              </p:ext>
            </p:extLst>
          </p:nvPr>
        </p:nvGraphicFramePr>
        <p:xfrm>
          <a:off x="807291" y="1369012"/>
          <a:ext cx="7616708" cy="2846284"/>
        </p:xfrm>
        <a:graphic>
          <a:graphicData uri="http://schemas.openxmlformats.org/drawingml/2006/table">
            <a:tbl>
              <a:tblPr>
                <a:tableStyleId>{81691BA0-BE1E-42EF-986F-B4490DDA650E}</a:tableStyleId>
              </a:tblPr>
              <a:tblGrid>
                <a:gridCol w="3808354">
                  <a:extLst>
                    <a:ext uri="{9D8B030D-6E8A-4147-A177-3AD203B41FA5}">
                      <a16:colId xmlns:a16="http://schemas.microsoft.com/office/drawing/2014/main" val="1041720904"/>
                    </a:ext>
                  </a:extLst>
                </a:gridCol>
                <a:gridCol w="3808354">
                  <a:extLst>
                    <a:ext uri="{9D8B030D-6E8A-4147-A177-3AD203B41FA5}">
                      <a16:colId xmlns:a16="http://schemas.microsoft.com/office/drawing/2014/main" val="3551143767"/>
                    </a:ext>
                  </a:extLst>
                </a:gridCol>
              </a:tblGrid>
              <a:tr h="711571">
                <a:tc>
                  <a:txBody>
                    <a:bodyPr/>
                    <a:lstStyle/>
                    <a:p>
                      <a:r>
                        <a:rPr lang="en-US" sz="1800" b="1" i="0" u="none" strike="noStrike" cap="none" dirty="0">
                          <a:solidFill>
                            <a:schemeClr val="lt2"/>
                          </a:solidFill>
                          <a:latin typeface="Poppins"/>
                          <a:cs typeface="Poppins"/>
                          <a:sym typeface="Arial"/>
                        </a:rPr>
                        <a:t>Security</a:t>
                      </a:r>
                    </a:p>
                  </a:txBody>
                  <a:tcPr anchor="ctr">
                    <a:lnL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i="0" u="none" strike="noStrike" cap="none" dirty="0">
                          <a:solidFill>
                            <a:schemeClr val="lt2"/>
                          </a:solidFill>
                          <a:latin typeface="Poppins"/>
                          <a:cs typeface="Poppins"/>
                          <a:sym typeface="Arial"/>
                        </a:rPr>
                        <a:t>Environment Control</a:t>
                      </a:r>
                      <a:endParaRPr lang="en-IN" sz="1800" b="1" i="0" u="none" strike="noStrike" cap="none" dirty="0">
                        <a:solidFill>
                          <a:schemeClr val="lt2"/>
                        </a:solidFill>
                        <a:latin typeface="Poppins"/>
                        <a:cs typeface="Poppins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999589"/>
                  </a:ext>
                </a:extLst>
              </a:tr>
              <a:tr h="711571">
                <a:tc>
                  <a:txBody>
                    <a:bodyPr/>
                    <a:lstStyle/>
                    <a:p>
                      <a:r>
                        <a:rPr lang="en-US" sz="1800" b="1" i="0" u="none" strike="noStrike" cap="none" dirty="0">
                          <a:solidFill>
                            <a:schemeClr val="lt2"/>
                          </a:solidFill>
                          <a:latin typeface="Poppins"/>
                          <a:cs typeface="Poppins"/>
                          <a:sym typeface="Arial"/>
                        </a:rPr>
                        <a:t>Entertainment</a:t>
                      </a:r>
                      <a:endParaRPr lang="en-IN" sz="1800" b="1" i="0" u="none" strike="noStrike" cap="none" dirty="0">
                        <a:solidFill>
                          <a:schemeClr val="lt2"/>
                        </a:solidFill>
                        <a:latin typeface="Poppins"/>
                        <a:cs typeface="Poppins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i="0" u="none" strike="noStrike" cap="none" dirty="0">
                          <a:solidFill>
                            <a:schemeClr val="lt2"/>
                          </a:solidFill>
                          <a:latin typeface="Poppins"/>
                          <a:cs typeface="Poppins"/>
                          <a:sym typeface="Arial"/>
                        </a:rPr>
                        <a:t>Games</a:t>
                      </a:r>
                      <a:endParaRPr lang="en-IN" sz="1800" b="1" i="0" u="none" strike="noStrike" cap="none" dirty="0">
                        <a:solidFill>
                          <a:schemeClr val="lt2"/>
                        </a:solidFill>
                        <a:latin typeface="Poppins"/>
                        <a:cs typeface="Poppins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7431086"/>
                  </a:ext>
                </a:extLst>
              </a:tr>
              <a:tr h="711571">
                <a:tc>
                  <a:txBody>
                    <a:bodyPr/>
                    <a:lstStyle/>
                    <a:p>
                      <a:r>
                        <a:rPr lang="en-US" sz="1800" b="1" i="0" u="none" strike="noStrike" cap="none" dirty="0">
                          <a:solidFill>
                            <a:schemeClr val="lt2"/>
                          </a:solidFill>
                          <a:latin typeface="Poppins"/>
                          <a:cs typeface="Poppins"/>
                          <a:sym typeface="Arial"/>
                        </a:rPr>
                        <a:t>Neuromarketing</a:t>
                      </a:r>
                      <a:endParaRPr lang="en-IN" sz="1800" b="1" i="0" u="none" strike="noStrike" cap="none" dirty="0">
                        <a:solidFill>
                          <a:schemeClr val="lt2"/>
                        </a:solidFill>
                        <a:latin typeface="Poppins"/>
                        <a:cs typeface="Poppins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i="0" u="none" strike="noStrike" cap="none" dirty="0">
                          <a:solidFill>
                            <a:schemeClr val="lt2"/>
                          </a:solidFill>
                          <a:latin typeface="Poppins"/>
                          <a:cs typeface="Poppins"/>
                          <a:sym typeface="Arial"/>
                        </a:rPr>
                        <a:t>Neuro-ergonomics</a:t>
                      </a:r>
                      <a:endParaRPr lang="en-IN" sz="1800" b="1" i="0" u="none" strike="noStrike" cap="none" dirty="0">
                        <a:solidFill>
                          <a:schemeClr val="lt2"/>
                        </a:solidFill>
                        <a:latin typeface="Poppins"/>
                        <a:cs typeface="Poppins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6075601"/>
                  </a:ext>
                </a:extLst>
              </a:tr>
              <a:tr h="711571">
                <a:tc>
                  <a:txBody>
                    <a:bodyPr/>
                    <a:lstStyle/>
                    <a:p>
                      <a:r>
                        <a:rPr lang="en-US" sz="1800" b="1" i="0" u="none" strike="noStrike" cap="none" dirty="0">
                          <a:solidFill>
                            <a:schemeClr val="lt2"/>
                          </a:solidFill>
                          <a:latin typeface="Poppins"/>
                          <a:cs typeface="Poppins"/>
                          <a:sym typeface="Arial"/>
                        </a:rPr>
                        <a:t>Artistic creations</a:t>
                      </a:r>
                      <a:endParaRPr lang="en-IN" sz="1800" b="1" i="0" u="none" strike="noStrike" cap="none" dirty="0">
                        <a:solidFill>
                          <a:schemeClr val="lt2"/>
                        </a:solidFill>
                        <a:latin typeface="Poppins"/>
                        <a:cs typeface="Poppins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i="0" u="none" strike="noStrike" cap="none" dirty="0">
                          <a:solidFill>
                            <a:schemeClr val="lt2"/>
                          </a:solidFill>
                          <a:latin typeface="Poppins"/>
                          <a:cs typeface="Poppins"/>
                          <a:sym typeface="Arial"/>
                        </a:rPr>
                        <a:t>Education and Learning</a:t>
                      </a:r>
                      <a:endParaRPr lang="en-IN" sz="1800" b="1" i="0" u="none" strike="noStrike" cap="none" dirty="0">
                        <a:solidFill>
                          <a:schemeClr val="lt2"/>
                        </a:solidFill>
                        <a:latin typeface="Poppins"/>
                        <a:cs typeface="Poppins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4147065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3608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00"/>
    </mc:Choice>
    <mc:Fallback xmlns="">
      <p:transition spd="slow" advTm="360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42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42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3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2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2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30" grpId="0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746B17-74DC-43EB-ABA6-34A699BC90F3}"/>
              </a:ext>
            </a:extLst>
          </p:cNvPr>
          <p:cNvSpPr txBox="1"/>
          <p:nvPr/>
        </p:nvSpPr>
        <p:spPr>
          <a:xfrm>
            <a:off x="1513840" y="1369012"/>
            <a:ext cx="6116320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Bionic eye</a:t>
            </a:r>
          </a:p>
          <a:p>
            <a:pPr algn="ctr">
              <a:lnSpc>
                <a:spcPct val="150000"/>
              </a:lnSpc>
            </a:pPr>
            <a:r>
              <a:rPr lang="en-US" sz="1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Cochlear implant</a:t>
            </a: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Monitoring Alertness</a:t>
            </a:r>
          </a:p>
          <a:p>
            <a:pPr algn="ctr">
              <a:lnSpc>
                <a:spcPct val="150000"/>
              </a:lnSpc>
            </a:pPr>
            <a:r>
              <a:rPr lang="en-US" sz="1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Navigating Virtual Worlds</a:t>
            </a:r>
            <a:endParaRPr lang="en-IN" sz="1800" b="1" dirty="0">
              <a:solidFill>
                <a:schemeClr val="lt2"/>
              </a:solidFill>
              <a:latin typeface="Poppins"/>
              <a:cs typeface="Poppins"/>
              <a:sym typeface="Poppins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Lie Detection and Applications in Law</a:t>
            </a:r>
            <a:endParaRPr lang="en-IN" sz="1800" b="1" dirty="0">
              <a:solidFill>
                <a:schemeClr val="lt2"/>
              </a:solidFill>
              <a:latin typeface="Poppins"/>
              <a:cs typeface="Poppins"/>
              <a:sym typeface="Poppins"/>
            </a:endParaRP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Estimating Cognitive Load</a:t>
            </a:r>
          </a:p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lt2"/>
                </a:solidFill>
                <a:latin typeface="Poppins"/>
                <a:cs typeface="Poppins"/>
                <a:sym typeface="Poppins"/>
              </a:rPr>
              <a:t>Robotic Avatars</a:t>
            </a:r>
          </a:p>
          <a:p>
            <a:pPr algn="ctr">
              <a:lnSpc>
                <a:spcPct val="150000"/>
              </a:lnSpc>
            </a:pPr>
            <a:endParaRPr lang="en-IN" sz="1600" b="1" dirty="0">
              <a:solidFill>
                <a:schemeClr val="lt2"/>
              </a:solidFill>
              <a:latin typeface="Poppins"/>
              <a:cs typeface="Poppins"/>
              <a:sym typeface="Poppins"/>
            </a:endParaRPr>
          </a:p>
          <a:p>
            <a:pPr algn="ctr"/>
            <a:endParaRPr lang="en-IN" dirty="0"/>
          </a:p>
        </p:txBody>
      </p:sp>
      <p:pic>
        <p:nvPicPr>
          <p:cNvPr id="47" name="Picture 2">
            <a:extLst>
              <a:ext uri="{FF2B5EF4-FFF2-40B4-BE49-F238E27FC236}">
                <a16:creationId xmlns:a16="http://schemas.microsoft.com/office/drawing/2014/main" id="{0C4A9F80-97DA-430D-A23F-18BA3B103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Date Placeholder 19">
            <a:extLst>
              <a:ext uri="{FF2B5EF4-FFF2-40B4-BE49-F238E27FC236}">
                <a16:creationId xmlns:a16="http://schemas.microsoft.com/office/drawing/2014/main" id="{54B1768B-DA36-4969-8095-17C39D98DC7A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60" name="Google Shape;4230;p45">
            <a:extLst>
              <a:ext uri="{FF2B5EF4-FFF2-40B4-BE49-F238E27FC236}">
                <a16:creationId xmlns:a16="http://schemas.microsoft.com/office/drawing/2014/main" id="{D959E3A6-B68B-452A-99E0-09962AEA20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3646" y="44935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 few more …</a:t>
            </a:r>
            <a:endParaRPr sz="3600" dirty="0"/>
          </a:p>
        </p:txBody>
      </p:sp>
      <p:sp>
        <p:nvSpPr>
          <p:cNvPr id="61" name="Google Shape;4252;p45">
            <a:extLst>
              <a:ext uri="{FF2B5EF4-FFF2-40B4-BE49-F238E27FC236}">
                <a16:creationId xmlns:a16="http://schemas.microsoft.com/office/drawing/2014/main" id="{E48BE403-ABA7-4528-977E-2169C38A2BA7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" name="Slide Number Placeholder 2">
            <a:extLst>
              <a:ext uri="{FF2B5EF4-FFF2-40B4-BE49-F238E27FC236}">
                <a16:creationId xmlns:a16="http://schemas.microsoft.com/office/drawing/2014/main" id="{D62A803A-7E14-41FA-A583-3FA8661586E5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26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05"/>
    </mc:Choice>
    <mc:Fallback xmlns="">
      <p:transition spd="slow" advTm="6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3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8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3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06A8336-963C-4E8B-AFD1-902C3BE261EB}"/>
              </a:ext>
            </a:extLst>
          </p:cNvPr>
          <p:cNvGrpSpPr/>
          <p:nvPr/>
        </p:nvGrpSpPr>
        <p:grpSpPr>
          <a:xfrm>
            <a:off x="1657350" y="281304"/>
            <a:ext cx="5974758" cy="4580891"/>
            <a:chOff x="1415734" y="0"/>
            <a:chExt cx="6458584" cy="5143500"/>
          </a:xfrm>
        </p:grpSpPr>
        <p:pic>
          <p:nvPicPr>
            <p:cNvPr id="7" name="Picture 2" descr="DocOc">
              <a:extLst>
                <a:ext uri="{FF2B5EF4-FFF2-40B4-BE49-F238E27FC236}">
                  <a16:creationId xmlns:a16="http://schemas.microsoft.com/office/drawing/2014/main" id="{4EA45086-9C69-4AB0-B88D-E319E926C2DA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3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10055" y="0"/>
              <a:ext cx="6164263" cy="514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578C265-A8E5-4B98-9AE6-ED3797D3C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  <a14:imgEffect>
                        <a14:colorTemperature colorTemp="53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8047107">
              <a:off x="1377634" y="604838"/>
              <a:ext cx="657225" cy="581025"/>
            </a:xfrm>
            <a:prstGeom prst="rect">
              <a:avLst/>
            </a:prstGeom>
          </p:spPr>
        </p:pic>
      </p:grpSp>
      <p:pic>
        <p:nvPicPr>
          <p:cNvPr id="11" name="Picture 2">
            <a:extLst>
              <a:ext uri="{FF2B5EF4-FFF2-40B4-BE49-F238E27FC236}">
                <a16:creationId xmlns:a16="http://schemas.microsoft.com/office/drawing/2014/main" id="{06E12C19-45B2-4D19-A6C8-ACCA38AD9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ate Placeholder 19">
            <a:extLst>
              <a:ext uri="{FF2B5EF4-FFF2-40B4-BE49-F238E27FC236}">
                <a16:creationId xmlns:a16="http://schemas.microsoft.com/office/drawing/2014/main" id="{293FD6E9-9C41-4A2E-AF40-57852C19118B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13" name="Google Shape;4252;p45">
            <a:extLst>
              <a:ext uri="{FF2B5EF4-FFF2-40B4-BE49-F238E27FC236}">
                <a16:creationId xmlns:a16="http://schemas.microsoft.com/office/drawing/2014/main" id="{5EAFC739-B295-4455-B78B-7C1C278A2F56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D886E8F7-2B2D-4814-869F-DC7A9D29DB48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27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451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0"/>
    </mc:Choice>
    <mc:Fallback xmlns="">
      <p:transition spd="slow" advTm="1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42"/>
          <p:cNvSpPr/>
          <p:nvPr/>
        </p:nvSpPr>
        <p:spPr>
          <a:xfrm>
            <a:off x="1728400" y="1928441"/>
            <a:ext cx="1066569" cy="101076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977" name="Google Shape;3977;p42"/>
          <p:cNvSpPr txBox="1">
            <a:spLocks noGrp="1"/>
          </p:cNvSpPr>
          <p:nvPr>
            <p:ph type="title"/>
          </p:nvPr>
        </p:nvSpPr>
        <p:spPr>
          <a:xfrm>
            <a:off x="2887135" y="2007961"/>
            <a:ext cx="4269733" cy="7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</a:t>
            </a:r>
            <a:endParaRPr dirty="0"/>
          </a:p>
        </p:txBody>
      </p:sp>
      <p:sp>
        <p:nvSpPr>
          <p:cNvPr id="3978" name="Google Shape;3978;p42"/>
          <p:cNvSpPr txBox="1">
            <a:spLocks noGrp="1"/>
          </p:cNvSpPr>
          <p:nvPr>
            <p:ph type="title" idx="2"/>
          </p:nvPr>
        </p:nvSpPr>
        <p:spPr>
          <a:xfrm>
            <a:off x="1891540" y="1990155"/>
            <a:ext cx="814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50000"/>
                  </a:schemeClr>
                </a:solidFill>
              </a:rPr>
              <a:t>4.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979" name="Google Shape;3979;p42"/>
          <p:cNvSpPr txBox="1">
            <a:spLocks noGrp="1"/>
          </p:cNvSpPr>
          <p:nvPr>
            <p:ph type="subTitle" idx="1"/>
          </p:nvPr>
        </p:nvSpPr>
        <p:spPr>
          <a:xfrm>
            <a:off x="2883613" y="2757623"/>
            <a:ext cx="4449236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Market analysis and usefulness</a:t>
            </a:r>
            <a:endParaRPr dirty="0"/>
          </a:p>
        </p:txBody>
      </p:sp>
      <p:sp>
        <p:nvSpPr>
          <p:cNvPr id="4023" name="Google Shape;4023;p42"/>
          <p:cNvSpPr/>
          <p:nvPr/>
        </p:nvSpPr>
        <p:spPr>
          <a:xfrm rot="-9639676">
            <a:off x="-1534980" y="-1789796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4" name="Google Shape;4024;p42"/>
          <p:cNvSpPr/>
          <p:nvPr/>
        </p:nvSpPr>
        <p:spPr>
          <a:xfrm rot="8279199">
            <a:off x="-677850" y="2487639"/>
            <a:ext cx="1552975" cy="1621309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5" name="Google Shape;4025;p42"/>
          <p:cNvGrpSpPr/>
          <p:nvPr/>
        </p:nvGrpSpPr>
        <p:grpSpPr>
          <a:xfrm rot="-6203082">
            <a:off x="7784161" y="3339191"/>
            <a:ext cx="2201237" cy="1283353"/>
            <a:chOff x="3864475" y="2225200"/>
            <a:chExt cx="862200" cy="502675"/>
          </a:xfrm>
        </p:grpSpPr>
        <p:sp>
          <p:nvSpPr>
            <p:cNvPr id="4026" name="Google Shape;4026;p42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2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2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2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2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2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2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2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42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42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6" name="Google Shape;4036;p42"/>
          <p:cNvSpPr/>
          <p:nvPr/>
        </p:nvSpPr>
        <p:spPr>
          <a:xfrm rot="8279188">
            <a:off x="8147523" y="-594578"/>
            <a:ext cx="1965109" cy="2080761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7" name="Google Shape;4037;p42"/>
          <p:cNvSpPr/>
          <p:nvPr/>
        </p:nvSpPr>
        <p:spPr>
          <a:xfrm rot="18550383">
            <a:off x="326984" y="1015636"/>
            <a:ext cx="740134" cy="90801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8" name="Google Shape;4038;p42"/>
          <p:cNvGrpSpPr/>
          <p:nvPr/>
        </p:nvGrpSpPr>
        <p:grpSpPr>
          <a:xfrm rot="1171994">
            <a:off x="1141307" y="1007256"/>
            <a:ext cx="484818" cy="677751"/>
            <a:chOff x="3378250" y="2315400"/>
            <a:chExt cx="621384" cy="868760"/>
          </a:xfrm>
        </p:grpSpPr>
        <p:sp>
          <p:nvSpPr>
            <p:cNvPr id="4039" name="Google Shape;4039;p42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2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2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42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42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2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2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2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2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2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2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Date Placeholder 19">
            <a:extLst>
              <a:ext uri="{FF2B5EF4-FFF2-40B4-BE49-F238E27FC236}">
                <a16:creationId xmlns:a16="http://schemas.microsoft.com/office/drawing/2014/main" id="{A5459227-7520-4289-BA87-34594BD8FAAB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85" name="Google Shape;4252;p45">
            <a:extLst>
              <a:ext uri="{FF2B5EF4-FFF2-40B4-BE49-F238E27FC236}">
                <a16:creationId xmlns:a16="http://schemas.microsoft.com/office/drawing/2014/main" id="{93FC4309-CE89-45AC-AECF-93C271B0F049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Slide Number Placeholder 2">
            <a:extLst>
              <a:ext uri="{FF2B5EF4-FFF2-40B4-BE49-F238E27FC236}">
                <a16:creationId xmlns:a16="http://schemas.microsoft.com/office/drawing/2014/main" id="{583C57DB-570C-4535-9E6E-F84315181C24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28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00A70F07-C3E3-4C95-97F6-50A4899EB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8425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75">
        <p15:prstTrans prst="peelOff"/>
      </p:transition>
    </mc:Choice>
    <mc:Fallback xmlns="">
      <p:transition spd="slow" advTm="1075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9" name="Google Shape;4989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Global BCI market analysis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0444579-CCFA-4264-B378-E864E15BDE45}"/>
              </a:ext>
            </a:extLst>
          </p:cNvPr>
          <p:cNvGrpSpPr/>
          <p:nvPr/>
        </p:nvGrpSpPr>
        <p:grpSpPr>
          <a:xfrm>
            <a:off x="848958" y="1479964"/>
            <a:ext cx="4291166" cy="3062645"/>
            <a:chOff x="848958" y="1479964"/>
            <a:chExt cx="4291166" cy="3062645"/>
          </a:xfrm>
        </p:grpSpPr>
        <p:sp>
          <p:nvSpPr>
            <p:cNvPr id="4991" name="Google Shape;4991;p59"/>
            <p:cNvSpPr/>
            <p:nvPr/>
          </p:nvSpPr>
          <p:spPr>
            <a:xfrm>
              <a:off x="848958" y="1882314"/>
              <a:ext cx="1643730" cy="266029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2" name="Google Shape;4992;p59"/>
            <p:cNvSpPr/>
            <p:nvPr/>
          </p:nvSpPr>
          <p:spPr>
            <a:xfrm>
              <a:off x="2068528" y="1479964"/>
              <a:ext cx="644864" cy="734721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9"/>
            <p:cNvSpPr/>
            <p:nvPr/>
          </p:nvSpPr>
          <p:spPr>
            <a:xfrm>
              <a:off x="2558751" y="1644222"/>
              <a:ext cx="2577204" cy="2222221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4" name="Google Shape;4994;p59"/>
            <p:cNvSpPr/>
            <p:nvPr/>
          </p:nvSpPr>
          <p:spPr>
            <a:xfrm>
              <a:off x="4463127" y="3281647"/>
              <a:ext cx="217449" cy="120181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9"/>
            <p:cNvSpPr/>
            <p:nvPr/>
          </p:nvSpPr>
          <p:spPr>
            <a:xfrm>
              <a:off x="4307773" y="3269581"/>
              <a:ext cx="354272" cy="255503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9"/>
            <p:cNvSpPr/>
            <p:nvPr/>
          </p:nvSpPr>
          <p:spPr>
            <a:xfrm>
              <a:off x="4528487" y="3529080"/>
              <a:ext cx="611637" cy="51441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7" name="Google Shape;4997;p59"/>
          <p:cNvSpPr txBox="1">
            <a:spLocks noGrp="1"/>
          </p:cNvSpPr>
          <p:nvPr>
            <p:ph type="title" idx="4294967295"/>
          </p:nvPr>
        </p:nvSpPr>
        <p:spPr>
          <a:xfrm>
            <a:off x="6146060" y="1935600"/>
            <a:ext cx="2210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2"/>
                </a:solidFill>
              </a:rPr>
              <a:t>North America</a:t>
            </a:r>
            <a:endParaRPr sz="2000" dirty="0">
              <a:solidFill>
                <a:schemeClr val="lt2"/>
              </a:solidFill>
            </a:endParaRPr>
          </a:p>
        </p:txBody>
      </p:sp>
      <p:sp>
        <p:nvSpPr>
          <p:cNvPr id="4998" name="Google Shape;4998;p59"/>
          <p:cNvSpPr txBox="1">
            <a:spLocks noGrp="1"/>
          </p:cNvSpPr>
          <p:nvPr>
            <p:ph type="subTitle" idx="4294967295"/>
          </p:nvPr>
        </p:nvSpPr>
        <p:spPr>
          <a:xfrm>
            <a:off x="6146060" y="2367139"/>
            <a:ext cx="2148982" cy="1445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has become the highest revenue generating region in 2020 with more usage in BCI hardware than in BCI software </a:t>
            </a:r>
            <a:endParaRPr sz="1300" dirty="0"/>
          </a:p>
        </p:txBody>
      </p:sp>
      <p:cxnSp>
        <p:nvCxnSpPr>
          <p:cNvPr id="5020" name="Google Shape;5020;p59"/>
          <p:cNvCxnSpPr>
            <a:cxnSpLocks/>
          </p:cNvCxnSpPr>
          <p:nvPr/>
        </p:nvCxnSpPr>
        <p:spPr>
          <a:xfrm flipV="1">
            <a:off x="1520753" y="2199450"/>
            <a:ext cx="4625307" cy="41339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5" name="Google Shape;4991;p59">
            <a:extLst>
              <a:ext uri="{FF2B5EF4-FFF2-40B4-BE49-F238E27FC236}">
                <a16:creationId xmlns:a16="http://schemas.microsoft.com/office/drawing/2014/main" id="{BDA290F0-1202-43ED-98B2-F28E73143BCC}"/>
              </a:ext>
            </a:extLst>
          </p:cNvPr>
          <p:cNvSpPr/>
          <p:nvPr/>
        </p:nvSpPr>
        <p:spPr>
          <a:xfrm>
            <a:off x="848958" y="1882312"/>
            <a:ext cx="1361999" cy="1434956"/>
          </a:xfrm>
          <a:custGeom>
            <a:avLst/>
            <a:gdLst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4729 w 103219"/>
              <a:gd name="connsiteY34" fmla="*/ 95145 h 167788"/>
              <a:gd name="connsiteX35" fmla="*/ 55849 w 103219"/>
              <a:gd name="connsiteY35" fmla="*/ 96579 h 167788"/>
              <a:gd name="connsiteX36" fmla="*/ 59769 w 103219"/>
              <a:gd name="connsiteY36" fmla="*/ 98428 h 167788"/>
              <a:gd name="connsiteX37" fmla="*/ 60194 w 103219"/>
              <a:gd name="connsiteY37" fmla="*/ 98409 h 167788"/>
              <a:gd name="connsiteX38" fmla="*/ 60194 w 103219"/>
              <a:gd name="connsiteY38" fmla="*/ 98409 h 167788"/>
              <a:gd name="connsiteX39" fmla="*/ 60844 w 103219"/>
              <a:gd name="connsiteY39" fmla="*/ 102330 h 167788"/>
              <a:gd name="connsiteX40" fmla="*/ 58582 w 103219"/>
              <a:gd name="connsiteY40" fmla="*/ 104452 h 167788"/>
              <a:gd name="connsiteX41" fmla="*/ 57613 w 103219"/>
              <a:gd name="connsiteY41" fmla="*/ 109521 h 167788"/>
              <a:gd name="connsiteX42" fmla="*/ 60625 w 103219"/>
              <a:gd name="connsiteY42" fmla="*/ 114022 h 167788"/>
              <a:gd name="connsiteX43" fmla="*/ 68056 w 103219"/>
              <a:gd name="connsiteY43" fmla="*/ 120066 h 167788"/>
              <a:gd name="connsiteX44" fmla="*/ 70346 w 103219"/>
              <a:gd name="connsiteY44" fmla="*/ 128784 h 167788"/>
              <a:gd name="connsiteX45" fmla="*/ 67528 w 103219"/>
              <a:gd name="connsiteY45" fmla="*/ 137718 h 167788"/>
              <a:gd name="connsiteX46" fmla="*/ 67010 w 103219"/>
              <a:gd name="connsiteY46" fmla="*/ 154963 h 167788"/>
              <a:gd name="connsiteX47" fmla="*/ 78191 w 103219"/>
              <a:gd name="connsiteY47" fmla="*/ 167717 h 167788"/>
              <a:gd name="connsiteX48" fmla="*/ 78566 w 103219"/>
              <a:gd name="connsiteY48" fmla="*/ 167788 h 167788"/>
              <a:gd name="connsiteX49" fmla="*/ 79964 w 103219"/>
              <a:gd name="connsiteY49" fmla="*/ 167066 h 167788"/>
              <a:gd name="connsiteX50" fmla="*/ 80189 w 103219"/>
              <a:gd name="connsiteY50" fmla="*/ 165265 h 167788"/>
              <a:gd name="connsiteX51" fmla="*/ 76206 w 103219"/>
              <a:gd name="connsiteY51" fmla="*/ 160326 h 167788"/>
              <a:gd name="connsiteX52" fmla="*/ 75438 w 103219"/>
              <a:gd name="connsiteY52" fmla="*/ 158607 h 167788"/>
              <a:gd name="connsiteX53" fmla="*/ 76574 w 103219"/>
              <a:gd name="connsiteY53" fmla="*/ 156807 h 167788"/>
              <a:gd name="connsiteX54" fmla="*/ 77612 w 103219"/>
              <a:gd name="connsiteY54" fmla="*/ 153762 h 167788"/>
              <a:gd name="connsiteX55" fmla="*/ 77019 w 103219"/>
              <a:gd name="connsiteY55" fmla="*/ 150697 h 167788"/>
              <a:gd name="connsiteX56" fmla="*/ 78584 w 103219"/>
              <a:gd name="connsiteY56" fmla="*/ 148251 h 167788"/>
              <a:gd name="connsiteX57" fmla="*/ 79950 w 103219"/>
              <a:gd name="connsiteY57" fmla="*/ 147926 h 167788"/>
              <a:gd name="connsiteX58" fmla="*/ 82157 w 103219"/>
              <a:gd name="connsiteY58" fmla="*/ 143996 h 167788"/>
              <a:gd name="connsiteX59" fmla="*/ 83972 w 103219"/>
              <a:gd name="connsiteY59" fmla="*/ 142883 h 167788"/>
              <a:gd name="connsiteX60" fmla="*/ 89191 w 103219"/>
              <a:gd name="connsiteY60" fmla="*/ 135957 h 167788"/>
              <a:gd name="connsiteX61" fmla="*/ 90346 w 103219"/>
              <a:gd name="connsiteY61" fmla="*/ 129034 h 167788"/>
              <a:gd name="connsiteX62" fmla="*/ 93222 w 103219"/>
              <a:gd name="connsiteY62" fmla="*/ 128199 h 167788"/>
              <a:gd name="connsiteX63" fmla="*/ 95590 w 103219"/>
              <a:gd name="connsiteY63" fmla="*/ 128275 h 167788"/>
              <a:gd name="connsiteX64" fmla="*/ 96816 w 103219"/>
              <a:gd name="connsiteY64" fmla="*/ 128189 h 167788"/>
              <a:gd name="connsiteX65" fmla="*/ 98722 w 103219"/>
              <a:gd name="connsiteY65" fmla="*/ 126412 h 167788"/>
              <a:gd name="connsiteX66" fmla="*/ 99037 w 103219"/>
              <a:gd name="connsiteY66" fmla="*/ 123766 h 167788"/>
              <a:gd name="connsiteX67" fmla="*/ 98485 w 103219"/>
              <a:gd name="connsiteY67" fmla="*/ 120489 h 167788"/>
              <a:gd name="connsiteX68" fmla="*/ 100794 w 103219"/>
              <a:gd name="connsiteY68" fmla="*/ 116480 h 167788"/>
              <a:gd name="connsiteX69" fmla="*/ 103122 w 103219"/>
              <a:gd name="connsiteY69" fmla="*/ 111488 h 167788"/>
              <a:gd name="connsiteX70" fmla="*/ 100432 w 103219"/>
              <a:gd name="connsiteY70" fmla="*/ 105970 h 167788"/>
              <a:gd name="connsiteX71" fmla="*/ 94258 w 103219"/>
              <a:gd name="connsiteY71" fmla="*/ 104853 h 167788"/>
              <a:gd name="connsiteX72" fmla="*/ 88181 w 103219"/>
              <a:gd name="connsiteY72" fmla="*/ 103414 h 167788"/>
              <a:gd name="connsiteX73" fmla="*/ 84458 w 103219"/>
              <a:gd name="connsiteY73" fmla="*/ 98991 h 167788"/>
              <a:gd name="connsiteX74" fmla="*/ 76318 w 103219"/>
              <a:gd name="connsiteY74" fmla="*/ 93690 h 167788"/>
              <a:gd name="connsiteX75" fmla="*/ 73628 w 103219"/>
              <a:gd name="connsiteY75" fmla="*/ 92901 h 167788"/>
              <a:gd name="connsiteX76" fmla="*/ 72770 w 103219"/>
              <a:gd name="connsiteY76" fmla="*/ 93034 h 167788"/>
              <a:gd name="connsiteX77" fmla="*/ 71416 w 103219"/>
              <a:gd name="connsiteY77" fmla="*/ 93564 h 167788"/>
              <a:gd name="connsiteX78" fmla="*/ 71067 w 103219"/>
              <a:gd name="connsiteY78" fmla="*/ 93597 h 167788"/>
              <a:gd name="connsiteX79" fmla="*/ 67874 w 103219"/>
              <a:gd name="connsiteY79" fmla="*/ 91944 h 167788"/>
              <a:gd name="connsiteX80" fmla="*/ 66139 w 103219"/>
              <a:gd name="connsiteY80" fmla="*/ 91518 h 167788"/>
              <a:gd name="connsiteX81" fmla="*/ 61725 w 103219"/>
              <a:gd name="connsiteY81" fmla="*/ 95293 h 167788"/>
              <a:gd name="connsiteX82" fmla="*/ 60519 w 103219"/>
              <a:gd name="connsiteY82" fmla="*/ 95468 h 167788"/>
              <a:gd name="connsiteX83" fmla="*/ 57418 w 103219"/>
              <a:gd name="connsiteY83" fmla="*/ 94228 h 167788"/>
              <a:gd name="connsiteX84" fmla="*/ 55812 w 103219"/>
              <a:gd name="connsiteY84" fmla="*/ 91918 h 167788"/>
              <a:gd name="connsiteX85" fmla="*/ 54363 w 103219"/>
              <a:gd name="connsiteY85" fmla="*/ 91458 h 167788"/>
              <a:gd name="connsiteX86" fmla="*/ 54336 w 103219"/>
              <a:gd name="connsiteY86" fmla="*/ 89040 h 167788"/>
              <a:gd name="connsiteX87" fmla="*/ 52291 w 103219"/>
              <a:gd name="connsiteY87" fmla="*/ 85834 h 167788"/>
              <a:gd name="connsiteX88" fmla="*/ 48315 w 103219"/>
              <a:gd name="connsiteY88" fmla="*/ 85159 h 167788"/>
              <a:gd name="connsiteX89" fmla="*/ 44344 w 103219"/>
              <a:gd name="connsiteY89" fmla="*/ 84447 h 167788"/>
              <a:gd name="connsiteX90" fmla="*/ 42054 w 103219"/>
              <a:gd name="connsiteY90" fmla="*/ 77635 h 167788"/>
              <a:gd name="connsiteX91" fmla="*/ 48245 w 103219"/>
              <a:gd name="connsiteY91" fmla="*/ 73783 h 167788"/>
              <a:gd name="connsiteX92" fmla="*/ 48436 w 103219"/>
              <a:gd name="connsiteY92" fmla="*/ 73786 h 167788"/>
              <a:gd name="connsiteX93" fmla="*/ 53778 w 103219"/>
              <a:gd name="connsiteY93" fmla="*/ 78335 h 167788"/>
              <a:gd name="connsiteX94" fmla="*/ 54643 w 103219"/>
              <a:gd name="connsiteY94" fmla="*/ 78928 h 167788"/>
              <a:gd name="connsiteX95" fmla="*/ 55406 w 103219"/>
              <a:gd name="connsiteY95" fmla="*/ 78741 h 167788"/>
              <a:gd name="connsiteX96" fmla="*/ 56413 w 103219"/>
              <a:gd name="connsiteY96" fmla="*/ 77119 h 167788"/>
              <a:gd name="connsiteX97" fmla="*/ 56768 w 103219"/>
              <a:gd name="connsiteY97" fmla="*/ 75186 h 167788"/>
              <a:gd name="connsiteX98" fmla="*/ 60169 w 103219"/>
              <a:gd name="connsiteY98" fmla="*/ 72690 h 167788"/>
              <a:gd name="connsiteX99" fmla="*/ 60205 w 103219"/>
              <a:gd name="connsiteY99" fmla="*/ 72690 h 167788"/>
              <a:gd name="connsiteX100" fmla="*/ 60231 w 103219"/>
              <a:gd name="connsiteY100" fmla="*/ 72690 h 167788"/>
              <a:gd name="connsiteX101" fmla="*/ 64024 w 103219"/>
              <a:gd name="connsiteY101" fmla="*/ 70013 h 167788"/>
              <a:gd name="connsiteX102" fmla="*/ 65377 w 103219"/>
              <a:gd name="connsiteY102" fmla="*/ 65693 h 167788"/>
              <a:gd name="connsiteX103" fmla="*/ 64864 w 103219"/>
              <a:gd name="connsiteY103" fmla="*/ 63238 h 167788"/>
              <a:gd name="connsiteX104" fmla="*/ 66346 w 103219"/>
              <a:gd name="connsiteY104" fmla="*/ 61978 h 167788"/>
              <a:gd name="connsiteX105" fmla="*/ 71246 w 103219"/>
              <a:gd name="connsiteY105" fmla="*/ 60995 h 167788"/>
              <a:gd name="connsiteX106" fmla="*/ 71773 w 103219"/>
              <a:gd name="connsiteY106" fmla="*/ 61005 h 167788"/>
              <a:gd name="connsiteX107" fmla="*/ 71924 w 103219"/>
              <a:gd name="connsiteY107" fmla="*/ 61009 h 167788"/>
              <a:gd name="connsiteX108" fmla="*/ 75037 w 103219"/>
              <a:gd name="connsiteY108" fmla="*/ 58671 h 167788"/>
              <a:gd name="connsiteX109" fmla="*/ 76843 w 103219"/>
              <a:gd name="connsiteY109" fmla="*/ 55719 h 167788"/>
              <a:gd name="connsiteX110" fmla="*/ 78605 w 103219"/>
              <a:gd name="connsiteY110" fmla="*/ 55227 h 167788"/>
              <a:gd name="connsiteX111" fmla="*/ 81632 w 103219"/>
              <a:gd name="connsiteY111" fmla="*/ 55493 h 167788"/>
              <a:gd name="connsiteX112" fmla="*/ 81963 w 103219"/>
              <a:gd name="connsiteY112" fmla="*/ 55483 h 167788"/>
              <a:gd name="connsiteX113" fmla="*/ 85768 w 103219"/>
              <a:gd name="connsiteY113" fmla="*/ 50015 h 167788"/>
              <a:gd name="connsiteX114" fmla="*/ 83951 w 103219"/>
              <a:gd name="connsiteY114" fmla="*/ 46884 h 167788"/>
              <a:gd name="connsiteX115" fmla="*/ 82067 w 103219"/>
              <a:gd name="connsiteY115" fmla="*/ 42277 h 167788"/>
              <a:gd name="connsiteX116" fmla="*/ 80684 w 103219"/>
              <a:gd name="connsiteY116" fmla="*/ 37947 h 167788"/>
              <a:gd name="connsiteX117" fmla="*/ 75879 w 103219"/>
              <a:gd name="connsiteY117" fmla="*/ 38686 h 167788"/>
              <a:gd name="connsiteX118" fmla="*/ 74331 w 103219"/>
              <a:gd name="connsiteY118" fmla="*/ 34192 h 167788"/>
              <a:gd name="connsiteX119" fmla="*/ 71396 w 103219"/>
              <a:gd name="connsiteY119" fmla="*/ 32657 h 167788"/>
              <a:gd name="connsiteX120" fmla="*/ 70106 w 103219"/>
              <a:gd name="connsiteY120" fmla="*/ 32999 h 167788"/>
              <a:gd name="connsiteX121" fmla="*/ 68715 w 103219"/>
              <a:gd name="connsiteY121" fmla="*/ 37187 h 167788"/>
              <a:gd name="connsiteX122" fmla="*/ 69563 w 103219"/>
              <a:gd name="connsiteY122" fmla="*/ 41791 h 167788"/>
              <a:gd name="connsiteX123" fmla="*/ 66925 w 103219"/>
              <a:gd name="connsiteY123" fmla="*/ 45042 h 167788"/>
              <a:gd name="connsiteX124" fmla="*/ 66868 w 103219"/>
              <a:gd name="connsiteY124" fmla="*/ 45041 h 167788"/>
              <a:gd name="connsiteX125" fmla="*/ 64751 w 103219"/>
              <a:gd name="connsiteY125" fmla="*/ 43941 h 167788"/>
              <a:gd name="connsiteX126" fmla="*/ 62225 w 103219"/>
              <a:gd name="connsiteY126" fmla="*/ 41553 h 167788"/>
              <a:gd name="connsiteX127" fmla="*/ 59612 w 103219"/>
              <a:gd name="connsiteY127" fmla="*/ 40982 h 167788"/>
              <a:gd name="connsiteX128" fmla="*/ 55418 w 103219"/>
              <a:gd name="connsiteY128" fmla="*/ 33965 h 167788"/>
              <a:gd name="connsiteX129" fmla="*/ 61025 w 103219"/>
              <a:gd name="connsiteY129" fmla="*/ 29882 h 167788"/>
              <a:gd name="connsiteX130" fmla="*/ 62645 w 103219"/>
              <a:gd name="connsiteY130" fmla="*/ 30143 h 167788"/>
              <a:gd name="connsiteX131" fmla="*/ 66173 w 103219"/>
              <a:gd name="connsiteY131" fmla="*/ 20991 h 167788"/>
              <a:gd name="connsiteX132" fmla="*/ 57300 w 103219"/>
              <a:gd name="connsiteY132" fmla="*/ 15226 h 167788"/>
              <a:gd name="connsiteX133" fmla="*/ 54042 w 103219"/>
              <a:gd name="connsiteY133" fmla="*/ 15007 h 167788"/>
              <a:gd name="connsiteX134" fmla="*/ 46888 w 103219"/>
              <a:gd name="connsiteY134" fmla="*/ 9310 h 167788"/>
              <a:gd name="connsiteX135" fmla="*/ 43987 w 103219"/>
              <a:gd name="connsiteY135" fmla="*/ 8778 h 167788"/>
              <a:gd name="connsiteX136" fmla="*/ 41559 w 103219"/>
              <a:gd name="connsiteY136" fmla="*/ 8823 h 167788"/>
              <a:gd name="connsiteX137" fmla="*/ 39326 w 103219"/>
              <a:gd name="connsiteY137" fmla="*/ 8547 h 167788"/>
              <a:gd name="connsiteX138" fmla="*/ 36454 w 103219"/>
              <a:gd name="connsiteY138" fmla="*/ 8023 h 167788"/>
              <a:gd name="connsiteX139" fmla="*/ 35639 w 103219"/>
              <a:gd name="connsiteY139" fmla="*/ 8064 h 167788"/>
              <a:gd name="connsiteX140" fmla="*/ 30985 w 103219"/>
              <a:gd name="connsiteY140" fmla="*/ 9499 h 167788"/>
              <a:gd name="connsiteX141" fmla="*/ 25633 w 103219"/>
              <a:gd name="connsiteY141" fmla="*/ 5605 h 167788"/>
              <a:gd name="connsiteX142" fmla="*/ 22440 w 103219"/>
              <a:gd name="connsiteY142" fmla="*/ 2870 h 167788"/>
              <a:gd name="connsiteX143" fmla="*/ 17108 w 103219"/>
              <a:gd name="connsiteY143" fmla="*/ 125 h 167788"/>
              <a:gd name="connsiteX144" fmla="*/ 15752 w 103219"/>
              <a:gd name="connsiteY144" fmla="*/ 263 h 167788"/>
              <a:gd name="connsiteX145" fmla="*/ 13715 w 103219"/>
              <a:gd name="connsiteY145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4729 w 103219"/>
              <a:gd name="connsiteY34" fmla="*/ 95145 h 167788"/>
              <a:gd name="connsiteX35" fmla="*/ 55849 w 103219"/>
              <a:gd name="connsiteY35" fmla="*/ 96579 h 167788"/>
              <a:gd name="connsiteX36" fmla="*/ 59769 w 103219"/>
              <a:gd name="connsiteY36" fmla="*/ 98428 h 167788"/>
              <a:gd name="connsiteX37" fmla="*/ 60194 w 103219"/>
              <a:gd name="connsiteY37" fmla="*/ 98409 h 167788"/>
              <a:gd name="connsiteX38" fmla="*/ 60194 w 103219"/>
              <a:gd name="connsiteY38" fmla="*/ 98409 h 167788"/>
              <a:gd name="connsiteX39" fmla="*/ 60844 w 103219"/>
              <a:gd name="connsiteY39" fmla="*/ 102330 h 167788"/>
              <a:gd name="connsiteX40" fmla="*/ 58582 w 103219"/>
              <a:gd name="connsiteY40" fmla="*/ 104452 h 167788"/>
              <a:gd name="connsiteX41" fmla="*/ 57613 w 103219"/>
              <a:gd name="connsiteY41" fmla="*/ 109521 h 167788"/>
              <a:gd name="connsiteX42" fmla="*/ 60625 w 103219"/>
              <a:gd name="connsiteY42" fmla="*/ 114022 h 167788"/>
              <a:gd name="connsiteX43" fmla="*/ 68056 w 103219"/>
              <a:gd name="connsiteY43" fmla="*/ 120066 h 167788"/>
              <a:gd name="connsiteX44" fmla="*/ 70346 w 103219"/>
              <a:gd name="connsiteY44" fmla="*/ 128784 h 167788"/>
              <a:gd name="connsiteX45" fmla="*/ 67528 w 103219"/>
              <a:gd name="connsiteY45" fmla="*/ 137718 h 167788"/>
              <a:gd name="connsiteX46" fmla="*/ 67010 w 103219"/>
              <a:gd name="connsiteY46" fmla="*/ 154963 h 167788"/>
              <a:gd name="connsiteX47" fmla="*/ 78191 w 103219"/>
              <a:gd name="connsiteY47" fmla="*/ 167717 h 167788"/>
              <a:gd name="connsiteX48" fmla="*/ 78566 w 103219"/>
              <a:gd name="connsiteY48" fmla="*/ 167788 h 167788"/>
              <a:gd name="connsiteX49" fmla="*/ 79964 w 103219"/>
              <a:gd name="connsiteY49" fmla="*/ 167066 h 167788"/>
              <a:gd name="connsiteX50" fmla="*/ 80189 w 103219"/>
              <a:gd name="connsiteY50" fmla="*/ 165265 h 167788"/>
              <a:gd name="connsiteX51" fmla="*/ 76206 w 103219"/>
              <a:gd name="connsiteY51" fmla="*/ 160326 h 167788"/>
              <a:gd name="connsiteX52" fmla="*/ 75438 w 103219"/>
              <a:gd name="connsiteY52" fmla="*/ 158607 h 167788"/>
              <a:gd name="connsiteX53" fmla="*/ 76574 w 103219"/>
              <a:gd name="connsiteY53" fmla="*/ 156807 h 167788"/>
              <a:gd name="connsiteX54" fmla="*/ 77612 w 103219"/>
              <a:gd name="connsiteY54" fmla="*/ 153762 h 167788"/>
              <a:gd name="connsiteX55" fmla="*/ 77019 w 103219"/>
              <a:gd name="connsiteY55" fmla="*/ 150697 h 167788"/>
              <a:gd name="connsiteX56" fmla="*/ 78584 w 103219"/>
              <a:gd name="connsiteY56" fmla="*/ 148251 h 167788"/>
              <a:gd name="connsiteX57" fmla="*/ 79950 w 103219"/>
              <a:gd name="connsiteY57" fmla="*/ 147926 h 167788"/>
              <a:gd name="connsiteX58" fmla="*/ 82157 w 103219"/>
              <a:gd name="connsiteY58" fmla="*/ 143996 h 167788"/>
              <a:gd name="connsiteX59" fmla="*/ 83972 w 103219"/>
              <a:gd name="connsiteY59" fmla="*/ 142883 h 167788"/>
              <a:gd name="connsiteX60" fmla="*/ 89191 w 103219"/>
              <a:gd name="connsiteY60" fmla="*/ 135957 h 167788"/>
              <a:gd name="connsiteX61" fmla="*/ 90346 w 103219"/>
              <a:gd name="connsiteY61" fmla="*/ 129034 h 167788"/>
              <a:gd name="connsiteX62" fmla="*/ 93222 w 103219"/>
              <a:gd name="connsiteY62" fmla="*/ 128199 h 167788"/>
              <a:gd name="connsiteX63" fmla="*/ 95590 w 103219"/>
              <a:gd name="connsiteY63" fmla="*/ 128275 h 167788"/>
              <a:gd name="connsiteX64" fmla="*/ 96816 w 103219"/>
              <a:gd name="connsiteY64" fmla="*/ 128189 h 167788"/>
              <a:gd name="connsiteX65" fmla="*/ 98722 w 103219"/>
              <a:gd name="connsiteY65" fmla="*/ 126412 h 167788"/>
              <a:gd name="connsiteX66" fmla="*/ 99037 w 103219"/>
              <a:gd name="connsiteY66" fmla="*/ 123766 h 167788"/>
              <a:gd name="connsiteX67" fmla="*/ 98485 w 103219"/>
              <a:gd name="connsiteY67" fmla="*/ 120489 h 167788"/>
              <a:gd name="connsiteX68" fmla="*/ 100794 w 103219"/>
              <a:gd name="connsiteY68" fmla="*/ 116480 h 167788"/>
              <a:gd name="connsiteX69" fmla="*/ 103122 w 103219"/>
              <a:gd name="connsiteY69" fmla="*/ 111488 h 167788"/>
              <a:gd name="connsiteX70" fmla="*/ 100432 w 103219"/>
              <a:gd name="connsiteY70" fmla="*/ 105970 h 167788"/>
              <a:gd name="connsiteX71" fmla="*/ 94258 w 103219"/>
              <a:gd name="connsiteY71" fmla="*/ 104853 h 167788"/>
              <a:gd name="connsiteX72" fmla="*/ 88181 w 103219"/>
              <a:gd name="connsiteY72" fmla="*/ 103414 h 167788"/>
              <a:gd name="connsiteX73" fmla="*/ 84458 w 103219"/>
              <a:gd name="connsiteY73" fmla="*/ 98991 h 167788"/>
              <a:gd name="connsiteX74" fmla="*/ 76318 w 103219"/>
              <a:gd name="connsiteY74" fmla="*/ 93690 h 167788"/>
              <a:gd name="connsiteX75" fmla="*/ 73628 w 103219"/>
              <a:gd name="connsiteY75" fmla="*/ 92901 h 167788"/>
              <a:gd name="connsiteX76" fmla="*/ 72770 w 103219"/>
              <a:gd name="connsiteY76" fmla="*/ 93034 h 167788"/>
              <a:gd name="connsiteX77" fmla="*/ 71416 w 103219"/>
              <a:gd name="connsiteY77" fmla="*/ 93564 h 167788"/>
              <a:gd name="connsiteX78" fmla="*/ 71067 w 103219"/>
              <a:gd name="connsiteY78" fmla="*/ 93597 h 167788"/>
              <a:gd name="connsiteX79" fmla="*/ 67874 w 103219"/>
              <a:gd name="connsiteY79" fmla="*/ 91944 h 167788"/>
              <a:gd name="connsiteX80" fmla="*/ 66139 w 103219"/>
              <a:gd name="connsiteY80" fmla="*/ 91518 h 167788"/>
              <a:gd name="connsiteX81" fmla="*/ 61725 w 103219"/>
              <a:gd name="connsiteY81" fmla="*/ 95293 h 167788"/>
              <a:gd name="connsiteX82" fmla="*/ 60519 w 103219"/>
              <a:gd name="connsiteY82" fmla="*/ 95468 h 167788"/>
              <a:gd name="connsiteX83" fmla="*/ 57418 w 103219"/>
              <a:gd name="connsiteY83" fmla="*/ 94228 h 167788"/>
              <a:gd name="connsiteX84" fmla="*/ 55812 w 103219"/>
              <a:gd name="connsiteY84" fmla="*/ 91918 h 167788"/>
              <a:gd name="connsiteX85" fmla="*/ 54336 w 103219"/>
              <a:gd name="connsiteY85" fmla="*/ 89040 h 167788"/>
              <a:gd name="connsiteX86" fmla="*/ 52291 w 103219"/>
              <a:gd name="connsiteY86" fmla="*/ 85834 h 167788"/>
              <a:gd name="connsiteX87" fmla="*/ 48315 w 103219"/>
              <a:gd name="connsiteY87" fmla="*/ 85159 h 167788"/>
              <a:gd name="connsiteX88" fmla="*/ 44344 w 103219"/>
              <a:gd name="connsiteY88" fmla="*/ 84447 h 167788"/>
              <a:gd name="connsiteX89" fmla="*/ 42054 w 103219"/>
              <a:gd name="connsiteY89" fmla="*/ 77635 h 167788"/>
              <a:gd name="connsiteX90" fmla="*/ 48245 w 103219"/>
              <a:gd name="connsiteY90" fmla="*/ 73783 h 167788"/>
              <a:gd name="connsiteX91" fmla="*/ 48436 w 103219"/>
              <a:gd name="connsiteY91" fmla="*/ 73786 h 167788"/>
              <a:gd name="connsiteX92" fmla="*/ 53778 w 103219"/>
              <a:gd name="connsiteY92" fmla="*/ 78335 h 167788"/>
              <a:gd name="connsiteX93" fmla="*/ 54643 w 103219"/>
              <a:gd name="connsiteY93" fmla="*/ 78928 h 167788"/>
              <a:gd name="connsiteX94" fmla="*/ 55406 w 103219"/>
              <a:gd name="connsiteY94" fmla="*/ 78741 h 167788"/>
              <a:gd name="connsiteX95" fmla="*/ 56413 w 103219"/>
              <a:gd name="connsiteY95" fmla="*/ 77119 h 167788"/>
              <a:gd name="connsiteX96" fmla="*/ 56768 w 103219"/>
              <a:gd name="connsiteY96" fmla="*/ 75186 h 167788"/>
              <a:gd name="connsiteX97" fmla="*/ 60169 w 103219"/>
              <a:gd name="connsiteY97" fmla="*/ 72690 h 167788"/>
              <a:gd name="connsiteX98" fmla="*/ 60205 w 103219"/>
              <a:gd name="connsiteY98" fmla="*/ 72690 h 167788"/>
              <a:gd name="connsiteX99" fmla="*/ 60231 w 103219"/>
              <a:gd name="connsiteY99" fmla="*/ 72690 h 167788"/>
              <a:gd name="connsiteX100" fmla="*/ 64024 w 103219"/>
              <a:gd name="connsiteY100" fmla="*/ 70013 h 167788"/>
              <a:gd name="connsiteX101" fmla="*/ 65377 w 103219"/>
              <a:gd name="connsiteY101" fmla="*/ 65693 h 167788"/>
              <a:gd name="connsiteX102" fmla="*/ 64864 w 103219"/>
              <a:gd name="connsiteY102" fmla="*/ 63238 h 167788"/>
              <a:gd name="connsiteX103" fmla="*/ 66346 w 103219"/>
              <a:gd name="connsiteY103" fmla="*/ 61978 h 167788"/>
              <a:gd name="connsiteX104" fmla="*/ 71246 w 103219"/>
              <a:gd name="connsiteY104" fmla="*/ 60995 h 167788"/>
              <a:gd name="connsiteX105" fmla="*/ 71773 w 103219"/>
              <a:gd name="connsiteY105" fmla="*/ 61005 h 167788"/>
              <a:gd name="connsiteX106" fmla="*/ 71924 w 103219"/>
              <a:gd name="connsiteY106" fmla="*/ 61009 h 167788"/>
              <a:gd name="connsiteX107" fmla="*/ 75037 w 103219"/>
              <a:gd name="connsiteY107" fmla="*/ 58671 h 167788"/>
              <a:gd name="connsiteX108" fmla="*/ 76843 w 103219"/>
              <a:gd name="connsiteY108" fmla="*/ 55719 h 167788"/>
              <a:gd name="connsiteX109" fmla="*/ 78605 w 103219"/>
              <a:gd name="connsiteY109" fmla="*/ 55227 h 167788"/>
              <a:gd name="connsiteX110" fmla="*/ 81632 w 103219"/>
              <a:gd name="connsiteY110" fmla="*/ 55493 h 167788"/>
              <a:gd name="connsiteX111" fmla="*/ 81963 w 103219"/>
              <a:gd name="connsiteY111" fmla="*/ 55483 h 167788"/>
              <a:gd name="connsiteX112" fmla="*/ 85768 w 103219"/>
              <a:gd name="connsiteY112" fmla="*/ 50015 h 167788"/>
              <a:gd name="connsiteX113" fmla="*/ 83951 w 103219"/>
              <a:gd name="connsiteY113" fmla="*/ 46884 h 167788"/>
              <a:gd name="connsiteX114" fmla="*/ 82067 w 103219"/>
              <a:gd name="connsiteY114" fmla="*/ 42277 h 167788"/>
              <a:gd name="connsiteX115" fmla="*/ 80684 w 103219"/>
              <a:gd name="connsiteY115" fmla="*/ 37947 h 167788"/>
              <a:gd name="connsiteX116" fmla="*/ 75879 w 103219"/>
              <a:gd name="connsiteY116" fmla="*/ 38686 h 167788"/>
              <a:gd name="connsiteX117" fmla="*/ 74331 w 103219"/>
              <a:gd name="connsiteY117" fmla="*/ 34192 h 167788"/>
              <a:gd name="connsiteX118" fmla="*/ 71396 w 103219"/>
              <a:gd name="connsiteY118" fmla="*/ 32657 h 167788"/>
              <a:gd name="connsiteX119" fmla="*/ 70106 w 103219"/>
              <a:gd name="connsiteY119" fmla="*/ 32999 h 167788"/>
              <a:gd name="connsiteX120" fmla="*/ 68715 w 103219"/>
              <a:gd name="connsiteY120" fmla="*/ 37187 h 167788"/>
              <a:gd name="connsiteX121" fmla="*/ 69563 w 103219"/>
              <a:gd name="connsiteY121" fmla="*/ 41791 h 167788"/>
              <a:gd name="connsiteX122" fmla="*/ 66925 w 103219"/>
              <a:gd name="connsiteY122" fmla="*/ 45042 h 167788"/>
              <a:gd name="connsiteX123" fmla="*/ 66868 w 103219"/>
              <a:gd name="connsiteY123" fmla="*/ 45041 h 167788"/>
              <a:gd name="connsiteX124" fmla="*/ 64751 w 103219"/>
              <a:gd name="connsiteY124" fmla="*/ 43941 h 167788"/>
              <a:gd name="connsiteX125" fmla="*/ 62225 w 103219"/>
              <a:gd name="connsiteY125" fmla="*/ 41553 h 167788"/>
              <a:gd name="connsiteX126" fmla="*/ 59612 w 103219"/>
              <a:gd name="connsiteY126" fmla="*/ 40982 h 167788"/>
              <a:gd name="connsiteX127" fmla="*/ 55418 w 103219"/>
              <a:gd name="connsiteY127" fmla="*/ 33965 h 167788"/>
              <a:gd name="connsiteX128" fmla="*/ 61025 w 103219"/>
              <a:gd name="connsiteY128" fmla="*/ 29882 h 167788"/>
              <a:gd name="connsiteX129" fmla="*/ 62645 w 103219"/>
              <a:gd name="connsiteY129" fmla="*/ 30143 h 167788"/>
              <a:gd name="connsiteX130" fmla="*/ 66173 w 103219"/>
              <a:gd name="connsiteY130" fmla="*/ 20991 h 167788"/>
              <a:gd name="connsiteX131" fmla="*/ 57300 w 103219"/>
              <a:gd name="connsiteY131" fmla="*/ 15226 h 167788"/>
              <a:gd name="connsiteX132" fmla="*/ 54042 w 103219"/>
              <a:gd name="connsiteY132" fmla="*/ 15007 h 167788"/>
              <a:gd name="connsiteX133" fmla="*/ 46888 w 103219"/>
              <a:gd name="connsiteY133" fmla="*/ 9310 h 167788"/>
              <a:gd name="connsiteX134" fmla="*/ 43987 w 103219"/>
              <a:gd name="connsiteY134" fmla="*/ 8778 h 167788"/>
              <a:gd name="connsiteX135" fmla="*/ 41559 w 103219"/>
              <a:gd name="connsiteY135" fmla="*/ 8823 h 167788"/>
              <a:gd name="connsiteX136" fmla="*/ 39326 w 103219"/>
              <a:gd name="connsiteY136" fmla="*/ 8547 h 167788"/>
              <a:gd name="connsiteX137" fmla="*/ 36454 w 103219"/>
              <a:gd name="connsiteY137" fmla="*/ 8023 h 167788"/>
              <a:gd name="connsiteX138" fmla="*/ 35639 w 103219"/>
              <a:gd name="connsiteY138" fmla="*/ 8064 h 167788"/>
              <a:gd name="connsiteX139" fmla="*/ 30985 w 103219"/>
              <a:gd name="connsiteY139" fmla="*/ 9499 h 167788"/>
              <a:gd name="connsiteX140" fmla="*/ 25633 w 103219"/>
              <a:gd name="connsiteY140" fmla="*/ 5605 h 167788"/>
              <a:gd name="connsiteX141" fmla="*/ 22440 w 103219"/>
              <a:gd name="connsiteY141" fmla="*/ 2870 h 167788"/>
              <a:gd name="connsiteX142" fmla="*/ 17108 w 103219"/>
              <a:gd name="connsiteY142" fmla="*/ 125 h 167788"/>
              <a:gd name="connsiteX143" fmla="*/ 15752 w 103219"/>
              <a:gd name="connsiteY143" fmla="*/ 263 h 167788"/>
              <a:gd name="connsiteX144" fmla="*/ 13715 w 103219"/>
              <a:gd name="connsiteY144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4729 w 103219"/>
              <a:gd name="connsiteY34" fmla="*/ 95145 h 167788"/>
              <a:gd name="connsiteX35" fmla="*/ 55849 w 103219"/>
              <a:gd name="connsiteY35" fmla="*/ 96579 h 167788"/>
              <a:gd name="connsiteX36" fmla="*/ 59769 w 103219"/>
              <a:gd name="connsiteY36" fmla="*/ 98428 h 167788"/>
              <a:gd name="connsiteX37" fmla="*/ 60194 w 103219"/>
              <a:gd name="connsiteY37" fmla="*/ 98409 h 167788"/>
              <a:gd name="connsiteX38" fmla="*/ 60194 w 103219"/>
              <a:gd name="connsiteY38" fmla="*/ 98409 h 167788"/>
              <a:gd name="connsiteX39" fmla="*/ 60844 w 103219"/>
              <a:gd name="connsiteY39" fmla="*/ 102330 h 167788"/>
              <a:gd name="connsiteX40" fmla="*/ 58582 w 103219"/>
              <a:gd name="connsiteY40" fmla="*/ 104452 h 167788"/>
              <a:gd name="connsiteX41" fmla="*/ 57613 w 103219"/>
              <a:gd name="connsiteY41" fmla="*/ 109521 h 167788"/>
              <a:gd name="connsiteX42" fmla="*/ 60625 w 103219"/>
              <a:gd name="connsiteY42" fmla="*/ 114022 h 167788"/>
              <a:gd name="connsiteX43" fmla="*/ 68056 w 103219"/>
              <a:gd name="connsiteY43" fmla="*/ 120066 h 167788"/>
              <a:gd name="connsiteX44" fmla="*/ 70346 w 103219"/>
              <a:gd name="connsiteY44" fmla="*/ 128784 h 167788"/>
              <a:gd name="connsiteX45" fmla="*/ 67528 w 103219"/>
              <a:gd name="connsiteY45" fmla="*/ 137718 h 167788"/>
              <a:gd name="connsiteX46" fmla="*/ 67010 w 103219"/>
              <a:gd name="connsiteY46" fmla="*/ 154963 h 167788"/>
              <a:gd name="connsiteX47" fmla="*/ 78191 w 103219"/>
              <a:gd name="connsiteY47" fmla="*/ 167717 h 167788"/>
              <a:gd name="connsiteX48" fmla="*/ 78566 w 103219"/>
              <a:gd name="connsiteY48" fmla="*/ 167788 h 167788"/>
              <a:gd name="connsiteX49" fmla="*/ 79964 w 103219"/>
              <a:gd name="connsiteY49" fmla="*/ 167066 h 167788"/>
              <a:gd name="connsiteX50" fmla="*/ 80189 w 103219"/>
              <a:gd name="connsiteY50" fmla="*/ 165265 h 167788"/>
              <a:gd name="connsiteX51" fmla="*/ 76206 w 103219"/>
              <a:gd name="connsiteY51" fmla="*/ 160326 h 167788"/>
              <a:gd name="connsiteX52" fmla="*/ 75438 w 103219"/>
              <a:gd name="connsiteY52" fmla="*/ 158607 h 167788"/>
              <a:gd name="connsiteX53" fmla="*/ 76574 w 103219"/>
              <a:gd name="connsiteY53" fmla="*/ 156807 h 167788"/>
              <a:gd name="connsiteX54" fmla="*/ 77612 w 103219"/>
              <a:gd name="connsiteY54" fmla="*/ 153762 h 167788"/>
              <a:gd name="connsiteX55" fmla="*/ 77019 w 103219"/>
              <a:gd name="connsiteY55" fmla="*/ 150697 h 167788"/>
              <a:gd name="connsiteX56" fmla="*/ 78584 w 103219"/>
              <a:gd name="connsiteY56" fmla="*/ 148251 h 167788"/>
              <a:gd name="connsiteX57" fmla="*/ 79950 w 103219"/>
              <a:gd name="connsiteY57" fmla="*/ 147926 h 167788"/>
              <a:gd name="connsiteX58" fmla="*/ 82157 w 103219"/>
              <a:gd name="connsiteY58" fmla="*/ 143996 h 167788"/>
              <a:gd name="connsiteX59" fmla="*/ 83972 w 103219"/>
              <a:gd name="connsiteY59" fmla="*/ 142883 h 167788"/>
              <a:gd name="connsiteX60" fmla="*/ 89191 w 103219"/>
              <a:gd name="connsiteY60" fmla="*/ 135957 h 167788"/>
              <a:gd name="connsiteX61" fmla="*/ 90346 w 103219"/>
              <a:gd name="connsiteY61" fmla="*/ 129034 h 167788"/>
              <a:gd name="connsiteX62" fmla="*/ 93222 w 103219"/>
              <a:gd name="connsiteY62" fmla="*/ 128199 h 167788"/>
              <a:gd name="connsiteX63" fmla="*/ 95590 w 103219"/>
              <a:gd name="connsiteY63" fmla="*/ 128275 h 167788"/>
              <a:gd name="connsiteX64" fmla="*/ 96816 w 103219"/>
              <a:gd name="connsiteY64" fmla="*/ 128189 h 167788"/>
              <a:gd name="connsiteX65" fmla="*/ 98722 w 103219"/>
              <a:gd name="connsiteY65" fmla="*/ 126412 h 167788"/>
              <a:gd name="connsiteX66" fmla="*/ 99037 w 103219"/>
              <a:gd name="connsiteY66" fmla="*/ 123766 h 167788"/>
              <a:gd name="connsiteX67" fmla="*/ 98485 w 103219"/>
              <a:gd name="connsiteY67" fmla="*/ 120489 h 167788"/>
              <a:gd name="connsiteX68" fmla="*/ 100794 w 103219"/>
              <a:gd name="connsiteY68" fmla="*/ 116480 h 167788"/>
              <a:gd name="connsiteX69" fmla="*/ 103122 w 103219"/>
              <a:gd name="connsiteY69" fmla="*/ 111488 h 167788"/>
              <a:gd name="connsiteX70" fmla="*/ 100432 w 103219"/>
              <a:gd name="connsiteY70" fmla="*/ 105970 h 167788"/>
              <a:gd name="connsiteX71" fmla="*/ 94258 w 103219"/>
              <a:gd name="connsiteY71" fmla="*/ 104853 h 167788"/>
              <a:gd name="connsiteX72" fmla="*/ 88181 w 103219"/>
              <a:gd name="connsiteY72" fmla="*/ 103414 h 167788"/>
              <a:gd name="connsiteX73" fmla="*/ 84458 w 103219"/>
              <a:gd name="connsiteY73" fmla="*/ 98991 h 167788"/>
              <a:gd name="connsiteX74" fmla="*/ 76318 w 103219"/>
              <a:gd name="connsiteY74" fmla="*/ 93690 h 167788"/>
              <a:gd name="connsiteX75" fmla="*/ 73628 w 103219"/>
              <a:gd name="connsiteY75" fmla="*/ 92901 h 167788"/>
              <a:gd name="connsiteX76" fmla="*/ 72770 w 103219"/>
              <a:gd name="connsiteY76" fmla="*/ 93034 h 167788"/>
              <a:gd name="connsiteX77" fmla="*/ 71416 w 103219"/>
              <a:gd name="connsiteY77" fmla="*/ 93564 h 167788"/>
              <a:gd name="connsiteX78" fmla="*/ 71067 w 103219"/>
              <a:gd name="connsiteY78" fmla="*/ 93597 h 167788"/>
              <a:gd name="connsiteX79" fmla="*/ 67874 w 103219"/>
              <a:gd name="connsiteY79" fmla="*/ 91944 h 167788"/>
              <a:gd name="connsiteX80" fmla="*/ 66139 w 103219"/>
              <a:gd name="connsiteY80" fmla="*/ 91518 h 167788"/>
              <a:gd name="connsiteX81" fmla="*/ 61725 w 103219"/>
              <a:gd name="connsiteY81" fmla="*/ 95293 h 167788"/>
              <a:gd name="connsiteX82" fmla="*/ 60519 w 103219"/>
              <a:gd name="connsiteY82" fmla="*/ 95468 h 167788"/>
              <a:gd name="connsiteX83" fmla="*/ 57418 w 103219"/>
              <a:gd name="connsiteY83" fmla="*/ 94228 h 167788"/>
              <a:gd name="connsiteX84" fmla="*/ 55812 w 103219"/>
              <a:gd name="connsiteY84" fmla="*/ 91918 h 167788"/>
              <a:gd name="connsiteX85" fmla="*/ 52291 w 103219"/>
              <a:gd name="connsiteY85" fmla="*/ 85834 h 167788"/>
              <a:gd name="connsiteX86" fmla="*/ 48315 w 103219"/>
              <a:gd name="connsiteY86" fmla="*/ 85159 h 167788"/>
              <a:gd name="connsiteX87" fmla="*/ 44344 w 103219"/>
              <a:gd name="connsiteY87" fmla="*/ 84447 h 167788"/>
              <a:gd name="connsiteX88" fmla="*/ 42054 w 103219"/>
              <a:gd name="connsiteY88" fmla="*/ 77635 h 167788"/>
              <a:gd name="connsiteX89" fmla="*/ 48245 w 103219"/>
              <a:gd name="connsiteY89" fmla="*/ 73783 h 167788"/>
              <a:gd name="connsiteX90" fmla="*/ 48436 w 103219"/>
              <a:gd name="connsiteY90" fmla="*/ 73786 h 167788"/>
              <a:gd name="connsiteX91" fmla="*/ 53778 w 103219"/>
              <a:gd name="connsiteY91" fmla="*/ 78335 h 167788"/>
              <a:gd name="connsiteX92" fmla="*/ 54643 w 103219"/>
              <a:gd name="connsiteY92" fmla="*/ 78928 h 167788"/>
              <a:gd name="connsiteX93" fmla="*/ 55406 w 103219"/>
              <a:gd name="connsiteY93" fmla="*/ 78741 h 167788"/>
              <a:gd name="connsiteX94" fmla="*/ 56413 w 103219"/>
              <a:gd name="connsiteY94" fmla="*/ 77119 h 167788"/>
              <a:gd name="connsiteX95" fmla="*/ 56768 w 103219"/>
              <a:gd name="connsiteY95" fmla="*/ 75186 h 167788"/>
              <a:gd name="connsiteX96" fmla="*/ 60169 w 103219"/>
              <a:gd name="connsiteY96" fmla="*/ 72690 h 167788"/>
              <a:gd name="connsiteX97" fmla="*/ 60205 w 103219"/>
              <a:gd name="connsiteY97" fmla="*/ 72690 h 167788"/>
              <a:gd name="connsiteX98" fmla="*/ 60231 w 103219"/>
              <a:gd name="connsiteY98" fmla="*/ 72690 h 167788"/>
              <a:gd name="connsiteX99" fmla="*/ 64024 w 103219"/>
              <a:gd name="connsiteY99" fmla="*/ 70013 h 167788"/>
              <a:gd name="connsiteX100" fmla="*/ 65377 w 103219"/>
              <a:gd name="connsiteY100" fmla="*/ 65693 h 167788"/>
              <a:gd name="connsiteX101" fmla="*/ 64864 w 103219"/>
              <a:gd name="connsiteY101" fmla="*/ 63238 h 167788"/>
              <a:gd name="connsiteX102" fmla="*/ 66346 w 103219"/>
              <a:gd name="connsiteY102" fmla="*/ 61978 h 167788"/>
              <a:gd name="connsiteX103" fmla="*/ 71246 w 103219"/>
              <a:gd name="connsiteY103" fmla="*/ 60995 h 167788"/>
              <a:gd name="connsiteX104" fmla="*/ 71773 w 103219"/>
              <a:gd name="connsiteY104" fmla="*/ 61005 h 167788"/>
              <a:gd name="connsiteX105" fmla="*/ 71924 w 103219"/>
              <a:gd name="connsiteY105" fmla="*/ 61009 h 167788"/>
              <a:gd name="connsiteX106" fmla="*/ 75037 w 103219"/>
              <a:gd name="connsiteY106" fmla="*/ 58671 h 167788"/>
              <a:gd name="connsiteX107" fmla="*/ 76843 w 103219"/>
              <a:gd name="connsiteY107" fmla="*/ 55719 h 167788"/>
              <a:gd name="connsiteX108" fmla="*/ 78605 w 103219"/>
              <a:gd name="connsiteY108" fmla="*/ 55227 h 167788"/>
              <a:gd name="connsiteX109" fmla="*/ 81632 w 103219"/>
              <a:gd name="connsiteY109" fmla="*/ 55493 h 167788"/>
              <a:gd name="connsiteX110" fmla="*/ 81963 w 103219"/>
              <a:gd name="connsiteY110" fmla="*/ 55483 h 167788"/>
              <a:gd name="connsiteX111" fmla="*/ 85768 w 103219"/>
              <a:gd name="connsiteY111" fmla="*/ 50015 h 167788"/>
              <a:gd name="connsiteX112" fmla="*/ 83951 w 103219"/>
              <a:gd name="connsiteY112" fmla="*/ 46884 h 167788"/>
              <a:gd name="connsiteX113" fmla="*/ 82067 w 103219"/>
              <a:gd name="connsiteY113" fmla="*/ 42277 h 167788"/>
              <a:gd name="connsiteX114" fmla="*/ 80684 w 103219"/>
              <a:gd name="connsiteY114" fmla="*/ 37947 h 167788"/>
              <a:gd name="connsiteX115" fmla="*/ 75879 w 103219"/>
              <a:gd name="connsiteY115" fmla="*/ 38686 h 167788"/>
              <a:gd name="connsiteX116" fmla="*/ 74331 w 103219"/>
              <a:gd name="connsiteY116" fmla="*/ 34192 h 167788"/>
              <a:gd name="connsiteX117" fmla="*/ 71396 w 103219"/>
              <a:gd name="connsiteY117" fmla="*/ 32657 h 167788"/>
              <a:gd name="connsiteX118" fmla="*/ 70106 w 103219"/>
              <a:gd name="connsiteY118" fmla="*/ 32999 h 167788"/>
              <a:gd name="connsiteX119" fmla="*/ 68715 w 103219"/>
              <a:gd name="connsiteY119" fmla="*/ 37187 h 167788"/>
              <a:gd name="connsiteX120" fmla="*/ 69563 w 103219"/>
              <a:gd name="connsiteY120" fmla="*/ 41791 h 167788"/>
              <a:gd name="connsiteX121" fmla="*/ 66925 w 103219"/>
              <a:gd name="connsiteY121" fmla="*/ 45042 h 167788"/>
              <a:gd name="connsiteX122" fmla="*/ 66868 w 103219"/>
              <a:gd name="connsiteY122" fmla="*/ 45041 h 167788"/>
              <a:gd name="connsiteX123" fmla="*/ 64751 w 103219"/>
              <a:gd name="connsiteY123" fmla="*/ 43941 h 167788"/>
              <a:gd name="connsiteX124" fmla="*/ 62225 w 103219"/>
              <a:gd name="connsiteY124" fmla="*/ 41553 h 167788"/>
              <a:gd name="connsiteX125" fmla="*/ 59612 w 103219"/>
              <a:gd name="connsiteY125" fmla="*/ 40982 h 167788"/>
              <a:gd name="connsiteX126" fmla="*/ 55418 w 103219"/>
              <a:gd name="connsiteY126" fmla="*/ 33965 h 167788"/>
              <a:gd name="connsiteX127" fmla="*/ 61025 w 103219"/>
              <a:gd name="connsiteY127" fmla="*/ 29882 h 167788"/>
              <a:gd name="connsiteX128" fmla="*/ 62645 w 103219"/>
              <a:gd name="connsiteY128" fmla="*/ 30143 h 167788"/>
              <a:gd name="connsiteX129" fmla="*/ 66173 w 103219"/>
              <a:gd name="connsiteY129" fmla="*/ 20991 h 167788"/>
              <a:gd name="connsiteX130" fmla="*/ 57300 w 103219"/>
              <a:gd name="connsiteY130" fmla="*/ 15226 h 167788"/>
              <a:gd name="connsiteX131" fmla="*/ 54042 w 103219"/>
              <a:gd name="connsiteY131" fmla="*/ 15007 h 167788"/>
              <a:gd name="connsiteX132" fmla="*/ 46888 w 103219"/>
              <a:gd name="connsiteY132" fmla="*/ 9310 h 167788"/>
              <a:gd name="connsiteX133" fmla="*/ 43987 w 103219"/>
              <a:gd name="connsiteY133" fmla="*/ 8778 h 167788"/>
              <a:gd name="connsiteX134" fmla="*/ 41559 w 103219"/>
              <a:gd name="connsiteY134" fmla="*/ 8823 h 167788"/>
              <a:gd name="connsiteX135" fmla="*/ 39326 w 103219"/>
              <a:gd name="connsiteY135" fmla="*/ 8547 h 167788"/>
              <a:gd name="connsiteX136" fmla="*/ 36454 w 103219"/>
              <a:gd name="connsiteY136" fmla="*/ 8023 h 167788"/>
              <a:gd name="connsiteX137" fmla="*/ 35639 w 103219"/>
              <a:gd name="connsiteY137" fmla="*/ 8064 h 167788"/>
              <a:gd name="connsiteX138" fmla="*/ 30985 w 103219"/>
              <a:gd name="connsiteY138" fmla="*/ 9499 h 167788"/>
              <a:gd name="connsiteX139" fmla="*/ 25633 w 103219"/>
              <a:gd name="connsiteY139" fmla="*/ 5605 h 167788"/>
              <a:gd name="connsiteX140" fmla="*/ 22440 w 103219"/>
              <a:gd name="connsiteY140" fmla="*/ 2870 h 167788"/>
              <a:gd name="connsiteX141" fmla="*/ 17108 w 103219"/>
              <a:gd name="connsiteY141" fmla="*/ 125 h 167788"/>
              <a:gd name="connsiteX142" fmla="*/ 15752 w 103219"/>
              <a:gd name="connsiteY142" fmla="*/ 263 h 167788"/>
              <a:gd name="connsiteX143" fmla="*/ 13715 w 103219"/>
              <a:gd name="connsiteY143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4729 w 103219"/>
              <a:gd name="connsiteY34" fmla="*/ 95145 h 167788"/>
              <a:gd name="connsiteX35" fmla="*/ 55849 w 103219"/>
              <a:gd name="connsiteY35" fmla="*/ 96579 h 167788"/>
              <a:gd name="connsiteX36" fmla="*/ 59769 w 103219"/>
              <a:gd name="connsiteY36" fmla="*/ 98428 h 167788"/>
              <a:gd name="connsiteX37" fmla="*/ 60194 w 103219"/>
              <a:gd name="connsiteY37" fmla="*/ 98409 h 167788"/>
              <a:gd name="connsiteX38" fmla="*/ 60194 w 103219"/>
              <a:gd name="connsiteY38" fmla="*/ 98409 h 167788"/>
              <a:gd name="connsiteX39" fmla="*/ 60844 w 103219"/>
              <a:gd name="connsiteY39" fmla="*/ 102330 h 167788"/>
              <a:gd name="connsiteX40" fmla="*/ 58582 w 103219"/>
              <a:gd name="connsiteY40" fmla="*/ 104452 h 167788"/>
              <a:gd name="connsiteX41" fmla="*/ 57613 w 103219"/>
              <a:gd name="connsiteY41" fmla="*/ 109521 h 167788"/>
              <a:gd name="connsiteX42" fmla="*/ 60625 w 103219"/>
              <a:gd name="connsiteY42" fmla="*/ 114022 h 167788"/>
              <a:gd name="connsiteX43" fmla="*/ 68056 w 103219"/>
              <a:gd name="connsiteY43" fmla="*/ 120066 h 167788"/>
              <a:gd name="connsiteX44" fmla="*/ 70346 w 103219"/>
              <a:gd name="connsiteY44" fmla="*/ 128784 h 167788"/>
              <a:gd name="connsiteX45" fmla="*/ 67528 w 103219"/>
              <a:gd name="connsiteY45" fmla="*/ 137718 h 167788"/>
              <a:gd name="connsiteX46" fmla="*/ 67010 w 103219"/>
              <a:gd name="connsiteY46" fmla="*/ 154963 h 167788"/>
              <a:gd name="connsiteX47" fmla="*/ 78191 w 103219"/>
              <a:gd name="connsiteY47" fmla="*/ 167717 h 167788"/>
              <a:gd name="connsiteX48" fmla="*/ 78566 w 103219"/>
              <a:gd name="connsiteY48" fmla="*/ 167788 h 167788"/>
              <a:gd name="connsiteX49" fmla="*/ 79964 w 103219"/>
              <a:gd name="connsiteY49" fmla="*/ 167066 h 167788"/>
              <a:gd name="connsiteX50" fmla="*/ 80189 w 103219"/>
              <a:gd name="connsiteY50" fmla="*/ 165265 h 167788"/>
              <a:gd name="connsiteX51" fmla="*/ 76206 w 103219"/>
              <a:gd name="connsiteY51" fmla="*/ 160326 h 167788"/>
              <a:gd name="connsiteX52" fmla="*/ 75438 w 103219"/>
              <a:gd name="connsiteY52" fmla="*/ 158607 h 167788"/>
              <a:gd name="connsiteX53" fmla="*/ 76574 w 103219"/>
              <a:gd name="connsiteY53" fmla="*/ 156807 h 167788"/>
              <a:gd name="connsiteX54" fmla="*/ 77612 w 103219"/>
              <a:gd name="connsiteY54" fmla="*/ 153762 h 167788"/>
              <a:gd name="connsiteX55" fmla="*/ 77019 w 103219"/>
              <a:gd name="connsiteY55" fmla="*/ 150697 h 167788"/>
              <a:gd name="connsiteX56" fmla="*/ 78584 w 103219"/>
              <a:gd name="connsiteY56" fmla="*/ 148251 h 167788"/>
              <a:gd name="connsiteX57" fmla="*/ 79950 w 103219"/>
              <a:gd name="connsiteY57" fmla="*/ 147926 h 167788"/>
              <a:gd name="connsiteX58" fmla="*/ 82157 w 103219"/>
              <a:gd name="connsiteY58" fmla="*/ 143996 h 167788"/>
              <a:gd name="connsiteX59" fmla="*/ 83972 w 103219"/>
              <a:gd name="connsiteY59" fmla="*/ 142883 h 167788"/>
              <a:gd name="connsiteX60" fmla="*/ 89191 w 103219"/>
              <a:gd name="connsiteY60" fmla="*/ 135957 h 167788"/>
              <a:gd name="connsiteX61" fmla="*/ 90346 w 103219"/>
              <a:gd name="connsiteY61" fmla="*/ 129034 h 167788"/>
              <a:gd name="connsiteX62" fmla="*/ 93222 w 103219"/>
              <a:gd name="connsiteY62" fmla="*/ 128199 h 167788"/>
              <a:gd name="connsiteX63" fmla="*/ 95590 w 103219"/>
              <a:gd name="connsiteY63" fmla="*/ 128275 h 167788"/>
              <a:gd name="connsiteX64" fmla="*/ 96816 w 103219"/>
              <a:gd name="connsiteY64" fmla="*/ 128189 h 167788"/>
              <a:gd name="connsiteX65" fmla="*/ 98722 w 103219"/>
              <a:gd name="connsiteY65" fmla="*/ 126412 h 167788"/>
              <a:gd name="connsiteX66" fmla="*/ 99037 w 103219"/>
              <a:gd name="connsiteY66" fmla="*/ 123766 h 167788"/>
              <a:gd name="connsiteX67" fmla="*/ 98485 w 103219"/>
              <a:gd name="connsiteY67" fmla="*/ 120489 h 167788"/>
              <a:gd name="connsiteX68" fmla="*/ 100794 w 103219"/>
              <a:gd name="connsiteY68" fmla="*/ 116480 h 167788"/>
              <a:gd name="connsiteX69" fmla="*/ 103122 w 103219"/>
              <a:gd name="connsiteY69" fmla="*/ 111488 h 167788"/>
              <a:gd name="connsiteX70" fmla="*/ 100432 w 103219"/>
              <a:gd name="connsiteY70" fmla="*/ 105970 h 167788"/>
              <a:gd name="connsiteX71" fmla="*/ 94258 w 103219"/>
              <a:gd name="connsiteY71" fmla="*/ 104853 h 167788"/>
              <a:gd name="connsiteX72" fmla="*/ 88181 w 103219"/>
              <a:gd name="connsiteY72" fmla="*/ 103414 h 167788"/>
              <a:gd name="connsiteX73" fmla="*/ 84458 w 103219"/>
              <a:gd name="connsiteY73" fmla="*/ 98991 h 167788"/>
              <a:gd name="connsiteX74" fmla="*/ 76318 w 103219"/>
              <a:gd name="connsiteY74" fmla="*/ 93690 h 167788"/>
              <a:gd name="connsiteX75" fmla="*/ 73628 w 103219"/>
              <a:gd name="connsiteY75" fmla="*/ 92901 h 167788"/>
              <a:gd name="connsiteX76" fmla="*/ 72770 w 103219"/>
              <a:gd name="connsiteY76" fmla="*/ 93034 h 167788"/>
              <a:gd name="connsiteX77" fmla="*/ 71416 w 103219"/>
              <a:gd name="connsiteY77" fmla="*/ 93564 h 167788"/>
              <a:gd name="connsiteX78" fmla="*/ 71067 w 103219"/>
              <a:gd name="connsiteY78" fmla="*/ 93597 h 167788"/>
              <a:gd name="connsiteX79" fmla="*/ 67874 w 103219"/>
              <a:gd name="connsiteY79" fmla="*/ 91944 h 167788"/>
              <a:gd name="connsiteX80" fmla="*/ 66139 w 103219"/>
              <a:gd name="connsiteY80" fmla="*/ 91518 h 167788"/>
              <a:gd name="connsiteX81" fmla="*/ 61725 w 103219"/>
              <a:gd name="connsiteY81" fmla="*/ 95293 h 167788"/>
              <a:gd name="connsiteX82" fmla="*/ 60519 w 103219"/>
              <a:gd name="connsiteY82" fmla="*/ 95468 h 167788"/>
              <a:gd name="connsiteX83" fmla="*/ 57418 w 103219"/>
              <a:gd name="connsiteY83" fmla="*/ 94228 h 167788"/>
              <a:gd name="connsiteX84" fmla="*/ 52291 w 103219"/>
              <a:gd name="connsiteY84" fmla="*/ 85834 h 167788"/>
              <a:gd name="connsiteX85" fmla="*/ 48315 w 103219"/>
              <a:gd name="connsiteY85" fmla="*/ 85159 h 167788"/>
              <a:gd name="connsiteX86" fmla="*/ 44344 w 103219"/>
              <a:gd name="connsiteY86" fmla="*/ 84447 h 167788"/>
              <a:gd name="connsiteX87" fmla="*/ 42054 w 103219"/>
              <a:gd name="connsiteY87" fmla="*/ 77635 h 167788"/>
              <a:gd name="connsiteX88" fmla="*/ 48245 w 103219"/>
              <a:gd name="connsiteY88" fmla="*/ 73783 h 167788"/>
              <a:gd name="connsiteX89" fmla="*/ 48436 w 103219"/>
              <a:gd name="connsiteY89" fmla="*/ 73786 h 167788"/>
              <a:gd name="connsiteX90" fmla="*/ 53778 w 103219"/>
              <a:gd name="connsiteY90" fmla="*/ 78335 h 167788"/>
              <a:gd name="connsiteX91" fmla="*/ 54643 w 103219"/>
              <a:gd name="connsiteY91" fmla="*/ 78928 h 167788"/>
              <a:gd name="connsiteX92" fmla="*/ 55406 w 103219"/>
              <a:gd name="connsiteY92" fmla="*/ 78741 h 167788"/>
              <a:gd name="connsiteX93" fmla="*/ 56413 w 103219"/>
              <a:gd name="connsiteY93" fmla="*/ 77119 h 167788"/>
              <a:gd name="connsiteX94" fmla="*/ 56768 w 103219"/>
              <a:gd name="connsiteY94" fmla="*/ 75186 h 167788"/>
              <a:gd name="connsiteX95" fmla="*/ 60169 w 103219"/>
              <a:gd name="connsiteY95" fmla="*/ 72690 h 167788"/>
              <a:gd name="connsiteX96" fmla="*/ 60205 w 103219"/>
              <a:gd name="connsiteY96" fmla="*/ 72690 h 167788"/>
              <a:gd name="connsiteX97" fmla="*/ 60231 w 103219"/>
              <a:gd name="connsiteY97" fmla="*/ 72690 h 167788"/>
              <a:gd name="connsiteX98" fmla="*/ 64024 w 103219"/>
              <a:gd name="connsiteY98" fmla="*/ 70013 h 167788"/>
              <a:gd name="connsiteX99" fmla="*/ 65377 w 103219"/>
              <a:gd name="connsiteY99" fmla="*/ 65693 h 167788"/>
              <a:gd name="connsiteX100" fmla="*/ 64864 w 103219"/>
              <a:gd name="connsiteY100" fmla="*/ 63238 h 167788"/>
              <a:gd name="connsiteX101" fmla="*/ 66346 w 103219"/>
              <a:gd name="connsiteY101" fmla="*/ 61978 h 167788"/>
              <a:gd name="connsiteX102" fmla="*/ 71246 w 103219"/>
              <a:gd name="connsiteY102" fmla="*/ 60995 h 167788"/>
              <a:gd name="connsiteX103" fmla="*/ 71773 w 103219"/>
              <a:gd name="connsiteY103" fmla="*/ 61005 h 167788"/>
              <a:gd name="connsiteX104" fmla="*/ 71924 w 103219"/>
              <a:gd name="connsiteY104" fmla="*/ 61009 h 167788"/>
              <a:gd name="connsiteX105" fmla="*/ 75037 w 103219"/>
              <a:gd name="connsiteY105" fmla="*/ 58671 h 167788"/>
              <a:gd name="connsiteX106" fmla="*/ 76843 w 103219"/>
              <a:gd name="connsiteY106" fmla="*/ 55719 h 167788"/>
              <a:gd name="connsiteX107" fmla="*/ 78605 w 103219"/>
              <a:gd name="connsiteY107" fmla="*/ 55227 h 167788"/>
              <a:gd name="connsiteX108" fmla="*/ 81632 w 103219"/>
              <a:gd name="connsiteY108" fmla="*/ 55493 h 167788"/>
              <a:gd name="connsiteX109" fmla="*/ 81963 w 103219"/>
              <a:gd name="connsiteY109" fmla="*/ 55483 h 167788"/>
              <a:gd name="connsiteX110" fmla="*/ 85768 w 103219"/>
              <a:gd name="connsiteY110" fmla="*/ 50015 h 167788"/>
              <a:gd name="connsiteX111" fmla="*/ 83951 w 103219"/>
              <a:gd name="connsiteY111" fmla="*/ 46884 h 167788"/>
              <a:gd name="connsiteX112" fmla="*/ 82067 w 103219"/>
              <a:gd name="connsiteY112" fmla="*/ 42277 h 167788"/>
              <a:gd name="connsiteX113" fmla="*/ 80684 w 103219"/>
              <a:gd name="connsiteY113" fmla="*/ 37947 h 167788"/>
              <a:gd name="connsiteX114" fmla="*/ 75879 w 103219"/>
              <a:gd name="connsiteY114" fmla="*/ 38686 h 167788"/>
              <a:gd name="connsiteX115" fmla="*/ 74331 w 103219"/>
              <a:gd name="connsiteY115" fmla="*/ 34192 h 167788"/>
              <a:gd name="connsiteX116" fmla="*/ 71396 w 103219"/>
              <a:gd name="connsiteY116" fmla="*/ 32657 h 167788"/>
              <a:gd name="connsiteX117" fmla="*/ 70106 w 103219"/>
              <a:gd name="connsiteY117" fmla="*/ 32999 h 167788"/>
              <a:gd name="connsiteX118" fmla="*/ 68715 w 103219"/>
              <a:gd name="connsiteY118" fmla="*/ 37187 h 167788"/>
              <a:gd name="connsiteX119" fmla="*/ 69563 w 103219"/>
              <a:gd name="connsiteY119" fmla="*/ 41791 h 167788"/>
              <a:gd name="connsiteX120" fmla="*/ 66925 w 103219"/>
              <a:gd name="connsiteY120" fmla="*/ 45042 h 167788"/>
              <a:gd name="connsiteX121" fmla="*/ 66868 w 103219"/>
              <a:gd name="connsiteY121" fmla="*/ 45041 h 167788"/>
              <a:gd name="connsiteX122" fmla="*/ 64751 w 103219"/>
              <a:gd name="connsiteY122" fmla="*/ 43941 h 167788"/>
              <a:gd name="connsiteX123" fmla="*/ 62225 w 103219"/>
              <a:gd name="connsiteY123" fmla="*/ 41553 h 167788"/>
              <a:gd name="connsiteX124" fmla="*/ 59612 w 103219"/>
              <a:gd name="connsiteY124" fmla="*/ 40982 h 167788"/>
              <a:gd name="connsiteX125" fmla="*/ 55418 w 103219"/>
              <a:gd name="connsiteY125" fmla="*/ 33965 h 167788"/>
              <a:gd name="connsiteX126" fmla="*/ 61025 w 103219"/>
              <a:gd name="connsiteY126" fmla="*/ 29882 h 167788"/>
              <a:gd name="connsiteX127" fmla="*/ 62645 w 103219"/>
              <a:gd name="connsiteY127" fmla="*/ 30143 h 167788"/>
              <a:gd name="connsiteX128" fmla="*/ 66173 w 103219"/>
              <a:gd name="connsiteY128" fmla="*/ 20991 h 167788"/>
              <a:gd name="connsiteX129" fmla="*/ 57300 w 103219"/>
              <a:gd name="connsiteY129" fmla="*/ 15226 h 167788"/>
              <a:gd name="connsiteX130" fmla="*/ 54042 w 103219"/>
              <a:gd name="connsiteY130" fmla="*/ 15007 h 167788"/>
              <a:gd name="connsiteX131" fmla="*/ 46888 w 103219"/>
              <a:gd name="connsiteY131" fmla="*/ 9310 h 167788"/>
              <a:gd name="connsiteX132" fmla="*/ 43987 w 103219"/>
              <a:gd name="connsiteY132" fmla="*/ 8778 h 167788"/>
              <a:gd name="connsiteX133" fmla="*/ 41559 w 103219"/>
              <a:gd name="connsiteY133" fmla="*/ 8823 h 167788"/>
              <a:gd name="connsiteX134" fmla="*/ 39326 w 103219"/>
              <a:gd name="connsiteY134" fmla="*/ 8547 h 167788"/>
              <a:gd name="connsiteX135" fmla="*/ 36454 w 103219"/>
              <a:gd name="connsiteY135" fmla="*/ 8023 h 167788"/>
              <a:gd name="connsiteX136" fmla="*/ 35639 w 103219"/>
              <a:gd name="connsiteY136" fmla="*/ 8064 h 167788"/>
              <a:gd name="connsiteX137" fmla="*/ 30985 w 103219"/>
              <a:gd name="connsiteY137" fmla="*/ 9499 h 167788"/>
              <a:gd name="connsiteX138" fmla="*/ 25633 w 103219"/>
              <a:gd name="connsiteY138" fmla="*/ 5605 h 167788"/>
              <a:gd name="connsiteX139" fmla="*/ 22440 w 103219"/>
              <a:gd name="connsiteY139" fmla="*/ 2870 h 167788"/>
              <a:gd name="connsiteX140" fmla="*/ 17108 w 103219"/>
              <a:gd name="connsiteY140" fmla="*/ 125 h 167788"/>
              <a:gd name="connsiteX141" fmla="*/ 15752 w 103219"/>
              <a:gd name="connsiteY141" fmla="*/ 263 h 167788"/>
              <a:gd name="connsiteX142" fmla="*/ 13715 w 103219"/>
              <a:gd name="connsiteY142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5849 w 103219"/>
              <a:gd name="connsiteY34" fmla="*/ 96579 h 167788"/>
              <a:gd name="connsiteX35" fmla="*/ 59769 w 103219"/>
              <a:gd name="connsiteY35" fmla="*/ 98428 h 167788"/>
              <a:gd name="connsiteX36" fmla="*/ 60194 w 103219"/>
              <a:gd name="connsiteY36" fmla="*/ 98409 h 167788"/>
              <a:gd name="connsiteX37" fmla="*/ 60194 w 103219"/>
              <a:gd name="connsiteY37" fmla="*/ 98409 h 167788"/>
              <a:gd name="connsiteX38" fmla="*/ 60844 w 103219"/>
              <a:gd name="connsiteY38" fmla="*/ 102330 h 167788"/>
              <a:gd name="connsiteX39" fmla="*/ 58582 w 103219"/>
              <a:gd name="connsiteY39" fmla="*/ 104452 h 167788"/>
              <a:gd name="connsiteX40" fmla="*/ 57613 w 103219"/>
              <a:gd name="connsiteY40" fmla="*/ 109521 h 167788"/>
              <a:gd name="connsiteX41" fmla="*/ 60625 w 103219"/>
              <a:gd name="connsiteY41" fmla="*/ 114022 h 167788"/>
              <a:gd name="connsiteX42" fmla="*/ 68056 w 103219"/>
              <a:gd name="connsiteY42" fmla="*/ 120066 h 167788"/>
              <a:gd name="connsiteX43" fmla="*/ 70346 w 103219"/>
              <a:gd name="connsiteY43" fmla="*/ 128784 h 167788"/>
              <a:gd name="connsiteX44" fmla="*/ 67528 w 103219"/>
              <a:gd name="connsiteY44" fmla="*/ 137718 h 167788"/>
              <a:gd name="connsiteX45" fmla="*/ 67010 w 103219"/>
              <a:gd name="connsiteY45" fmla="*/ 154963 h 167788"/>
              <a:gd name="connsiteX46" fmla="*/ 78191 w 103219"/>
              <a:gd name="connsiteY46" fmla="*/ 167717 h 167788"/>
              <a:gd name="connsiteX47" fmla="*/ 78566 w 103219"/>
              <a:gd name="connsiteY47" fmla="*/ 167788 h 167788"/>
              <a:gd name="connsiteX48" fmla="*/ 79964 w 103219"/>
              <a:gd name="connsiteY48" fmla="*/ 167066 h 167788"/>
              <a:gd name="connsiteX49" fmla="*/ 80189 w 103219"/>
              <a:gd name="connsiteY49" fmla="*/ 165265 h 167788"/>
              <a:gd name="connsiteX50" fmla="*/ 76206 w 103219"/>
              <a:gd name="connsiteY50" fmla="*/ 160326 h 167788"/>
              <a:gd name="connsiteX51" fmla="*/ 75438 w 103219"/>
              <a:gd name="connsiteY51" fmla="*/ 158607 h 167788"/>
              <a:gd name="connsiteX52" fmla="*/ 76574 w 103219"/>
              <a:gd name="connsiteY52" fmla="*/ 156807 h 167788"/>
              <a:gd name="connsiteX53" fmla="*/ 77612 w 103219"/>
              <a:gd name="connsiteY53" fmla="*/ 153762 h 167788"/>
              <a:gd name="connsiteX54" fmla="*/ 77019 w 103219"/>
              <a:gd name="connsiteY54" fmla="*/ 150697 h 167788"/>
              <a:gd name="connsiteX55" fmla="*/ 78584 w 103219"/>
              <a:gd name="connsiteY55" fmla="*/ 148251 h 167788"/>
              <a:gd name="connsiteX56" fmla="*/ 79950 w 103219"/>
              <a:gd name="connsiteY56" fmla="*/ 147926 h 167788"/>
              <a:gd name="connsiteX57" fmla="*/ 82157 w 103219"/>
              <a:gd name="connsiteY57" fmla="*/ 143996 h 167788"/>
              <a:gd name="connsiteX58" fmla="*/ 83972 w 103219"/>
              <a:gd name="connsiteY58" fmla="*/ 142883 h 167788"/>
              <a:gd name="connsiteX59" fmla="*/ 89191 w 103219"/>
              <a:gd name="connsiteY59" fmla="*/ 135957 h 167788"/>
              <a:gd name="connsiteX60" fmla="*/ 90346 w 103219"/>
              <a:gd name="connsiteY60" fmla="*/ 129034 h 167788"/>
              <a:gd name="connsiteX61" fmla="*/ 93222 w 103219"/>
              <a:gd name="connsiteY61" fmla="*/ 128199 h 167788"/>
              <a:gd name="connsiteX62" fmla="*/ 95590 w 103219"/>
              <a:gd name="connsiteY62" fmla="*/ 128275 h 167788"/>
              <a:gd name="connsiteX63" fmla="*/ 96816 w 103219"/>
              <a:gd name="connsiteY63" fmla="*/ 128189 h 167788"/>
              <a:gd name="connsiteX64" fmla="*/ 98722 w 103219"/>
              <a:gd name="connsiteY64" fmla="*/ 126412 h 167788"/>
              <a:gd name="connsiteX65" fmla="*/ 99037 w 103219"/>
              <a:gd name="connsiteY65" fmla="*/ 123766 h 167788"/>
              <a:gd name="connsiteX66" fmla="*/ 98485 w 103219"/>
              <a:gd name="connsiteY66" fmla="*/ 120489 h 167788"/>
              <a:gd name="connsiteX67" fmla="*/ 100794 w 103219"/>
              <a:gd name="connsiteY67" fmla="*/ 116480 h 167788"/>
              <a:gd name="connsiteX68" fmla="*/ 103122 w 103219"/>
              <a:gd name="connsiteY68" fmla="*/ 111488 h 167788"/>
              <a:gd name="connsiteX69" fmla="*/ 100432 w 103219"/>
              <a:gd name="connsiteY69" fmla="*/ 105970 h 167788"/>
              <a:gd name="connsiteX70" fmla="*/ 94258 w 103219"/>
              <a:gd name="connsiteY70" fmla="*/ 104853 h 167788"/>
              <a:gd name="connsiteX71" fmla="*/ 88181 w 103219"/>
              <a:gd name="connsiteY71" fmla="*/ 103414 h 167788"/>
              <a:gd name="connsiteX72" fmla="*/ 84458 w 103219"/>
              <a:gd name="connsiteY72" fmla="*/ 98991 h 167788"/>
              <a:gd name="connsiteX73" fmla="*/ 76318 w 103219"/>
              <a:gd name="connsiteY73" fmla="*/ 93690 h 167788"/>
              <a:gd name="connsiteX74" fmla="*/ 73628 w 103219"/>
              <a:gd name="connsiteY74" fmla="*/ 92901 h 167788"/>
              <a:gd name="connsiteX75" fmla="*/ 72770 w 103219"/>
              <a:gd name="connsiteY75" fmla="*/ 93034 h 167788"/>
              <a:gd name="connsiteX76" fmla="*/ 71416 w 103219"/>
              <a:gd name="connsiteY76" fmla="*/ 93564 h 167788"/>
              <a:gd name="connsiteX77" fmla="*/ 71067 w 103219"/>
              <a:gd name="connsiteY77" fmla="*/ 93597 h 167788"/>
              <a:gd name="connsiteX78" fmla="*/ 67874 w 103219"/>
              <a:gd name="connsiteY78" fmla="*/ 91944 h 167788"/>
              <a:gd name="connsiteX79" fmla="*/ 66139 w 103219"/>
              <a:gd name="connsiteY79" fmla="*/ 91518 h 167788"/>
              <a:gd name="connsiteX80" fmla="*/ 61725 w 103219"/>
              <a:gd name="connsiteY80" fmla="*/ 95293 h 167788"/>
              <a:gd name="connsiteX81" fmla="*/ 60519 w 103219"/>
              <a:gd name="connsiteY81" fmla="*/ 95468 h 167788"/>
              <a:gd name="connsiteX82" fmla="*/ 57418 w 103219"/>
              <a:gd name="connsiteY82" fmla="*/ 94228 h 167788"/>
              <a:gd name="connsiteX83" fmla="*/ 52291 w 103219"/>
              <a:gd name="connsiteY83" fmla="*/ 85834 h 167788"/>
              <a:gd name="connsiteX84" fmla="*/ 48315 w 103219"/>
              <a:gd name="connsiteY84" fmla="*/ 85159 h 167788"/>
              <a:gd name="connsiteX85" fmla="*/ 44344 w 103219"/>
              <a:gd name="connsiteY85" fmla="*/ 84447 h 167788"/>
              <a:gd name="connsiteX86" fmla="*/ 42054 w 103219"/>
              <a:gd name="connsiteY86" fmla="*/ 77635 h 167788"/>
              <a:gd name="connsiteX87" fmla="*/ 48245 w 103219"/>
              <a:gd name="connsiteY87" fmla="*/ 73783 h 167788"/>
              <a:gd name="connsiteX88" fmla="*/ 48436 w 103219"/>
              <a:gd name="connsiteY88" fmla="*/ 73786 h 167788"/>
              <a:gd name="connsiteX89" fmla="*/ 53778 w 103219"/>
              <a:gd name="connsiteY89" fmla="*/ 78335 h 167788"/>
              <a:gd name="connsiteX90" fmla="*/ 54643 w 103219"/>
              <a:gd name="connsiteY90" fmla="*/ 78928 h 167788"/>
              <a:gd name="connsiteX91" fmla="*/ 55406 w 103219"/>
              <a:gd name="connsiteY91" fmla="*/ 78741 h 167788"/>
              <a:gd name="connsiteX92" fmla="*/ 56413 w 103219"/>
              <a:gd name="connsiteY92" fmla="*/ 77119 h 167788"/>
              <a:gd name="connsiteX93" fmla="*/ 56768 w 103219"/>
              <a:gd name="connsiteY93" fmla="*/ 75186 h 167788"/>
              <a:gd name="connsiteX94" fmla="*/ 60169 w 103219"/>
              <a:gd name="connsiteY94" fmla="*/ 72690 h 167788"/>
              <a:gd name="connsiteX95" fmla="*/ 60205 w 103219"/>
              <a:gd name="connsiteY95" fmla="*/ 72690 h 167788"/>
              <a:gd name="connsiteX96" fmla="*/ 60231 w 103219"/>
              <a:gd name="connsiteY96" fmla="*/ 72690 h 167788"/>
              <a:gd name="connsiteX97" fmla="*/ 64024 w 103219"/>
              <a:gd name="connsiteY97" fmla="*/ 70013 h 167788"/>
              <a:gd name="connsiteX98" fmla="*/ 65377 w 103219"/>
              <a:gd name="connsiteY98" fmla="*/ 65693 h 167788"/>
              <a:gd name="connsiteX99" fmla="*/ 64864 w 103219"/>
              <a:gd name="connsiteY99" fmla="*/ 63238 h 167788"/>
              <a:gd name="connsiteX100" fmla="*/ 66346 w 103219"/>
              <a:gd name="connsiteY100" fmla="*/ 61978 h 167788"/>
              <a:gd name="connsiteX101" fmla="*/ 71246 w 103219"/>
              <a:gd name="connsiteY101" fmla="*/ 60995 h 167788"/>
              <a:gd name="connsiteX102" fmla="*/ 71773 w 103219"/>
              <a:gd name="connsiteY102" fmla="*/ 61005 h 167788"/>
              <a:gd name="connsiteX103" fmla="*/ 71924 w 103219"/>
              <a:gd name="connsiteY103" fmla="*/ 61009 h 167788"/>
              <a:gd name="connsiteX104" fmla="*/ 75037 w 103219"/>
              <a:gd name="connsiteY104" fmla="*/ 58671 h 167788"/>
              <a:gd name="connsiteX105" fmla="*/ 76843 w 103219"/>
              <a:gd name="connsiteY105" fmla="*/ 55719 h 167788"/>
              <a:gd name="connsiteX106" fmla="*/ 78605 w 103219"/>
              <a:gd name="connsiteY106" fmla="*/ 55227 h 167788"/>
              <a:gd name="connsiteX107" fmla="*/ 81632 w 103219"/>
              <a:gd name="connsiteY107" fmla="*/ 55493 h 167788"/>
              <a:gd name="connsiteX108" fmla="*/ 81963 w 103219"/>
              <a:gd name="connsiteY108" fmla="*/ 55483 h 167788"/>
              <a:gd name="connsiteX109" fmla="*/ 85768 w 103219"/>
              <a:gd name="connsiteY109" fmla="*/ 50015 h 167788"/>
              <a:gd name="connsiteX110" fmla="*/ 83951 w 103219"/>
              <a:gd name="connsiteY110" fmla="*/ 46884 h 167788"/>
              <a:gd name="connsiteX111" fmla="*/ 82067 w 103219"/>
              <a:gd name="connsiteY111" fmla="*/ 42277 h 167788"/>
              <a:gd name="connsiteX112" fmla="*/ 80684 w 103219"/>
              <a:gd name="connsiteY112" fmla="*/ 37947 h 167788"/>
              <a:gd name="connsiteX113" fmla="*/ 75879 w 103219"/>
              <a:gd name="connsiteY113" fmla="*/ 38686 h 167788"/>
              <a:gd name="connsiteX114" fmla="*/ 74331 w 103219"/>
              <a:gd name="connsiteY114" fmla="*/ 34192 h 167788"/>
              <a:gd name="connsiteX115" fmla="*/ 71396 w 103219"/>
              <a:gd name="connsiteY115" fmla="*/ 32657 h 167788"/>
              <a:gd name="connsiteX116" fmla="*/ 70106 w 103219"/>
              <a:gd name="connsiteY116" fmla="*/ 32999 h 167788"/>
              <a:gd name="connsiteX117" fmla="*/ 68715 w 103219"/>
              <a:gd name="connsiteY117" fmla="*/ 37187 h 167788"/>
              <a:gd name="connsiteX118" fmla="*/ 69563 w 103219"/>
              <a:gd name="connsiteY118" fmla="*/ 41791 h 167788"/>
              <a:gd name="connsiteX119" fmla="*/ 66925 w 103219"/>
              <a:gd name="connsiteY119" fmla="*/ 45042 h 167788"/>
              <a:gd name="connsiteX120" fmla="*/ 66868 w 103219"/>
              <a:gd name="connsiteY120" fmla="*/ 45041 h 167788"/>
              <a:gd name="connsiteX121" fmla="*/ 64751 w 103219"/>
              <a:gd name="connsiteY121" fmla="*/ 43941 h 167788"/>
              <a:gd name="connsiteX122" fmla="*/ 62225 w 103219"/>
              <a:gd name="connsiteY122" fmla="*/ 41553 h 167788"/>
              <a:gd name="connsiteX123" fmla="*/ 59612 w 103219"/>
              <a:gd name="connsiteY123" fmla="*/ 40982 h 167788"/>
              <a:gd name="connsiteX124" fmla="*/ 55418 w 103219"/>
              <a:gd name="connsiteY124" fmla="*/ 33965 h 167788"/>
              <a:gd name="connsiteX125" fmla="*/ 61025 w 103219"/>
              <a:gd name="connsiteY125" fmla="*/ 29882 h 167788"/>
              <a:gd name="connsiteX126" fmla="*/ 62645 w 103219"/>
              <a:gd name="connsiteY126" fmla="*/ 30143 h 167788"/>
              <a:gd name="connsiteX127" fmla="*/ 66173 w 103219"/>
              <a:gd name="connsiteY127" fmla="*/ 20991 h 167788"/>
              <a:gd name="connsiteX128" fmla="*/ 57300 w 103219"/>
              <a:gd name="connsiteY128" fmla="*/ 15226 h 167788"/>
              <a:gd name="connsiteX129" fmla="*/ 54042 w 103219"/>
              <a:gd name="connsiteY129" fmla="*/ 15007 h 167788"/>
              <a:gd name="connsiteX130" fmla="*/ 46888 w 103219"/>
              <a:gd name="connsiteY130" fmla="*/ 9310 h 167788"/>
              <a:gd name="connsiteX131" fmla="*/ 43987 w 103219"/>
              <a:gd name="connsiteY131" fmla="*/ 8778 h 167788"/>
              <a:gd name="connsiteX132" fmla="*/ 41559 w 103219"/>
              <a:gd name="connsiteY132" fmla="*/ 8823 h 167788"/>
              <a:gd name="connsiteX133" fmla="*/ 39326 w 103219"/>
              <a:gd name="connsiteY133" fmla="*/ 8547 h 167788"/>
              <a:gd name="connsiteX134" fmla="*/ 36454 w 103219"/>
              <a:gd name="connsiteY134" fmla="*/ 8023 h 167788"/>
              <a:gd name="connsiteX135" fmla="*/ 35639 w 103219"/>
              <a:gd name="connsiteY135" fmla="*/ 8064 h 167788"/>
              <a:gd name="connsiteX136" fmla="*/ 30985 w 103219"/>
              <a:gd name="connsiteY136" fmla="*/ 9499 h 167788"/>
              <a:gd name="connsiteX137" fmla="*/ 25633 w 103219"/>
              <a:gd name="connsiteY137" fmla="*/ 5605 h 167788"/>
              <a:gd name="connsiteX138" fmla="*/ 22440 w 103219"/>
              <a:gd name="connsiteY138" fmla="*/ 2870 h 167788"/>
              <a:gd name="connsiteX139" fmla="*/ 17108 w 103219"/>
              <a:gd name="connsiteY139" fmla="*/ 125 h 167788"/>
              <a:gd name="connsiteX140" fmla="*/ 15752 w 103219"/>
              <a:gd name="connsiteY140" fmla="*/ 263 h 167788"/>
              <a:gd name="connsiteX141" fmla="*/ 13715 w 103219"/>
              <a:gd name="connsiteY141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73628 w 103219"/>
              <a:gd name="connsiteY73" fmla="*/ 92901 h 167788"/>
              <a:gd name="connsiteX74" fmla="*/ 72770 w 103219"/>
              <a:gd name="connsiteY74" fmla="*/ 93034 h 167788"/>
              <a:gd name="connsiteX75" fmla="*/ 71416 w 103219"/>
              <a:gd name="connsiteY75" fmla="*/ 93564 h 167788"/>
              <a:gd name="connsiteX76" fmla="*/ 71067 w 103219"/>
              <a:gd name="connsiteY76" fmla="*/ 93597 h 167788"/>
              <a:gd name="connsiteX77" fmla="*/ 67874 w 103219"/>
              <a:gd name="connsiteY77" fmla="*/ 91944 h 167788"/>
              <a:gd name="connsiteX78" fmla="*/ 66139 w 103219"/>
              <a:gd name="connsiteY78" fmla="*/ 91518 h 167788"/>
              <a:gd name="connsiteX79" fmla="*/ 61725 w 103219"/>
              <a:gd name="connsiteY79" fmla="*/ 95293 h 167788"/>
              <a:gd name="connsiteX80" fmla="*/ 60519 w 103219"/>
              <a:gd name="connsiteY80" fmla="*/ 95468 h 167788"/>
              <a:gd name="connsiteX81" fmla="*/ 57418 w 103219"/>
              <a:gd name="connsiteY81" fmla="*/ 94228 h 167788"/>
              <a:gd name="connsiteX82" fmla="*/ 52291 w 103219"/>
              <a:gd name="connsiteY82" fmla="*/ 85834 h 167788"/>
              <a:gd name="connsiteX83" fmla="*/ 48315 w 103219"/>
              <a:gd name="connsiteY83" fmla="*/ 85159 h 167788"/>
              <a:gd name="connsiteX84" fmla="*/ 44344 w 103219"/>
              <a:gd name="connsiteY84" fmla="*/ 84447 h 167788"/>
              <a:gd name="connsiteX85" fmla="*/ 42054 w 103219"/>
              <a:gd name="connsiteY85" fmla="*/ 77635 h 167788"/>
              <a:gd name="connsiteX86" fmla="*/ 48245 w 103219"/>
              <a:gd name="connsiteY86" fmla="*/ 73783 h 167788"/>
              <a:gd name="connsiteX87" fmla="*/ 48436 w 103219"/>
              <a:gd name="connsiteY87" fmla="*/ 73786 h 167788"/>
              <a:gd name="connsiteX88" fmla="*/ 53778 w 103219"/>
              <a:gd name="connsiteY88" fmla="*/ 78335 h 167788"/>
              <a:gd name="connsiteX89" fmla="*/ 54643 w 103219"/>
              <a:gd name="connsiteY89" fmla="*/ 78928 h 167788"/>
              <a:gd name="connsiteX90" fmla="*/ 55406 w 103219"/>
              <a:gd name="connsiteY90" fmla="*/ 78741 h 167788"/>
              <a:gd name="connsiteX91" fmla="*/ 56413 w 103219"/>
              <a:gd name="connsiteY91" fmla="*/ 77119 h 167788"/>
              <a:gd name="connsiteX92" fmla="*/ 56768 w 103219"/>
              <a:gd name="connsiteY92" fmla="*/ 75186 h 167788"/>
              <a:gd name="connsiteX93" fmla="*/ 60169 w 103219"/>
              <a:gd name="connsiteY93" fmla="*/ 72690 h 167788"/>
              <a:gd name="connsiteX94" fmla="*/ 60205 w 103219"/>
              <a:gd name="connsiteY94" fmla="*/ 72690 h 167788"/>
              <a:gd name="connsiteX95" fmla="*/ 60231 w 103219"/>
              <a:gd name="connsiteY95" fmla="*/ 72690 h 167788"/>
              <a:gd name="connsiteX96" fmla="*/ 64024 w 103219"/>
              <a:gd name="connsiteY96" fmla="*/ 70013 h 167788"/>
              <a:gd name="connsiteX97" fmla="*/ 65377 w 103219"/>
              <a:gd name="connsiteY97" fmla="*/ 65693 h 167788"/>
              <a:gd name="connsiteX98" fmla="*/ 64864 w 103219"/>
              <a:gd name="connsiteY98" fmla="*/ 63238 h 167788"/>
              <a:gd name="connsiteX99" fmla="*/ 66346 w 103219"/>
              <a:gd name="connsiteY99" fmla="*/ 61978 h 167788"/>
              <a:gd name="connsiteX100" fmla="*/ 71246 w 103219"/>
              <a:gd name="connsiteY100" fmla="*/ 60995 h 167788"/>
              <a:gd name="connsiteX101" fmla="*/ 71773 w 103219"/>
              <a:gd name="connsiteY101" fmla="*/ 61005 h 167788"/>
              <a:gd name="connsiteX102" fmla="*/ 71924 w 103219"/>
              <a:gd name="connsiteY102" fmla="*/ 61009 h 167788"/>
              <a:gd name="connsiteX103" fmla="*/ 75037 w 103219"/>
              <a:gd name="connsiteY103" fmla="*/ 58671 h 167788"/>
              <a:gd name="connsiteX104" fmla="*/ 76843 w 103219"/>
              <a:gd name="connsiteY104" fmla="*/ 55719 h 167788"/>
              <a:gd name="connsiteX105" fmla="*/ 78605 w 103219"/>
              <a:gd name="connsiteY105" fmla="*/ 55227 h 167788"/>
              <a:gd name="connsiteX106" fmla="*/ 81632 w 103219"/>
              <a:gd name="connsiteY106" fmla="*/ 55493 h 167788"/>
              <a:gd name="connsiteX107" fmla="*/ 81963 w 103219"/>
              <a:gd name="connsiteY107" fmla="*/ 55483 h 167788"/>
              <a:gd name="connsiteX108" fmla="*/ 85768 w 103219"/>
              <a:gd name="connsiteY108" fmla="*/ 50015 h 167788"/>
              <a:gd name="connsiteX109" fmla="*/ 83951 w 103219"/>
              <a:gd name="connsiteY109" fmla="*/ 46884 h 167788"/>
              <a:gd name="connsiteX110" fmla="*/ 82067 w 103219"/>
              <a:gd name="connsiteY110" fmla="*/ 42277 h 167788"/>
              <a:gd name="connsiteX111" fmla="*/ 80684 w 103219"/>
              <a:gd name="connsiteY111" fmla="*/ 37947 h 167788"/>
              <a:gd name="connsiteX112" fmla="*/ 75879 w 103219"/>
              <a:gd name="connsiteY112" fmla="*/ 38686 h 167788"/>
              <a:gd name="connsiteX113" fmla="*/ 74331 w 103219"/>
              <a:gd name="connsiteY113" fmla="*/ 34192 h 167788"/>
              <a:gd name="connsiteX114" fmla="*/ 71396 w 103219"/>
              <a:gd name="connsiteY114" fmla="*/ 32657 h 167788"/>
              <a:gd name="connsiteX115" fmla="*/ 70106 w 103219"/>
              <a:gd name="connsiteY115" fmla="*/ 32999 h 167788"/>
              <a:gd name="connsiteX116" fmla="*/ 68715 w 103219"/>
              <a:gd name="connsiteY116" fmla="*/ 37187 h 167788"/>
              <a:gd name="connsiteX117" fmla="*/ 69563 w 103219"/>
              <a:gd name="connsiteY117" fmla="*/ 41791 h 167788"/>
              <a:gd name="connsiteX118" fmla="*/ 66925 w 103219"/>
              <a:gd name="connsiteY118" fmla="*/ 45042 h 167788"/>
              <a:gd name="connsiteX119" fmla="*/ 66868 w 103219"/>
              <a:gd name="connsiteY119" fmla="*/ 45041 h 167788"/>
              <a:gd name="connsiteX120" fmla="*/ 64751 w 103219"/>
              <a:gd name="connsiteY120" fmla="*/ 43941 h 167788"/>
              <a:gd name="connsiteX121" fmla="*/ 62225 w 103219"/>
              <a:gd name="connsiteY121" fmla="*/ 41553 h 167788"/>
              <a:gd name="connsiteX122" fmla="*/ 59612 w 103219"/>
              <a:gd name="connsiteY122" fmla="*/ 40982 h 167788"/>
              <a:gd name="connsiteX123" fmla="*/ 55418 w 103219"/>
              <a:gd name="connsiteY123" fmla="*/ 33965 h 167788"/>
              <a:gd name="connsiteX124" fmla="*/ 61025 w 103219"/>
              <a:gd name="connsiteY124" fmla="*/ 29882 h 167788"/>
              <a:gd name="connsiteX125" fmla="*/ 62645 w 103219"/>
              <a:gd name="connsiteY125" fmla="*/ 30143 h 167788"/>
              <a:gd name="connsiteX126" fmla="*/ 66173 w 103219"/>
              <a:gd name="connsiteY126" fmla="*/ 20991 h 167788"/>
              <a:gd name="connsiteX127" fmla="*/ 57300 w 103219"/>
              <a:gd name="connsiteY127" fmla="*/ 15226 h 167788"/>
              <a:gd name="connsiteX128" fmla="*/ 54042 w 103219"/>
              <a:gd name="connsiteY128" fmla="*/ 15007 h 167788"/>
              <a:gd name="connsiteX129" fmla="*/ 46888 w 103219"/>
              <a:gd name="connsiteY129" fmla="*/ 9310 h 167788"/>
              <a:gd name="connsiteX130" fmla="*/ 43987 w 103219"/>
              <a:gd name="connsiteY130" fmla="*/ 8778 h 167788"/>
              <a:gd name="connsiteX131" fmla="*/ 41559 w 103219"/>
              <a:gd name="connsiteY131" fmla="*/ 8823 h 167788"/>
              <a:gd name="connsiteX132" fmla="*/ 39326 w 103219"/>
              <a:gd name="connsiteY132" fmla="*/ 8547 h 167788"/>
              <a:gd name="connsiteX133" fmla="*/ 36454 w 103219"/>
              <a:gd name="connsiteY133" fmla="*/ 8023 h 167788"/>
              <a:gd name="connsiteX134" fmla="*/ 35639 w 103219"/>
              <a:gd name="connsiteY134" fmla="*/ 8064 h 167788"/>
              <a:gd name="connsiteX135" fmla="*/ 30985 w 103219"/>
              <a:gd name="connsiteY135" fmla="*/ 9499 h 167788"/>
              <a:gd name="connsiteX136" fmla="*/ 25633 w 103219"/>
              <a:gd name="connsiteY136" fmla="*/ 5605 h 167788"/>
              <a:gd name="connsiteX137" fmla="*/ 22440 w 103219"/>
              <a:gd name="connsiteY137" fmla="*/ 2870 h 167788"/>
              <a:gd name="connsiteX138" fmla="*/ 17108 w 103219"/>
              <a:gd name="connsiteY138" fmla="*/ 125 h 167788"/>
              <a:gd name="connsiteX139" fmla="*/ 15752 w 103219"/>
              <a:gd name="connsiteY139" fmla="*/ 263 h 167788"/>
              <a:gd name="connsiteX140" fmla="*/ 13715 w 103219"/>
              <a:gd name="connsiteY140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73628 w 103219"/>
              <a:gd name="connsiteY73" fmla="*/ 92901 h 167788"/>
              <a:gd name="connsiteX74" fmla="*/ 72770 w 103219"/>
              <a:gd name="connsiteY74" fmla="*/ 93034 h 167788"/>
              <a:gd name="connsiteX75" fmla="*/ 71416 w 103219"/>
              <a:gd name="connsiteY75" fmla="*/ 93564 h 167788"/>
              <a:gd name="connsiteX76" fmla="*/ 71067 w 103219"/>
              <a:gd name="connsiteY76" fmla="*/ 93597 h 167788"/>
              <a:gd name="connsiteX77" fmla="*/ 67874 w 103219"/>
              <a:gd name="connsiteY77" fmla="*/ 91944 h 167788"/>
              <a:gd name="connsiteX78" fmla="*/ 66139 w 103219"/>
              <a:gd name="connsiteY78" fmla="*/ 91518 h 167788"/>
              <a:gd name="connsiteX79" fmla="*/ 61725 w 103219"/>
              <a:gd name="connsiteY79" fmla="*/ 95293 h 167788"/>
              <a:gd name="connsiteX80" fmla="*/ 60519 w 103219"/>
              <a:gd name="connsiteY80" fmla="*/ 95468 h 167788"/>
              <a:gd name="connsiteX81" fmla="*/ 52291 w 103219"/>
              <a:gd name="connsiteY81" fmla="*/ 85834 h 167788"/>
              <a:gd name="connsiteX82" fmla="*/ 48315 w 103219"/>
              <a:gd name="connsiteY82" fmla="*/ 85159 h 167788"/>
              <a:gd name="connsiteX83" fmla="*/ 44344 w 103219"/>
              <a:gd name="connsiteY83" fmla="*/ 84447 h 167788"/>
              <a:gd name="connsiteX84" fmla="*/ 42054 w 103219"/>
              <a:gd name="connsiteY84" fmla="*/ 77635 h 167788"/>
              <a:gd name="connsiteX85" fmla="*/ 48245 w 103219"/>
              <a:gd name="connsiteY85" fmla="*/ 73783 h 167788"/>
              <a:gd name="connsiteX86" fmla="*/ 48436 w 103219"/>
              <a:gd name="connsiteY86" fmla="*/ 73786 h 167788"/>
              <a:gd name="connsiteX87" fmla="*/ 53778 w 103219"/>
              <a:gd name="connsiteY87" fmla="*/ 78335 h 167788"/>
              <a:gd name="connsiteX88" fmla="*/ 54643 w 103219"/>
              <a:gd name="connsiteY88" fmla="*/ 78928 h 167788"/>
              <a:gd name="connsiteX89" fmla="*/ 55406 w 103219"/>
              <a:gd name="connsiteY89" fmla="*/ 78741 h 167788"/>
              <a:gd name="connsiteX90" fmla="*/ 56413 w 103219"/>
              <a:gd name="connsiteY90" fmla="*/ 77119 h 167788"/>
              <a:gd name="connsiteX91" fmla="*/ 56768 w 103219"/>
              <a:gd name="connsiteY91" fmla="*/ 75186 h 167788"/>
              <a:gd name="connsiteX92" fmla="*/ 60169 w 103219"/>
              <a:gd name="connsiteY92" fmla="*/ 72690 h 167788"/>
              <a:gd name="connsiteX93" fmla="*/ 60205 w 103219"/>
              <a:gd name="connsiteY93" fmla="*/ 72690 h 167788"/>
              <a:gd name="connsiteX94" fmla="*/ 60231 w 103219"/>
              <a:gd name="connsiteY94" fmla="*/ 72690 h 167788"/>
              <a:gd name="connsiteX95" fmla="*/ 64024 w 103219"/>
              <a:gd name="connsiteY95" fmla="*/ 70013 h 167788"/>
              <a:gd name="connsiteX96" fmla="*/ 65377 w 103219"/>
              <a:gd name="connsiteY96" fmla="*/ 65693 h 167788"/>
              <a:gd name="connsiteX97" fmla="*/ 64864 w 103219"/>
              <a:gd name="connsiteY97" fmla="*/ 63238 h 167788"/>
              <a:gd name="connsiteX98" fmla="*/ 66346 w 103219"/>
              <a:gd name="connsiteY98" fmla="*/ 61978 h 167788"/>
              <a:gd name="connsiteX99" fmla="*/ 71246 w 103219"/>
              <a:gd name="connsiteY99" fmla="*/ 60995 h 167788"/>
              <a:gd name="connsiteX100" fmla="*/ 71773 w 103219"/>
              <a:gd name="connsiteY100" fmla="*/ 61005 h 167788"/>
              <a:gd name="connsiteX101" fmla="*/ 71924 w 103219"/>
              <a:gd name="connsiteY101" fmla="*/ 61009 h 167788"/>
              <a:gd name="connsiteX102" fmla="*/ 75037 w 103219"/>
              <a:gd name="connsiteY102" fmla="*/ 58671 h 167788"/>
              <a:gd name="connsiteX103" fmla="*/ 76843 w 103219"/>
              <a:gd name="connsiteY103" fmla="*/ 55719 h 167788"/>
              <a:gd name="connsiteX104" fmla="*/ 78605 w 103219"/>
              <a:gd name="connsiteY104" fmla="*/ 55227 h 167788"/>
              <a:gd name="connsiteX105" fmla="*/ 81632 w 103219"/>
              <a:gd name="connsiteY105" fmla="*/ 55493 h 167788"/>
              <a:gd name="connsiteX106" fmla="*/ 81963 w 103219"/>
              <a:gd name="connsiteY106" fmla="*/ 55483 h 167788"/>
              <a:gd name="connsiteX107" fmla="*/ 85768 w 103219"/>
              <a:gd name="connsiteY107" fmla="*/ 50015 h 167788"/>
              <a:gd name="connsiteX108" fmla="*/ 83951 w 103219"/>
              <a:gd name="connsiteY108" fmla="*/ 46884 h 167788"/>
              <a:gd name="connsiteX109" fmla="*/ 82067 w 103219"/>
              <a:gd name="connsiteY109" fmla="*/ 42277 h 167788"/>
              <a:gd name="connsiteX110" fmla="*/ 80684 w 103219"/>
              <a:gd name="connsiteY110" fmla="*/ 37947 h 167788"/>
              <a:gd name="connsiteX111" fmla="*/ 75879 w 103219"/>
              <a:gd name="connsiteY111" fmla="*/ 38686 h 167788"/>
              <a:gd name="connsiteX112" fmla="*/ 74331 w 103219"/>
              <a:gd name="connsiteY112" fmla="*/ 34192 h 167788"/>
              <a:gd name="connsiteX113" fmla="*/ 71396 w 103219"/>
              <a:gd name="connsiteY113" fmla="*/ 32657 h 167788"/>
              <a:gd name="connsiteX114" fmla="*/ 70106 w 103219"/>
              <a:gd name="connsiteY114" fmla="*/ 32999 h 167788"/>
              <a:gd name="connsiteX115" fmla="*/ 68715 w 103219"/>
              <a:gd name="connsiteY115" fmla="*/ 37187 h 167788"/>
              <a:gd name="connsiteX116" fmla="*/ 69563 w 103219"/>
              <a:gd name="connsiteY116" fmla="*/ 41791 h 167788"/>
              <a:gd name="connsiteX117" fmla="*/ 66925 w 103219"/>
              <a:gd name="connsiteY117" fmla="*/ 45042 h 167788"/>
              <a:gd name="connsiteX118" fmla="*/ 66868 w 103219"/>
              <a:gd name="connsiteY118" fmla="*/ 45041 h 167788"/>
              <a:gd name="connsiteX119" fmla="*/ 64751 w 103219"/>
              <a:gd name="connsiteY119" fmla="*/ 43941 h 167788"/>
              <a:gd name="connsiteX120" fmla="*/ 62225 w 103219"/>
              <a:gd name="connsiteY120" fmla="*/ 41553 h 167788"/>
              <a:gd name="connsiteX121" fmla="*/ 59612 w 103219"/>
              <a:gd name="connsiteY121" fmla="*/ 40982 h 167788"/>
              <a:gd name="connsiteX122" fmla="*/ 55418 w 103219"/>
              <a:gd name="connsiteY122" fmla="*/ 33965 h 167788"/>
              <a:gd name="connsiteX123" fmla="*/ 61025 w 103219"/>
              <a:gd name="connsiteY123" fmla="*/ 29882 h 167788"/>
              <a:gd name="connsiteX124" fmla="*/ 62645 w 103219"/>
              <a:gd name="connsiteY124" fmla="*/ 30143 h 167788"/>
              <a:gd name="connsiteX125" fmla="*/ 66173 w 103219"/>
              <a:gd name="connsiteY125" fmla="*/ 20991 h 167788"/>
              <a:gd name="connsiteX126" fmla="*/ 57300 w 103219"/>
              <a:gd name="connsiteY126" fmla="*/ 15226 h 167788"/>
              <a:gd name="connsiteX127" fmla="*/ 54042 w 103219"/>
              <a:gd name="connsiteY127" fmla="*/ 15007 h 167788"/>
              <a:gd name="connsiteX128" fmla="*/ 46888 w 103219"/>
              <a:gd name="connsiteY128" fmla="*/ 9310 h 167788"/>
              <a:gd name="connsiteX129" fmla="*/ 43987 w 103219"/>
              <a:gd name="connsiteY129" fmla="*/ 8778 h 167788"/>
              <a:gd name="connsiteX130" fmla="*/ 41559 w 103219"/>
              <a:gd name="connsiteY130" fmla="*/ 8823 h 167788"/>
              <a:gd name="connsiteX131" fmla="*/ 39326 w 103219"/>
              <a:gd name="connsiteY131" fmla="*/ 8547 h 167788"/>
              <a:gd name="connsiteX132" fmla="*/ 36454 w 103219"/>
              <a:gd name="connsiteY132" fmla="*/ 8023 h 167788"/>
              <a:gd name="connsiteX133" fmla="*/ 35639 w 103219"/>
              <a:gd name="connsiteY133" fmla="*/ 8064 h 167788"/>
              <a:gd name="connsiteX134" fmla="*/ 30985 w 103219"/>
              <a:gd name="connsiteY134" fmla="*/ 9499 h 167788"/>
              <a:gd name="connsiteX135" fmla="*/ 25633 w 103219"/>
              <a:gd name="connsiteY135" fmla="*/ 5605 h 167788"/>
              <a:gd name="connsiteX136" fmla="*/ 22440 w 103219"/>
              <a:gd name="connsiteY136" fmla="*/ 2870 h 167788"/>
              <a:gd name="connsiteX137" fmla="*/ 17108 w 103219"/>
              <a:gd name="connsiteY137" fmla="*/ 125 h 167788"/>
              <a:gd name="connsiteX138" fmla="*/ 15752 w 103219"/>
              <a:gd name="connsiteY138" fmla="*/ 263 h 167788"/>
              <a:gd name="connsiteX139" fmla="*/ 13715 w 103219"/>
              <a:gd name="connsiteY139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73628 w 103219"/>
              <a:gd name="connsiteY73" fmla="*/ 92901 h 167788"/>
              <a:gd name="connsiteX74" fmla="*/ 72770 w 103219"/>
              <a:gd name="connsiteY74" fmla="*/ 93034 h 167788"/>
              <a:gd name="connsiteX75" fmla="*/ 71416 w 103219"/>
              <a:gd name="connsiteY75" fmla="*/ 93564 h 167788"/>
              <a:gd name="connsiteX76" fmla="*/ 71067 w 103219"/>
              <a:gd name="connsiteY76" fmla="*/ 93597 h 167788"/>
              <a:gd name="connsiteX77" fmla="*/ 67874 w 103219"/>
              <a:gd name="connsiteY77" fmla="*/ 91944 h 167788"/>
              <a:gd name="connsiteX78" fmla="*/ 66139 w 103219"/>
              <a:gd name="connsiteY78" fmla="*/ 91518 h 167788"/>
              <a:gd name="connsiteX79" fmla="*/ 61725 w 103219"/>
              <a:gd name="connsiteY79" fmla="*/ 95293 h 167788"/>
              <a:gd name="connsiteX80" fmla="*/ 52291 w 103219"/>
              <a:gd name="connsiteY80" fmla="*/ 85834 h 167788"/>
              <a:gd name="connsiteX81" fmla="*/ 48315 w 103219"/>
              <a:gd name="connsiteY81" fmla="*/ 85159 h 167788"/>
              <a:gd name="connsiteX82" fmla="*/ 44344 w 103219"/>
              <a:gd name="connsiteY82" fmla="*/ 84447 h 167788"/>
              <a:gd name="connsiteX83" fmla="*/ 42054 w 103219"/>
              <a:gd name="connsiteY83" fmla="*/ 77635 h 167788"/>
              <a:gd name="connsiteX84" fmla="*/ 48245 w 103219"/>
              <a:gd name="connsiteY84" fmla="*/ 73783 h 167788"/>
              <a:gd name="connsiteX85" fmla="*/ 48436 w 103219"/>
              <a:gd name="connsiteY85" fmla="*/ 73786 h 167788"/>
              <a:gd name="connsiteX86" fmla="*/ 53778 w 103219"/>
              <a:gd name="connsiteY86" fmla="*/ 78335 h 167788"/>
              <a:gd name="connsiteX87" fmla="*/ 54643 w 103219"/>
              <a:gd name="connsiteY87" fmla="*/ 78928 h 167788"/>
              <a:gd name="connsiteX88" fmla="*/ 55406 w 103219"/>
              <a:gd name="connsiteY88" fmla="*/ 78741 h 167788"/>
              <a:gd name="connsiteX89" fmla="*/ 56413 w 103219"/>
              <a:gd name="connsiteY89" fmla="*/ 77119 h 167788"/>
              <a:gd name="connsiteX90" fmla="*/ 56768 w 103219"/>
              <a:gd name="connsiteY90" fmla="*/ 75186 h 167788"/>
              <a:gd name="connsiteX91" fmla="*/ 60169 w 103219"/>
              <a:gd name="connsiteY91" fmla="*/ 72690 h 167788"/>
              <a:gd name="connsiteX92" fmla="*/ 60205 w 103219"/>
              <a:gd name="connsiteY92" fmla="*/ 72690 h 167788"/>
              <a:gd name="connsiteX93" fmla="*/ 60231 w 103219"/>
              <a:gd name="connsiteY93" fmla="*/ 72690 h 167788"/>
              <a:gd name="connsiteX94" fmla="*/ 64024 w 103219"/>
              <a:gd name="connsiteY94" fmla="*/ 70013 h 167788"/>
              <a:gd name="connsiteX95" fmla="*/ 65377 w 103219"/>
              <a:gd name="connsiteY95" fmla="*/ 65693 h 167788"/>
              <a:gd name="connsiteX96" fmla="*/ 64864 w 103219"/>
              <a:gd name="connsiteY96" fmla="*/ 63238 h 167788"/>
              <a:gd name="connsiteX97" fmla="*/ 66346 w 103219"/>
              <a:gd name="connsiteY97" fmla="*/ 61978 h 167788"/>
              <a:gd name="connsiteX98" fmla="*/ 71246 w 103219"/>
              <a:gd name="connsiteY98" fmla="*/ 60995 h 167788"/>
              <a:gd name="connsiteX99" fmla="*/ 71773 w 103219"/>
              <a:gd name="connsiteY99" fmla="*/ 61005 h 167788"/>
              <a:gd name="connsiteX100" fmla="*/ 71924 w 103219"/>
              <a:gd name="connsiteY100" fmla="*/ 61009 h 167788"/>
              <a:gd name="connsiteX101" fmla="*/ 75037 w 103219"/>
              <a:gd name="connsiteY101" fmla="*/ 58671 h 167788"/>
              <a:gd name="connsiteX102" fmla="*/ 76843 w 103219"/>
              <a:gd name="connsiteY102" fmla="*/ 55719 h 167788"/>
              <a:gd name="connsiteX103" fmla="*/ 78605 w 103219"/>
              <a:gd name="connsiteY103" fmla="*/ 55227 h 167788"/>
              <a:gd name="connsiteX104" fmla="*/ 81632 w 103219"/>
              <a:gd name="connsiteY104" fmla="*/ 55493 h 167788"/>
              <a:gd name="connsiteX105" fmla="*/ 81963 w 103219"/>
              <a:gd name="connsiteY105" fmla="*/ 55483 h 167788"/>
              <a:gd name="connsiteX106" fmla="*/ 85768 w 103219"/>
              <a:gd name="connsiteY106" fmla="*/ 50015 h 167788"/>
              <a:gd name="connsiteX107" fmla="*/ 83951 w 103219"/>
              <a:gd name="connsiteY107" fmla="*/ 46884 h 167788"/>
              <a:gd name="connsiteX108" fmla="*/ 82067 w 103219"/>
              <a:gd name="connsiteY108" fmla="*/ 42277 h 167788"/>
              <a:gd name="connsiteX109" fmla="*/ 80684 w 103219"/>
              <a:gd name="connsiteY109" fmla="*/ 37947 h 167788"/>
              <a:gd name="connsiteX110" fmla="*/ 75879 w 103219"/>
              <a:gd name="connsiteY110" fmla="*/ 38686 h 167788"/>
              <a:gd name="connsiteX111" fmla="*/ 74331 w 103219"/>
              <a:gd name="connsiteY111" fmla="*/ 34192 h 167788"/>
              <a:gd name="connsiteX112" fmla="*/ 71396 w 103219"/>
              <a:gd name="connsiteY112" fmla="*/ 32657 h 167788"/>
              <a:gd name="connsiteX113" fmla="*/ 70106 w 103219"/>
              <a:gd name="connsiteY113" fmla="*/ 32999 h 167788"/>
              <a:gd name="connsiteX114" fmla="*/ 68715 w 103219"/>
              <a:gd name="connsiteY114" fmla="*/ 37187 h 167788"/>
              <a:gd name="connsiteX115" fmla="*/ 69563 w 103219"/>
              <a:gd name="connsiteY115" fmla="*/ 41791 h 167788"/>
              <a:gd name="connsiteX116" fmla="*/ 66925 w 103219"/>
              <a:gd name="connsiteY116" fmla="*/ 45042 h 167788"/>
              <a:gd name="connsiteX117" fmla="*/ 66868 w 103219"/>
              <a:gd name="connsiteY117" fmla="*/ 45041 h 167788"/>
              <a:gd name="connsiteX118" fmla="*/ 64751 w 103219"/>
              <a:gd name="connsiteY118" fmla="*/ 43941 h 167788"/>
              <a:gd name="connsiteX119" fmla="*/ 62225 w 103219"/>
              <a:gd name="connsiteY119" fmla="*/ 41553 h 167788"/>
              <a:gd name="connsiteX120" fmla="*/ 59612 w 103219"/>
              <a:gd name="connsiteY120" fmla="*/ 40982 h 167788"/>
              <a:gd name="connsiteX121" fmla="*/ 55418 w 103219"/>
              <a:gd name="connsiteY121" fmla="*/ 33965 h 167788"/>
              <a:gd name="connsiteX122" fmla="*/ 61025 w 103219"/>
              <a:gd name="connsiteY122" fmla="*/ 29882 h 167788"/>
              <a:gd name="connsiteX123" fmla="*/ 62645 w 103219"/>
              <a:gd name="connsiteY123" fmla="*/ 30143 h 167788"/>
              <a:gd name="connsiteX124" fmla="*/ 66173 w 103219"/>
              <a:gd name="connsiteY124" fmla="*/ 20991 h 167788"/>
              <a:gd name="connsiteX125" fmla="*/ 57300 w 103219"/>
              <a:gd name="connsiteY125" fmla="*/ 15226 h 167788"/>
              <a:gd name="connsiteX126" fmla="*/ 54042 w 103219"/>
              <a:gd name="connsiteY126" fmla="*/ 15007 h 167788"/>
              <a:gd name="connsiteX127" fmla="*/ 46888 w 103219"/>
              <a:gd name="connsiteY127" fmla="*/ 9310 h 167788"/>
              <a:gd name="connsiteX128" fmla="*/ 43987 w 103219"/>
              <a:gd name="connsiteY128" fmla="*/ 8778 h 167788"/>
              <a:gd name="connsiteX129" fmla="*/ 41559 w 103219"/>
              <a:gd name="connsiteY129" fmla="*/ 8823 h 167788"/>
              <a:gd name="connsiteX130" fmla="*/ 39326 w 103219"/>
              <a:gd name="connsiteY130" fmla="*/ 8547 h 167788"/>
              <a:gd name="connsiteX131" fmla="*/ 36454 w 103219"/>
              <a:gd name="connsiteY131" fmla="*/ 8023 h 167788"/>
              <a:gd name="connsiteX132" fmla="*/ 35639 w 103219"/>
              <a:gd name="connsiteY132" fmla="*/ 8064 h 167788"/>
              <a:gd name="connsiteX133" fmla="*/ 30985 w 103219"/>
              <a:gd name="connsiteY133" fmla="*/ 9499 h 167788"/>
              <a:gd name="connsiteX134" fmla="*/ 25633 w 103219"/>
              <a:gd name="connsiteY134" fmla="*/ 5605 h 167788"/>
              <a:gd name="connsiteX135" fmla="*/ 22440 w 103219"/>
              <a:gd name="connsiteY135" fmla="*/ 2870 h 167788"/>
              <a:gd name="connsiteX136" fmla="*/ 17108 w 103219"/>
              <a:gd name="connsiteY136" fmla="*/ 125 h 167788"/>
              <a:gd name="connsiteX137" fmla="*/ 15752 w 103219"/>
              <a:gd name="connsiteY137" fmla="*/ 263 h 167788"/>
              <a:gd name="connsiteX138" fmla="*/ 13715 w 103219"/>
              <a:gd name="connsiteY138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73628 w 103219"/>
              <a:gd name="connsiteY73" fmla="*/ 92901 h 167788"/>
              <a:gd name="connsiteX74" fmla="*/ 72770 w 103219"/>
              <a:gd name="connsiteY74" fmla="*/ 93034 h 167788"/>
              <a:gd name="connsiteX75" fmla="*/ 71416 w 103219"/>
              <a:gd name="connsiteY75" fmla="*/ 93564 h 167788"/>
              <a:gd name="connsiteX76" fmla="*/ 71067 w 103219"/>
              <a:gd name="connsiteY76" fmla="*/ 93597 h 167788"/>
              <a:gd name="connsiteX77" fmla="*/ 67874 w 103219"/>
              <a:gd name="connsiteY77" fmla="*/ 91944 h 167788"/>
              <a:gd name="connsiteX78" fmla="*/ 66139 w 103219"/>
              <a:gd name="connsiteY78" fmla="*/ 91518 h 167788"/>
              <a:gd name="connsiteX79" fmla="*/ 52291 w 103219"/>
              <a:gd name="connsiteY79" fmla="*/ 85834 h 167788"/>
              <a:gd name="connsiteX80" fmla="*/ 48315 w 103219"/>
              <a:gd name="connsiteY80" fmla="*/ 85159 h 167788"/>
              <a:gd name="connsiteX81" fmla="*/ 44344 w 103219"/>
              <a:gd name="connsiteY81" fmla="*/ 84447 h 167788"/>
              <a:gd name="connsiteX82" fmla="*/ 42054 w 103219"/>
              <a:gd name="connsiteY82" fmla="*/ 77635 h 167788"/>
              <a:gd name="connsiteX83" fmla="*/ 48245 w 103219"/>
              <a:gd name="connsiteY83" fmla="*/ 73783 h 167788"/>
              <a:gd name="connsiteX84" fmla="*/ 48436 w 103219"/>
              <a:gd name="connsiteY84" fmla="*/ 73786 h 167788"/>
              <a:gd name="connsiteX85" fmla="*/ 53778 w 103219"/>
              <a:gd name="connsiteY85" fmla="*/ 78335 h 167788"/>
              <a:gd name="connsiteX86" fmla="*/ 54643 w 103219"/>
              <a:gd name="connsiteY86" fmla="*/ 78928 h 167788"/>
              <a:gd name="connsiteX87" fmla="*/ 55406 w 103219"/>
              <a:gd name="connsiteY87" fmla="*/ 78741 h 167788"/>
              <a:gd name="connsiteX88" fmla="*/ 56413 w 103219"/>
              <a:gd name="connsiteY88" fmla="*/ 77119 h 167788"/>
              <a:gd name="connsiteX89" fmla="*/ 56768 w 103219"/>
              <a:gd name="connsiteY89" fmla="*/ 75186 h 167788"/>
              <a:gd name="connsiteX90" fmla="*/ 60169 w 103219"/>
              <a:gd name="connsiteY90" fmla="*/ 72690 h 167788"/>
              <a:gd name="connsiteX91" fmla="*/ 60205 w 103219"/>
              <a:gd name="connsiteY91" fmla="*/ 72690 h 167788"/>
              <a:gd name="connsiteX92" fmla="*/ 60231 w 103219"/>
              <a:gd name="connsiteY92" fmla="*/ 72690 h 167788"/>
              <a:gd name="connsiteX93" fmla="*/ 64024 w 103219"/>
              <a:gd name="connsiteY93" fmla="*/ 70013 h 167788"/>
              <a:gd name="connsiteX94" fmla="*/ 65377 w 103219"/>
              <a:gd name="connsiteY94" fmla="*/ 65693 h 167788"/>
              <a:gd name="connsiteX95" fmla="*/ 64864 w 103219"/>
              <a:gd name="connsiteY95" fmla="*/ 63238 h 167788"/>
              <a:gd name="connsiteX96" fmla="*/ 66346 w 103219"/>
              <a:gd name="connsiteY96" fmla="*/ 61978 h 167788"/>
              <a:gd name="connsiteX97" fmla="*/ 71246 w 103219"/>
              <a:gd name="connsiteY97" fmla="*/ 60995 h 167788"/>
              <a:gd name="connsiteX98" fmla="*/ 71773 w 103219"/>
              <a:gd name="connsiteY98" fmla="*/ 61005 h 167788"/>
              <a:gd name="connsiteX99" fmla="*/ 71924 w 103219"/>
              <a:gd name="connsiteY99" fmla="*/ 61009 h 167788"/>
              <a:gd name="connsiteX100" fmla="*/ 75037 w 103219"/>
              <a:gd name="connsiteY100" fmla="*/ 58671 h 167788"/>
              <a:gd name="connsiteX101" fmla="*/ 76843 w 103219"/>
              <a:gd name="connsiteY101" fmla="*/ 55719 h 167788"/>
              <a:gd name="connsiteX102" fmla="*/ 78605 w 103219"/>
              <a:gd name="connsiteY102" fmla="*/ 55227 h 167788"/>
              <a:gd name="connsiteX103" fmla="*/ 81632 w 103219"/>
              <a:gd name="connsiteY103" fmla="*/ 55493 h 167788"/>
              <a:gd name="connsiteX104" fmla="*/ 81963 w 103219"/>
              <a:gd name="connsiteY104" fmla="*/ 55483 h 167788"/>
              <a:gd name="connsiteX105" fmla="*/ 85768 w 103219"/>
              <a:gd name="connsiteY105" fmla="*/ 50015 h 167788"/>
              <a:gd name="connsiteX106" fmla="*/ 83951 w 103219"/>
              <a:gd name="connsiteY106" fmla="*/ 46884 h 167788"/>
              <a:gd name="connsiteX107" fmla="*/ 82067 w 103219"/>
              <a:gd name="connsiteY107" fmla="*/ 42277 h 167788"/>
              <a:gd name="connsiteX108" fmla="*/ 80684 w 103219"/>
              <a:gd name="connsiteY108" fmla="*/ 37947 h 167788"/>
              <a:gd name="connsiteX109" fmla="*/ 75879 w 103219"/>
              <a:gd name="connsiteY109" fmla="*/ 38686 h 167788"/>
              <a:gd name="connsiteX110" fmla="*/ 74331 w 103219"/>
              <a:gd name="connsiteY110" fmla="*/ 34192 h 167788"/>
              <a:gd name="connsiteX111" fmla="*/ 71396 w 103219"/>
              <a:gd name="connsiteY111" fmla="*/ 32657 h 167788"/>
              <a:gd name="connsiteX112" fmla="*/ 70106 w 103219"/>
              <a:gd name="connsiteY112" fmla="*/ 32999 h 167788"/>
              <a:gd name="connsiteX113" fmla="*/ 68715 w 103219"/>
              <a:gd name="connsiteY113" fmla="*/ 37187 h 167788"/>
              <a:gd name="connsiteX114" fmla="*/ 69563 w 103219"/>
              <a:gd name="connsiteY114" fmla="*/ 41791 h 167788"/>
              <a:gd name="connsiteX115" fmla="*/ 66925 w 103219"/>
              <a:gd name="connsiteY115" fmla="*/ 45042 h 167788"/>
              <a:gd name="connsiteX116" fmla="*/ 66868 w 103219"/>
              <a:gd name="connsiteY116" fmla="*/ 45041 h 167788"/>
              <a:gd name="connsiteX117" fmla="*/ 64751 w 103219"/>
              <a:gd name="connsiteY117" fmla="*/ 43941 h 167788"/>
              <a:gd name="connsiteX118" fmla="*/ 62225 w 103219"/>
              <a:gd name="connsiteY118" fmla="*/ 41553 h 167788"/>
              <a:gd name="connsiteX119" fmla="*/ 59612 w 103219"/>
              <a:gd name="connsiteY119" fmla="*/ 40982 h 167788"/>
              <a:gd name="connsiteX120" fmla="*/ 55418 w 103219"/>
              <a:gd name="connsiteY120" fmla="*/ 33965 h 167788"/>
              <a:gd name="connsiteX121" fmla="*/ 61025 w 103219"/>
              <a:gd name="connsiteY121" fmla="*/ 29882 h 167788"/>
              <a:gd name="connsiteX122" fmla="*/ 62645 w 103219"/>
              <a:gd name="connsiteY122" fmla="*/ 30143 h 167788"/>
              <a:gd name="connsiteX123" fmla="*/ 66173 w 103219"/>
              <a:gd name="connsiteY123" fmla="*/ 20991 h 167788"/>
              <a:gd name="connsiteX124" fmla="*/ 57300 w 103219"/>
              <a:gd name="connsiteY124" fmla="*/ 15226 h 167788"/>
              <a:gd name="connsiteX125" fmla="*/ 54042 w 103219"/>
              <a:gd name="connsiteY125" fmla="*/ 15007 h 167788"/>
              <a:gd name="connsiteX126" fmla="*/ 46888 w 103219"/>
              <a:gd name="connsiteY126" fmla="*/ 9310 h 167788"/>
              <a:gd name="connsiteX127" fmla="*/ 43987 w 103219"/>
              <a:gd name="connsiteY127" fmla="*/ 8778 h 167788"/>
              <a:gd name="connsiteX128" fmla="*/ 41559 w 103219"/>
              <a:gd name="connsiteY128" fmla="*/ 8823 h 167788"/>
              <a:gd name="connsiteX129" fmla="*/ 39326 w 103219"/>
              <a:gd name="connsiteY129" fmla="*/ 8547 h 167788"/>
              <a:gd name="connsiteX130" fmla="*/ 36454 w 103219"/>
              <a:gd name="connsiteY130" fmla="*/ 8023 h 167788"/>
              <a:gd name="connsiteX131" fmla="*/ 35639 w 103219"/>
              <a:gd name="connsiteY131" fmla="*/ 8064 h 167788"/>
              <a:gd name="connsiteX132" fmla="*/ 30985 w 103219"/>
              <a:gd name="connsiteY132" fmla="*/ 9499 h 167788"/>
              <a:gd name="connsiteX133" fmla="*/ 25633 w 103219"/>
              <a:gd name="connsiteY133" fmla="*/ 5605 h 167788"/>
              <a:gd name="connsiteX134" fmla="*/ 22440 w 103219"/>
              <a:gd name="connsiteY134" fmla="*/ 2870 h 167788"/>
              <a:gd name="connsiteX135" fmla="*/ 17108 w 103219"/>
              <a:gd name="connsiteY135" fmla="*/ 125 h 167788"/>
              <a:gd name="connsiteX136" fmla="*/ 15752 w 103219"/>
              <a:gd name="connsiteY136" fmla="*/ 263 h 167788"/>
              <a:gd name="connsiteX137" fmla="*/ 13715 w 103219"/>
              <a:gd name="connsiteY137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73628 w 103219"/>
              <a:gd name="connsiteY73" fmla="*/ 92901 h 167788"/>
              <a:gd name="connsiteX74" fmla="*/ 72770 w 103219"/>
              <a:gd name="connsiteY74" fmla="*/ 93034 h 167788"/>
              <a:gd name="connsiteX75" fmla="*/ 71416 w 103219"/>
              <a:gd name="connsiteY75" fmla="*/ 93564 h 167788"/>
              <a:gd name="connsiteX76" fmla="*/ 71067 w 103219"/>
              <a:gd name="connsiteY76" fmla="*/ 93597 h 167788"/>
              <a:gd name="connsiteX77" fmla="*/ 67874 w 103219"/>
              <a:gd name="connsiteY77" fmla="*/ 91944 h 167788"/>
              <a:gd name="connsiteX78" fmla="*/ 52291 w 103219"/>
              <a:gd name="connsiteY78" fmla="*/ 85834 h 167788"/>
              <a:gd name="connsiteX79" fmla="*/ 48315 w 103219"/>
              <a:gd name="connsiteY79" fmla="*/ 85159 h 167788"/>
              <a:gd name="connsiteX80" fmla="*/ 44344 w 103219"/>
              <a:gd name="connsiteY80" fmla="*/ 84447 h 167788"/>
              <a:gd name="connsiteX81" fmla="*/ 42054 w 103219"/>
              <a:gd name="connsiteY81" fmla="*/ 77635 h 167788"/>
              <a:gd name="connsiteX82" fmla="*/ 48245 w 103219"/>
              <a:gd name="connsiteY82" fmla="*/ 73783 h 167788"/>
              <a:gd name="connsiteX83" fmla="*/ 48436 w 103219"/>
              <a:gd name="connsiteY83" fmla="*/ 73786 h 167788"/>
              <a:gd name="connsiteX84" fmla="*/ 53778 w 103219"/>
              <a:gd name="connsiteY84" fmla="*/ 78335 h 167788"/>
              <a:gd name="connsiteX85" fmla="*/ 54643 w 103219"/>
              <a:gd name="connsiteY85" fmla="*/ 78928 h 167788"/>
              <a:gd name="connsiteX86" fmla="*/ 55406 w 103219"/>
              <a:gd name="connsiteY86" fmla="*/ 78741 h 167788"/>
              <a:gd name="connsiteX87" fmla="*/ 56413 w 103219"/>
              <a:gd name="connsiteY87" fmla="*/ 77119 h 167788"/>
              <a:gd name="connsiteX88" fmla="*/ 56768 w 103219"/>
              <a:gd name="connsiteY88" fmla="*/ 75186 h 167788"/>
              <a:gd name="connsiteX89" fmla="*/ 60169 w 103219"/>
              <a:gd name="connsiteY89" fmla="*/ 72690 h 167788"/>
              <a:gd name="connsiteX90" fmla="*/ 60205 w 103219"/>
              <a:gd name="connsiteY90" fmla="*/ 72690 h 167788"/>
              <a:gd name="connsiteX91" fmla="*/ 60231 w 103219"/>
              <a:gd name="connsiteY91" fmla="*/ 72690 h 167788"/>
              <a:gd name="connsiteX92" fmla="*/ 64024 w 103219"/>
              <a:gd name="connsiteY92" fmla="*/ 70013 h 167788"/>
              <a:gd name="connsiteX93" fmla="*/ 65377 w 103219"/>
              <a:gd name="connsiteY93" fmla="*/ 65693 h 167788"/>
              <a:gd name="connsiteX94" fmla="*/ 64864 w 103219"/>
              <a:gd name="connsiteY94" fmla="*/ 63238 h 167788"/>
              <a:gd name="connsiteX95" fmla="*/ 66346 w 103219"/>
              <a:gd name="connsiteY95" fmla="*/ 61978 h 167788"/>
              <a:gd name="connsiteX96" fmla="*/ 71246 w 103219"/>
              <a:gd name="connsiteY96" fmla="*/ 60995 h 167788"/>
              <a:gd name="connsiteX97" fmla="*/ 71773 w 103219"/>
              <a:gd name="connsiteY97" fmla="*/ 61005 h 167788"/>
              <a:gd name="connsiteX98" fmla="*/ 71924 w 103219"/>
              <a:gd name="connsiteY98" fmla="*/ 61009 h 167788"/>
              <a:gd name="connsiteX99" fmla="*/ 75037 w 103219"/>
              <a:gd name="connsiteY99" fmla="*/ 58671 h 167788"/>
              <a:gd name="connsiteX100" fmla="*/ 76843 w 103219"/>
              <a:gd name="connsiteY100" fmla="*/ 55719 h 167788"/>
              <a:gd name="connsiteX101" fmla="*/ 78605 w 103219"/>
              <a:gd name="connsiteY101" fmla="*/ 55227 h 167788"/>
              <a:gd name="connsiteX102" fmla="*/ 81632 w 103219"/>
              <a:gd name="connsiteY102" fmla="*/ 55493 h 167788"/>
              <a:gd name="connsiteX103" fmla="*/ 81963 w 103219"/>
              <a:gd name="connsiteY103" fmla="*/ 55483 h 167788"/>
              <a:gd name="connsiteX104" fmla="*/ 85768 w 103219"/>
              <a:gd name="connsiteY104" fmla="*/ 50015 h 167788"/>
              <a:gd name="connsiteX105" fmla="*/ 83951 w 103219"/>
              <a:gd name="connsiteY105" fmla="*/ 46884 h 167788"/>
              <a:gd name="connsiteX106" fmla="*/ 82067 w 103219"/>
              <a:gd name="connsiteY106" fmla="*/ 42277 h 167788"/>
              <a:gd name="connsiteX107" fmla="*/ 80684 w 103219"/>
              <a:gd name="connsiteY107" fmla="*/ 37947 h 167788"/>
              <a:gd name="connsiteX108" fmla="*/ 75879 w 103219"/>
              <a:gd name="connsiteY108" fmla="*/ 38686 h 167788"/>
              <a:gd name="connsiteX109" fmla="*/ 74331 w 103219"/>
              <a:gd name="connsiteY109" fmla="*/ 34192 h 167788"/>
              <a:gd name="connsiteX110" fmla="*/ 71396 w 103219"/>
              <a:gd name="connsiteY110" fmla="*/ 32657 h 167788"/>
              <a:gd name="connsiteX111" fmla="*/ 70106 w 103219"/>
              <a:gd name="connsiteY111" fmla="*/ 32999 h 167788"/>
              <a:gd name="connsiteX112" fmla="*/ 68715 w 103219"/>
              <a:gd name="connsiteY112" fmla="*/ 37187 h 167788"/>
              <a:gd name="connsiteX113" fmla="*/ 69563 w 103219"/>
              <a:gd name="connsiteY113" fmla="*/ 41791 h 167788"/>
              <a:gd name="connsiteX114" fmla="*/ 66925 w 103219"/>
              <a:gd name="connsiteY114" fmla="*/ 45042 h 167788"/>
              <a:gd name="connsiteX115" fmla="*/ 66868 w 103219"/>
              <a:gd name="connsiteY115" fmla="*/ 45041 h 167788"/>
              <a:gd name="connsiteX116" fmla="*/ 64751 w 103219"/>
              <a:gd name="connsiteY116" fmla="*/ 43941 h 167788"/>
              <a:gd name="connsiteX117" fmla="*/ 62225 w 103219"/>
              <a:gd name="connsiteY117" fmla="*/ 41553 h 167788"/>
              <a:gd name="connsiteX118" fmla="*/ 59612 w 103219"/>
              <a:gd name="connsiteY118" fmla="*/ 40982 h 167788"/>
              <a:gd name="connsiteX119" fmla="*/ 55418 w 103219"/>
              <a:gd name="connsiteY119" fmla="*/ 33965 h 167788"/>
              <a:gd name="connsiteX120" fmla="*/ 61025 w 103219"/>
              <a:gd name="connsiteY120" fmla="*/ 29882 h 167788"/>
              <a:gd name="connsiteX121" fmla="*/ 62645 w 103219"/>
              <a:gd name="connsiteY121" fmla="*/ 30143 h 167788"/>
              <a:gd name="connsiteX122" fmla="*/ 66173 w 103219"/>
              <a:gd name="connsiteY122" fmla="*/ 20991 h 167788"/>
              <a:gd name="connsiteX123" fmla="*/ 57300 w 103219"/>
              <a:gd name="connsiteY123" fmla="*/ 15226 h 167788"/>
              <a:gd name="connsiteX124" fmla="*/ 54042 w 103219"/>
              <a:gd name="connsiteY124" fmla="*/ 15007 h 167788"/>
              <a:gd name="connsiteX125" fmla="*/ 46888 w 103219"/>
              <a:gd name="connsiteY125" fmla="*/ 9310 h 167788"/>
              <a:gd name="connsiteX126" fmla="*/ 43987 w 103219"/>
              <a:gd name="connsiteY126" fmla="*/ 8778 h 167788"/>
              <a:gd name="connsiteX127" fmla="*/ 41559 w 103219"/>
              <a:gd name="connsiteY127" fmla="*/ 8823 h 167788"/>
              <a:gd name="connsiteX128" fmla="*/ 39326 w 103219"/>
              <a:gd name="connsiteY128" fmla="*/ 8547 h 167788"/>
              <a:gd name="connsiteX129" fmla="*/ 36454 w 103219"/>
              <a:gd name="connsiteY129" fmla="*/ 8023 h 167788"/>
              <a:gd name="connsiteX130" fmla="*/ 35639 w 103219"/>
              <a:gd name="connsiteY130" fmla="*/ 8064 h 167788"/>
              <a:gd name="connsiteX131" fmla="*/ 30985 w 103219"/>
              <a:gd name="connsiteY131" fmla="*/ 9499 h 167788"/>
              <a:gd name="connsiteX132" fmla="*/ 25633 w 103219"/>
              <a:gd name="connsiteY132" fmla="*/ 5605 h 167788"/>
              <a:gd name="connsiteX133" fmla="*/ 22440 w 103219"/>
              <a:gd name="connsiteY133" fmla="*/ 2870 h 167788"/>
              <a:gd name="connsiteX134" fmla="*/ 17108 w 103219"/>
              <a:gd name="connsiteY134" fmla="*/ 125 h 167788"/>
              <a:gd name="connsiteX135" fmla="*/ 15752 w 103219"/>
              <a:gd name="connsiteY135" fmla="*/ 263 h 167788"/>
              <a:gd name="connsiteX136" fmla="*/ 13715 w 103219"/>
              <a:gd name="connsiteY136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73628 w 103219"/>
              <a:gd name="connsiteY73" fmla="*/ 92901 h 167788"/>
              <a:gd name="connsiteX74" fmla="*/ 72770 w 103219"/>
              <a:gd name="connsiteY74" fmla="*/ 93034 h 167788"/>
              <a:gd name="connsiteX75" fmla="*/ 71416 w 103219"/>
              <a:gd name="connsiteY75" fmla="*/ 93564 h 167788"/>
              <a:gd name="connsiteX76" fmla="*/ 71067 w 103219"/>
              <a:gd name="connsiteY76" fmla="*/ 93597 h 167788"/>
              <a:gd name="connsiteX77" fmla="*/ 52291 w 103219"/>
              <a:gd name="connsiteY77" fmla="*/ 85834 h 167788"/>
              <a:gd name="connsiteX78" fmla="*/ 48315 w 103219"/>
              <a:gd name="connsiteY78" fmla="*/ 85159 h 167788"/>
              <a:gd name="connsiteX79" fmla="*/ 44344 w 103219"/>
              <a:gd name="connsiteY79" fmla="*/ 84447 h 167788"/>
              <a:gd name="connsiteX80" fmla="*/ 42054 w 103219"/>
              <a:gd name="connsiteY80" fmla="*/ 77635 h 167788"/>
              <a:gd name="connsiteX81" fmla="*/ 48245 w 103219"/>
              <a:gd name="connsiteY81" fmla="*/ 73783 h 167788"/>
              <a:gd name="connsiteX82" fmla="*/ 48436 w 103219"/>
              <a:gd name="connsiteY82" fmla="*/ 73786 h 167788"/>
              <a:gd name="connsiteX83" fmla="*/ 53778 w 103219"/>
              <a:gd name="connsiteY83" fmla="*/ 78335 h 167788"/>
              <a:gd name="connsiteX84" fmla="*/ 54643 w 103219"/>
              <a:gd name="connsiteY84" fmla="*/ 78928 h 167788"/>
              <a:gd name="connsiteX85" fmla="*/ 55406 w 103219"/>
              <a:gd name="connsiteY85" fmla="*/ 78741 h 167788"/>
              <a:gd name="connsiteX86" fmla="*/ 56413 w 103219"/>
              <a:gd name="connsiteY86" fmla="*/ 77119 h 167788"/>
              <a:gd name="connsiteX87" fmla="*/ 56768 w 103219"/>
              <a:gd name="connsiteY87" fmla="*/ 75186 h 167788"/>
              <a:gd name="connsiteX88" fmla="*/ 60169 w 103219"/>
              <a:gd name="connsiteY88" fmla="*/ 72690 h 167788"/>
              <a:gd name="connsiteX89" fmla="*/ 60205 w 103219"/>
              <a:gd name="connsiteY89" fmla="*/ 72690 h 167788"/>
              <a:gd name="connsiteX90" fmla="*/ 60231 w 103219"/>
              <a:gd name="connsiteY90" fmla="*/ 72690 h 167788"/>
              <a:gd name="connsiteX91" fmla="*/ 64024 w 103219"/>
              <a:gd name="connsiteY91" fmla="*/ 70013 h 167788"/>
              <a:gd name="connsiteX92" fmla="*/ 65377 w 103219"/>
              <a:gd name="connsiteY92" fmla="*/ 65693 h 167788"/>
              <a:gd name="connsiteX93" fmla="*/ 64864 w 103219"/>
              <a:gd name="connsiteY93" fmla="*/ 63238 h 167788"/>
              <a:gd name="connsiteX94" fmla="*/ 66346 w 103219"/>
              <a:gd name="connsiteY94" fmla="*/ 61978 h 167788"/>
              <a:gd name="connsiteX95" fmla="*/ 71246 w 103219"/>
              <a:gd name="connsiteY95" fmla="*/ 60995 h 167788"/>
              <a:gd name="connsiteX96" fmla="*/ 71773 w 103219"/>
              <a:gd name="connsiteY96" fmla="*/ 61005 h 167788"/>
              <a:gd name="connsiteX97" fmla="*/ 71924 w 103219"/>
              <a:gd name="connsiteY97" fmla="*/ 61009 h 167788"/>
              <a:gd name="connsiteX98" fmla="*/ 75037 w 103219"/>
              <a:gd name="connsiteY98" fmla="*/ 58671 h 167788"/>
              <a:gd name="connsiteX99" fmla="*/ 76843 w 103219"/>
              <a:gd name="connsiteY99" fmla="*/ 55719 h 167788"/>
              <a:gd name="connsiteX100" fmla="*/ 78605 w 103219"/>
              <a:gd name="connsiteY100" fmla="*/ 55227 h 167788"/>
              <a:gd name="connsiteX101" fmla="*/ 81632 w 103219"/>
              <a:gd name="connsiteY101" fmla="*/ 55493 h 167788"/>
              <a:gd name="connsiteX102" fmla="*/ 81963 w 103219"/>
              <a:gd name="connsiteY102" fmla="*/ 55483 h 167788"/>
              <a:gd name="connsiteX103" fmla="*/ 85768 w 103219"/>
              <a:gd name="connsiteY103" fmla="*/ 50015 h 167788"/>
              <a:gd name="connsiteX104" fmla="*/ 83951 w 103219"/>
              <a:gd name="connsiteY104" fmla="*/ 46884 h 167788"/>
              <a:gd name="connsiteX105" fmla="*/ 82067 w 103219"/>
              <a:gd name="connsiteY105" fmla="*/ 42277 h 167788"/>
              <a:gd name="connsiteX106" fmla="*/ 80684 w 103219"/>
              <a:gd name="connsiteY106" fmla="*/ 37947 h 167788"/>
              <a:gd name="connsiteX107" fmla="*/ 75879 w 103219"/>
              <a:gd name="connsiteY107" fmla="*/ 38686 h 167788"/>
              <a:gd name="connsiteX108" fmla="*/ 74331 w 103219"/>
              <a:gd name="connsiteY108" fmla="*/ 34192 h 167788"/>
              <a:gd name="connsiteX109" fmla="*/ 71396 w 103219"/>
              <a:gd name="connsiteY109" fmla="*/ 32657 h 167788"/>
              <a:gd name="connsiteX110" fmla="*/ 70106 w 103219"/>
              <a:gd name="connsiteY110" fmla="*/ 32999 h 167788"/>
              <a:gd name="connsiteX111" fmla="*/ 68715 w 103219"/>
              <a:gd name="connsiteY111" fmla="*/ 37187 h 167788"/>
              <a:gd name="connsiteX112" fmla="*/ 69563 w 103219"/>
              <a:gd name="connsiteY112" fmla="*/ 41791 h 167788"/>
              <a:gd name="connsiteX113" fmla="*/ 66925 w 103219"/>
              <a:gd name="connsiteY113" fmla="*/ 45042 h 167788"/>
              <a:gd name="connsiteX114" fmla="*/ 66868 w 103219"/>
              <a:gd name="connsiteY114" fmla="*/ 45041 h 167788"/>
              <a:gd name="connsiteX115" fmla="*/ 64751 w 103219"/>
              <a:gd name="connsiteY115" fmla="*/ 43941 h 167788"/>
              <a:gd name="connsiteX116" fmla="*/ 62225 w 103219"/>
              <a:gd name="connsiteY116" fmla="*/ 41553 h 167788"/>
              <a:gd name="connsiteX117" fmla="*/ 59612 w 103219"/>
              <a:gd name="connsiteY117" fmla="*/ 40982 h 167788"/>
              <a:gd name="connsiteX118" fmla="*/ 55418 w 103219"/>
              <a:gd name="connsiteY118" fmla="*/ 33965 h 167788"/>
              <a:gd name="connsiteX119" fmla="*/ 61025 w 103219"/>
              <a:gd name="connsiteY119" fmla="*/ 29882 h 167788"/>
              <a:gd name="connsiteX120" fmla="*/ 62645 w 103219"/>
              <a:gd name="connsiteY120" fmla="*/ 30143 h 167788"/>
              <a:gd name="connsiteX121" fmla="*/ 66173 w 103219"/>
              <a:gd name="connsiteY121" fmla="*/ 20991 h 167788"/>
              <a:gd name="connsiteX122" fmla="*/ 57300 w 103219"/>
              <a:gd name="connsiteY122" fmla="*/ 15226 h 167788"/>
              <a:gd name="connsiteX123" fmla="*/ 54042 w 103219"/>
              <a:gd name="connsiteY123" fmla="*/ 15007 h 167788"/>
              <a:gd name="connsiteX124" fmla="*/ 46888 w 103219"/>
              <a:gd name="connsiteY124" fmla="*/ 9310 h 167788"/>
              <a:gd name="connsiteX125" fmla="*/ 43987 w 103219"/>
              <a:gd name="connsiteY125" fmla="*/ 8778 h 167788"/>
              <a:gd name="connsiteX126" fmla="*/ 41559 w 103219"/>
              <a:gd name="connsiteY126" fmla="*/ 8823 h 167788"/>
              <a:gd name="connsiteX127" fmla="*/ 39326 w 103219"/>
              <a:gd name="connsiteY127" fmla="*/ 8547 h 167788"/>
              <a:gd name="connsiteX128" fmla="*/ 36454 w 103219"/>
              <a:gd name="connsiteY128" fmla="*/ 8023 h 167788"/>
              <a:gd name="connsiteX129" fmla="*/ 35639 w 103219"/>
              <a:gd name="connsiteY129" fmla="*/ 8064 h 167788"/>
              <a:gd name="connsiteX130" fmla="*/ 30985 w 103219"/>
              <a:gd name="connsiteY130" fmla="*/ 9499 h 167788"/>
              <a:gd name="connsiteX131" fmla="*/ 25633 w 103219"/>
              <a:gd name="connsiteY131" fmla="*/ 5605 h 167788"/>
              <a:gd name="connsiteX132" fmla="*/ 22440 w 103219"/>
              <a:gd name="connsiteY132" fmla="*/ 2870 h 167788"/>
              <a:gd name="connsiteX133" fmla="*/ 17108 w 103219"/>
              <a:gd name="connsiteY133" fmla="*/ 125 h 167788"/>
              <a:gd name="connsiteX134" fmla="*/ 15752 w 103219"/>
              <a:gd name="connsiteY134" fmla="*/ 263 h 167788"/>
              <a:gd name="connsiteX135" fmla="*/ 13715 w 103219"/>
              <a:gd name="connsiteY135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73628 w 103219"/>
              <a:gd name="connsiteY73" fmla="*/ 92901 h 167788"/>
              <a:gd name="connsiteX74" fmla="*/ 72770 w 103219"/>
              <a:gd name="connsiteY74" fmla="*/ 93034 h 167788"/>
              <a:gd name="connsiteX75" fmla="*/ 71416 w 103219"/>
              <a:gd name="connsiteY75" fmla="*/ 93564 h 167788"/>
              <a:gd name="connsiteX76" fmla="*/ 52291 w 103219"/>
              <a:gd name="connsiteY76" fmla="*/ 85834 h 167788"/>
              <a:gd name="connsiteX77" fmla="*/ 48315 w 103219"/>
              <a:gd name="connsiteY77" fmla="*/ 85159 h 167788"/>
              <a:gd name="connsiteX78" fmla="*/ 44344 w 103219"/>
              <a:gd name="connsiteY78" fmla="*/ 84447 h 167788"/>
              <a:gd name="connsiteX79" fmla="*/ 42054 w 103219"/>
              <a:gd name="connsiteY79" fmla="*/ 77635 h 167788"/>
              <a:gd name="connsiteX80" fmla="*/ 48245 w 103219"/>
              <a:gd name="connsiteY80" fmla="*/ 73783 h 167788"/>
              <a:gd name="connsiteX81" fmla="*/ 48436 w 103219"/>
              <a:gd name="connsiteY81" fmla="*/ 73786 h 167788"/>
              <a:gd name="connsiteX82" fmla="*/ 53778 w 103219"/>
              <a:gd name="connsiteY82" fmla="*/ 78335 h 167788"/>
              <a:gd name="connsiteX83" fmla="*/ 54643 w 103219"/>
              <a:gd name="connsiteY83" fmla="*/ 78928 h 167788"/>
              <a:gd name="connsiteX84" fmla="*/ 55406 w 103219"/>
              <a:gd name="connsiteY84" fmla="*/ 78741 h 167788"/>
              <a:gd name="connsiteX85" fmla="*/ 56413 w 103219"/>
              <a:gd name="connsiteY85" fmla="*/ 77119 h 167788"/>
              <a:gd name="connsiteX86" fmla="*/ 56768 w 103219"/>
              <a:gd name="connsiteY86" fmla="*/ 75186 h 167788"/>
              <a:gd name="connsiteX87" fmla="*/ 60169 w 103219"/>
              <a:gd name="connsiteY87" fmla="*/ 72690 h 167788"/>
              <a:gd name="connsiteX88" fmla="*/ 60205 w 103219"/>
              <a:gd name="connsiteY88" fmla="*/ 72690 h 167788"/>
              <a:gd name="connsiteX89" fmla="*/ 60231 w 103219"/>
              <a:gd name="connsiteY89" fmla="*/ 72690 h 167788"/>
              <a:gd name="connsiteX90" fmla="*/ 64024 w 103219"/>
              <a:gd name="connsiteY90" fmla="*/ 70013 h 167788"/>
              <a:gd name="connsiteX91" fmla="*/ 65377 w 103219"/>
              <a:gd name="connsiteY91" fmla="*/ 65693 h 167788"/>
              <a:gd name="connsiteX92" fmla="*/ 64864 w 103219"/>
              <a:gd name="connsiteY92" fmla="*/ 63238 h 167788"/>
              <a:gd name="connsiteX93" fmla="*/ 66346 w 103219"/>
              <a:gd name="connsiteY93" fmla="*/ 61978 h 167788"/>
              <a:gd name="connsiteX94" fmla="*/ 71246 w 103219"/>
              <a:gd name="connsiteY94" fmla="*/ 60995 h 167788"/>
              <a:gd name="connsiteX95" fmla="*/ 71773 w 103219"/>
              <a:gd name="connsiteY95" fmla="*/ 61005 h 167788"/>
              <a:gd name="connsiteX96" fmla="*/ 71924 w 103219"/>
              <a:gd name="connsiteY96" fmla="*/ 61009 h 167788"/>
              <a:gd name="connsiteX97" fmla="*/ 75037 w 103219"/>
              <a:gd name="connsiteY97" fmla="*/ 58671 h 167788"/>
              <a:gd name="connsiteX98" fmla="*/ 76843 w 103219"/>
              <a:gd name="connsiteY98" fmla="*/ 55719 h 167788"/>
              <a:gd name="connsiteX99" fmla="*/ 78605 w 103219"/>
              <a:gd name="connsiteY99" fmla="*/ 55227 h 167788"/>
              <a:gd name="connsiteX100" fmla="*/ 81632 w 103219"/>
              <a:gd name="connsiteY100" fmla="*/ 55493 h 167788"/>
              <a:gd name="connsiteX101" fmla="*/ 81963 w 103219"/>
              <a:gd name="connsiteY101" fmla="*/ 55483 h 167788"/>
              <a:gd name="connsiteX102" fmla="*/ 85768 w 103219"/>
              <a:gd name="connsiteY102" fmla="*/ 50015 h 167788"/>
              <a:gd name="connsiteX103" fmla="*/ 83951 w 103219"/>
              <a:gd name="connsiteY103" fmla="*/ 46884 h 167788"/>
              <a:gd name="connsiteX104" fmla="*/ 82067 w 103219"/>
              <a:gd name="connsiteY104" fmla="*/ 42277 h 167788"/>
              <a:gd name="connsiteX105" fmla="*/ 80684 w 103219"/>
              <a:gd name="connsiteY105" fmla="*/ 37947 h 167788"/>
              <a:gd name="connsiteX106" fmla="*/ 75879 w 103219"/>
              <a:gd name="connsiteY106" fmla="*/ 38686 h 167788"/>
              <a:gd name="connsiteX107" fmla="*/ 74331 w 103219"/>
              <a:gd name="connsiteY107" fmla="*/ 34192 h 167788"/>
              <a:gd name="connsiteX108" fmla="*/ 71396 w 103219"/>
              <a:gd name="connsiteY108" fmla="*/ 32657 h 167788"/>
              <a:gd name="connsiteX109" fmla="*/ 70106 w 103219"/>
              <a:gd name="connsiteY109" fmla="*/ 32999 h 167788"/>
              <a:gd name="connsiteX110" fmla="*/ 68715 w 103219"/>
              <a:gd name="connsiteY110" fmla="*/ 37187 h 167788"/>
              <a:gd name="connsiteX111" fmla="*/ 69563 w 103219"/>
              <a:gd name="connsiteY111" fmla="*/ 41791 h 167788"/>
              <a:gd name="connsiteX112" fmla="*/ 66925 w 103219"/>
              <a:gd name="connsiteY112" fmla="*/ 45042 h 167788"/>
              <a:gd name="connsiteX113" fmla="*/ 66868 w 103219"/>
              <a:gd name="connsiteY113" fmla="*/ 45041 h 167788"/>
              <a:gd name="connsiteX114" fmla="*/ 64751 w 103219"/>
              <a:gd name="connsiteY114" fmla="*/ 43941 h 167788"/>
              <a:gd name="connsiteX115" fmla="*/ 62225 w 103219"/>
              <a:gd name="connsiteY115" fmla="*/ 41553 h 167788"/>
              <a:gd name="connsiteX116" fmla="*/ 59612 w 103219"/>
              <a:gd name="connsiteY116" fmla="*/ 40982 h 167788"/>
              <a:gd name="connsiteX117" fmla="*/ 55418 w 103219"/>
              <a:gd name="connsiteY117" fmla="*/ 33965 h 167788"/>
              <a:gd name="connsiteX118" fmla="*/ 61025 w 103219"/>
              <a:gd name="connsiteY118" fmla="*/ 29882 h 167788"/>
              <a:gd name="connsiteX119" fmla="*/ 62645 w 103219"/>
              <a:gd name="connsiteY119" fmla="*/ 30143 h 167788"/>
              <a:gd name="connsiteX120" fmla="*/ 66173 w 103219"/>
              <a:gd name="connsiteY120" fmla="*/ 20991 h 167788"/>
              <a:gd name="connsiteX121" fmla="*/ 57300 w 103219"/>
              <a:gd name="connsiteY121" fmla="*/ 15226 h 167788"/>
              <a:gd name="connsiteX122" fmla="*/ 54042 w 103219"/>
              <a:gd name="connsiteY122" fmla="*/ 15007 h 167788"/>
              <a:gd name="connsiteX123" fmla="*/ 46888 w 103219"/>
              <a:gd name="connsiteY123" fmla="*/ 9310 h 167788"/>
              <a:gd name="connsiteX124" fmla="*/ 43987 w 103219"/>
              <a:gd name="connsiteY124" fmla="*/ 8778 h 167788"/>
              <a:gd name="connsiteX125" fmla="*/ 41559 w 103219"/>
              <a:gd name="connsiteY125" fmla="*/ 8823 h 167788"/>
              <a:gd name="connsiteX126" fmla="*/ 39326 w 103219"/>
              <a:gd name="connsiteY126" fmla="*/ 8547 h 167788"/>
              <a:gd name="connsiteX127" fmla="*/ 36454 w 103219"/>
              <a:gd name="connsiteY127" fmla="*/ 8023 h 167788"/>
              <a:gd name="connsiteX128" fmla="*/ 35639 w 103219"/>
              <a:gd name="connsiteY128" fmla="*/ 8064 h 167788"/>
              <a:gd name="connsiteX129" fmla="*/ 30985 w 103219"/>
              <a:gd name="connsiteY129" fmla="*/ 9499 h 167788"/>
              <a:gd name="connsiteX130" fmla="*/ 25633 w 103219"/>
              <a:gd name="connsiteY130" fmla="*/ 5605 h 167788"/>
              <a:gd name="connsiteX131" fmla="*/ 22440 w 103219"/>
              <a:gd name="connsiteY131" fmla="*/ 2870 h 167788"/>
              <a:gd name="connsiteX132" fmla="*/ 17108 w 103219"/>
              <a:gd name="connsiteY132" fmla="*/ 125 h 167788"/>
              <a:gd name="connsiteX133" fmla="*/ 15752 w 103219"/>
              <a:gd name="connsiteY133" fmla="*/ 263 h 167788"/>
              <a:gd name="connsiteX134" fmla="*/ 13715 w 103219"/>
              <a:gd name="connsiteY134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73628 w 103219"/>
              <a:gd name="connsiteY73" fmla="*/ 92901 h 167788"/>
              <a:gd name="connsiteX74" fmla="*/ 72770 w 103219"/>
              <a:gd name="connsiteY74" fmla="*/ 93034 h 167788"/>
              <a:gd name="connsiteX75" fmla="*/ 52291 w 103219"/>
              <a:gd name="connsiteY75" fmla="*/ 85834 h 167788"/>
              <a:gd name="connsiteX76" fmla="*/ 48315 w 103219"/>
              <a:gd name="connsiteY76" fmla="*/ 85159 h 167788"/>
              <a:gd name="connsiteX77" fmla="*/ 44344 w 103219"/>
              <a:gd name="connsiteY77" fmla="*/ 84447 h 167788"/>
              <a:gd name="connsiteX78" fmla="*/ 42054 w 103219"/>
              <a:gd name="connsiteY78" fmla="*/ 77635 h 167788"/>
              <a:gd name="connsiteX79" fmla="*/ 48245 w 103219"/>
              <a:gd name="connsiteY79" fmla="*/ 73783 h 167788"/>
              <a:gd name="connsiteX80" fmla="*/ 48436 w 103219"/>
              <a:gd name="connsiteY80" fmla="*/ 73786 h 167788"/>
              <a:gd name="connsiteX81" fmla="*/ 53778 w 103219"/>
              <a:gd name="connsiteY81" fmla="*/ 78335 h 167788"/>
              <a:gd name="connsiteX82" fmla="*/ 54643 w 103219"/>
              <a:gd name="connsiteY82" fmla="*/ 78928 h 167788"/>
              <a:gd name="connsiteX83" fmla="*/ 55406 w 103219"/>
              <a:gd name="connsiteY83" fmla="*/ 78741 h 167788"/>
              <a:gd name="connsiteX84" fmla="*/ 56413 w 103219"/>
              <a:gd name="connsiteY84" fmla="*/ 77119 h 167788"/>
              <a:gd name="connsiteX85" fmla="*/ 56768 w 103219"/>
              <a:gd name="connsiteY85" fmla="*/ 75186 h 167788"/>
              <a:gd name="connsiteX86" fmla="*/ 60169 w 103219"/>
              <a:gd name="connsiteY86" fmla="*/ 72690 h 167788"/>
              <a:gd name="connsiteX87" fmla="*/ 60205 w 103219"/>
              <a:gd name="connsiteY87" fmla="*/ 72690 h 167788"/>
              <a:gd name="connsiteX88" fmla="*/ 60231 w 103219"/>
              <a:gd name="connsiteY88" fmla="*/ 72690 h 167788"/>
              <a:gd name="connsiteX89" fmla="*/ 64024 w 103219"/>
              <a:gd name="connsiteY89" fmla="*/ 70013 h 167788"/>
              <a:gd name="connsiteX90" fmla="*/ 65377 w 103219"/>
              <a:gd name="connsiteY90" fmla="*/ 65693 h 167788"/>
              <a:gd name="connsiteX91" fmla="*/ 64864 w 103219"/>
              <a:gd name="connsiteY91" fmla="*/ 63238 h 167788"/>
              <a:gd name="connsiteX92" fmla="*/ 66346 w 103219"/>
              <a:gd name="connsiteY92" fmla="*/ 61978 h 167788"/>
              <a:gd name="connsiteX93" fmla="*/ 71246 w 103219"/>
              <a:gd name="connsiteY93" fmla="*/ 60995 h 167788"/>
              <a:gd name="connsiteX94" fmla="*/ 71773 w 103219"/>
              <a:gd name="connsiteY94" fmla="*/ 61005 h 167788"/>
              <a:gd name="connsiteX95" fmla="*/ 71924 w 103219"/>
              <a:gd name="connsiteY95" fmla="*/ 61009 h 167788"/>
              <a:gd name="connsiteX96" fmla="*/ 75037 w 103219"/>
              <a:gd name="connsiteY96" fmla="*/ 58671 h 167788"/>
              <a:gd name="connsiteX97" fmla="*/ 76843 w 103219"/>
              <a:gd name="connsiteY97" fmla="*/ 55719 h 167788"/>
              <a:gd name="connsiteX98" fmla="*/ 78605 w 103219"/>
              <a:gd name="connsiteY98" fmla="*/ 55227 h 167788"/>
              <a:gd name="connsiteX99" fmla="*/ 81632 w 103219"/>
              <a:gd name="connsiteY99" fmla="*/ 55493 h 167788"/>
              <a:gd name="connsiteX100" fmla="*/ 81963 w 103219"/>
              <a:gd name="connsiteY100" fmla="*/ 55483 h 167788"/>
              <a:gd name="connsiteX101" fmla="*/ 85768 w 103219"/>
              <a:gd name="connsiteY101" fmla="*/ 50015 h 167788"/>
              <a:gd name="connsiteX102" fmla="*/ 83951 w 103219"/>
              <a:gd name="connsiteY102" fmla="*/ 46884 h 167788"/>
              <a:gd name="connsiteX103" fmla="*/ 82067 w 103219"/>
              <a:gd name="connsiteY103" fmla="*/ 42277 h 167788"/>
              <a:gd name="connsiteX104" fmla="*/ 80684 w 103219"/>
              <a:gd name="connsiteY104" fmla="*/ 37947 h 167788"/>
              <a:gd name="connsiteX105" fmla="*/ 75879 w 103219"/>
              <a:gd name="connsiteY105" fmla="*/ 38686 h 167788"/>
              <a:gd name="connsiteX106" fmla="*/ 74331 w 103219"/>
              <a:gd name="connsiteY106" fmla="*/ 34192 h 167788"/>
              <a:gd name="connsiteX107" fmla="*/ 71396 w 103219"/>
              <a:gd name="connsiteY107" fmla="*/ 32657 h 167788"/>
              <a:gd name="connsiteX108" fmla="*/ 70106 w 103219"/>
              <a:gd name="connsiteY108" fmla="*/ 32999 h 167788"/>
              <a:gd name="connsiteX109" fmla="*/ 68715 w 103219"/>
              <a:gd name="connsiteY109" fmla="*/ 37187 h 167788"/>
              <a:gd name="connsiteX110" fmla="*/ 69563 w 103219"/>
              <a:gd name="connsiteY110" fmla="*/ 41791 h 167788"/>
              <a:gd name="connsiteX111" fmla="*/ 66925 w 103219"/>
              <a:gd name="connsiteY111" fmla="*/ 45042 h 167788"/>
              <a:gd name="connsiteX112" fmla="*/ 66868 w 103219"/>
              <a:gd name="connsiteY112" fmla="*/ 45041 h 167788"/>
              <a:gd name="connsiteX113" fmla="*/ 64751 w 103219"/>
              <a:gd name="connsiteY113" fmla="*/ 43941 h 167788"/>
              <a:gd name="connsiteX114" fmla="*/ 62225 w 103219"/>
              <a:gd name="connsiteY114" fmla="*/ 41553 h 167788"/>
              <a:gd name="connsiteX115" fmla="*/ 59612 w 103219"/>
              <a:gd name="connsiteY115" fmla="*/ 40982 h 167788"/>
              <a:gd name="connsiteX116" fmla="*/ 55418 w 103219"/>
              <a:gd name="connsiteY116" fmla="*/ 33965 h 167788"/>
              <a:gd name="connsiteX117" fmla="*/ 61025 w 103219"/>
              <a:gd name="connsiteY117" fmla="*/ 29882 h 167788"/>
              <a:gd name="connsiteX118" fmla="*/ 62645 w 103219"/>
              <a:gd name="connsiteY118" fmla="*/ 30143 h 167788"/>
              <a:gd name="connsiteX119" fmla="*/ 66173 w 103219"/>
              <a:gd name="connsiteY119" fmla="*/ 20991 h 167788"/>
              <a:gd name="connsiteX120" fmla="*/ 57300 w 103219"/>
              <a:gd name="connsiteY120" fmla="*/ 15226 h 167788"/>
              <a:gd name="connsiteX121" fmla="*/ 54042 w 103219"/>
              <a:gd name="connsiteY121" fmla="*/ 15007 h 167788"/>
              <a:gd name="connsiteX122" fmla="*/ 46888 w 103219"/>
              <a:gd name="connsiteY122" fmla="*/ 9310 h 167788"/>
              <a:gd name="connsiteX123" fmla="*/ 43987 w 103219"/>
              <a:gd name="connsiteY123" fmla="*/ 8778 h 167788"/>
              <a:gd name="connsiteX124" fmla="*/ 41559 w 103219"/>
              <a:gd name="connsiteY124" fmla="*/ 8823 h 167788"/>
              <a:gd name="connsiteX125" fmla="*/ 39326 w 103219"/>
              <a:gd name="connsiteY125" fmla="*/ 8547 h 167788"/>
              <a:gd name="connsiteX126" fmla="*/ 36454 w 103219"/>
              <a:gd name="connsiteY126" fmla="*/ 8023 h 167788"/>
              <a:gd name="connsiteX127" fmla="*/ 35639 w 103219"/>
              <a:gd name="connsiteY127" fmla="*/ 8064 h 167788"/>
              <a:gd name="connsiteX128" fmla="*/ 30985 w 103219"/>
              <a:gd name="connsiteY128" fmla="*/ 9499 h 167788"/>
              <a:gd name="connsiteX129" fmla="*/ 25633 w 103219"/>
              <a:gd name="connsiteY129" fmla="*/ 5605 h 167788"/>
              <a:gd name="connsiteX130" fmla="*/ 22440 w 103219"/>
              <a:gd name="connsiteY130" fmla="*/ 2870 h 167788"/>
              <a:gd name="connsiteX131" fmla="*/ 17108 w 103219"/>
              <a:gd name="connsiteY131" fmla="*/ 125 h 167788"/>
              <a:gd name="connsiteX132" fmla="*/ 15752 w 103219"/>
              <a:gd name="connsiteY132" fmla="*/ 263 h 167788"/>
              <a:gd name="connsiteX133" fmla="*/ 13715 w 103219"/>
              <a:gd name="connsiteY133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73628 w 103219"/>
              <a:gd name="connsiteY73" fmla="*/ 92901 h 167788"/>
              <a:gd name="connsiteX74" fmla="*/ 52291 w 103219"/>
              <a:gd name="connsiteY74" fmla="*/ 85834 h 167788"/>
              <a:gd name="connsiteX75" fmla="*/ 48315 w 103219"/>
              <a:gd name="connsiteY75" fmla="*/ 85159 h 167788"/>
              <a:gd name="connsiteX76" fmla="*/ 44344 w 103219"/>
              <a:gd name="connsiteY76" fmla="*/ 84447 h 167788"/>
              <a:gd name="connsiteX77" fmla="*/ 42054 w 103219"/>
              <a:gd name="connsiteY77" fmla="*/ 77635 h 167788"/>
              <a:gd name="connsiteX78" fmla="*/ 48245 w 103219"/>
              <a:gd name="connsiteY78" fmla="*/ 73783 h 167788"/>
              <a:gd name="connsiteX79" fmla="*/ 48436 w 103219"/>
              <a:gd name="connsiteY79" fmla="*/ 73786 h 167788"/>
              <a:gd name="connsiteX80" fmla="*/ 53778 w 103219"/>
              <a:gd name="connsiteY80" fmla="*/ 78335 h 167788"/>
              <a:gd name="connsiteX81" fmla="*/ 54643 w 103219"/>
              <a:gd name="connsiteY81" fmla="*/ 78928 h 167788"/>
              <a:gd name="connsiteX82" fmla="*/ 55406 w 103219"/>
              <a:gd name="connsiteY82" fmla="*/ 78741 h 167788"/>
              <a:gd name="connsiteX83" fmla="*/ 56413 w 103219"/>
              <a:gd name="connsiteY83" fmla="*/ 77119 h 167788"/>
              <a:gd name="connsiteX84" fmla="*/ 56768 w 103219"/>
              <a:gd name="connsiteY84" fmla="*/ 75186 h 167788"/>
              <a:gd name="connsiteX85" fmla="*/ 60169 w 103219"/>
              <a:gd name="connsiteY85" fmla="*/ 72690 h 167788"/>
              <a:gd name="connsiteX86" fmla="*/ 60205 w 103219"/>
              <a:gd name="connsiteY86" fmla="*/ 72690 h 167788"/>
              <a:gd name="connsiteX87" fmla="*/ 60231 w 103219"/>
              <a:gd name="connsiteY87" fmla="*/ 72690 h 167788"/>
              <a:gd name="connsiteX88" fmla="*/ 64024 w 103219"/>
              <a:gd name="connsiteY88" fmla="*/ 70013 h 167788"/>
              <a:gd name="connsiteX89" fmla="*/ 65377 w 103219"/>
              <a:gd name="connsiteY89" fmla="*/ 65693 h 167788"/>
              <a:gd name="connsiteX90" fmla="*/ 64864 w 103219"/>
              <a:gd name="connsiteY90" fmla="*/ 63238 h 167788"/>
              <a:gd name="connsiteX91" fmla="*/ 66346 w 103219"/>
              <a:gd name="connsiteY91" fmla="*/ 61978 h 167788"/>
              <a:gd name="connsiteX92" fmla="*/ 71246 w 103219"/>
              <a:gd name="connsiteY92" fmla="*/ 60995 h 167788"/>
              <a:gd name="connsiteX93" fmla="*/ 71773 w 103219"/>
              <a:gd name="connsiteY93" fmla="*/ 61005 h 167788"/>
              <a:gd name="connsiteX94" fmla="*/ 71924 w 103219"/>
              <a:gd name="connsiteY94" fmla="*/ 61009 h 167788"/>
              <a:gd name="connsiteX95" fmla="*/ 75037 w 103219"/>
              <a:gd name="connsiteY95" fmla="*/ 58671 h 167788"/>
              <a:gd name="connsiteX96" fmla="*/ 76843 w 103219"/>
              <a:gd name="connsiteY96" fmla="*/ 55719 h 167788"/>
              <a:gd name="connsiteX97" fmla="*/ 78605 w 103219"/>
              <a:gd name="connsiteY97" fmla="*/ 55227 h 167788"/>
              <a:gd name="connsiteX98" fmla="*/ 81632 w 103219"/>
              <a:gd name="connsiteY98" fmla="*/ 55493 h 167788"/>
              <a:gd name="connsiteX99" fmla="*/ 81963 w 103219"/>
              <a:gd name="connsiteY99" fmla="*/ 55483 h 167788"/>
              <a:gd name="connsiteX100" fmla="*/ 85768 w 103219"/>
              <a:gd name="connsiteY100" fmla="*/ 50015 h 167788"/>
              <a:gd name="connsiteX101" fmla="*/ 83951 w 103219"/>
              <a:gd name="connsiteY101" fmla="*/ 46884 h 167788"/>
              <a:gd name="connsiteX102" fmla="*/ 82067 w 103219"/>
              <a:gd name="connsiteY102" fmla="*/ 42277 h 167788"/>
              <a:gd name="connsiteX103" fmla="*/ 80684 w 103219"/>
              <a:gd name="connsiteY103" fmla="*/ 37947 h 167788"/>
              <a:gd name="connsiteX104" fmla="*/ 75879 w 103219"/>
              <a:gd name="connsiteY104" fmla="*/ 38686 h 167788"/>
              <a:gd name="connsiteX105" fmla="*/ 74331 w 103219"/>
              <a:gd name="connsiteY105" fmla="*/ 34192 h 167788"/>
              <a:gd name="connsiteX106" fmla="*/ 71396 w 103219"/>
              <a:gd name="connsiteY106" fmla="*/ 32657 h 167788"/>
              <a:gd name="connsiteX107" fmla="*/ 70106 w 103219"/>
              <a:gd name="connsiteY107" fmla="*/ 32999 h 167788"/>
              <a:gd name="connsiteX108" fmla="*/ 68715 w 103219"/>
              <a:gd name="connsiteY108" fmla="*/ 37187 h 167788"/>
              <a:gd name="connsiteX109" fmla="*/ 69563 w 103219"/>
              <a:gd name="connsiteY109" fmla="*/ 41791 h 167788"/>
              <a:gd name="connsiteX110" fmla="*/ 66925 w 103219"/>
              <a:gd name="connsiteY110" fmla="*/ 45042 h 167788"/>
              <a:gd name="connsiteX111" fmla="*/ 66868 w 103219"/>
              <a:gd name="connsiteY111" fmla="*/ 45041 h 167788"/>
              <a:gd name="connsiteX112" fmla="*/ 64751 w 103219"/>
              <a:gd name="connsiteY112" fmla="*/ 43941 h 167788"/>
              <a:gd name="connsiteX113" fmla="*/ 62225 w 103219"/>
              <a:gd name="connsiteY113" fmla="*/ 41553 h 167788"/>
              <a:gd name="connsiteX114" fmla="*/ 59612 w 103219"/>
              <a:gd name="connsiteY114" fmla="*/ 40982 h 167788"/>
              <a:gd name="connsiteX115" fmla="*/ 55418 w 103219"/>
              <a:gd name="connsiteY115" fmla="*/ 33965 h 167788"/>
              <a:gd name="connsiteX116" fmla="*/ 61025 w 103219"/>
              <a:gd name="connsiteY116" fmla="*/ 29882 h 167788"/>
              <a:gd name="connsiteX117" fmla="*/ 62645 w 103219"/>
              <a:gd name="connsiteY117" fmla="*/ 30143 h 167788"/>
              <a:gd name="connsiteX118" fmla="*/ 66173 w 103219"/>
              <a:gd name="connsiteY118" fmla="*/ 20991 h 167788"/>
              <a:gd name="connsiteX119" fmla="*/ 57300 w 103219"/>
              <a:gd name="connsiteY119" fmla="*/ 15226 h 167788"/>
              <a:gd name="connsiteX120" fmla="*/ 54042 w 103219"/>
              <a:gd name="connsiteY120" fmla="*/ 15007 h 167788"/>
              <a:gd name="connsiteX121" fmla="*/ 46888 w 103219"/>
              <a:gd name="connsiteY121" fmla="*/ 9310 h 167788"/>
              <a:gd name="connsiteX122" fmla="*/ 43987 w 103219"/>
              <a:gd name="connsiteY122" fmla="*/ 8778 h 167788"/>
              <a:gd name="connsiteX123" fmla="*/ 41559 w 103219"/>
              <a:gd name="connsiteY123" fmla="*/ 8823 h 167788"/>
              <a:gd name="connsiteX124" fmla="*/ 39326 w 103219"/>
              <a:gd name="connsiteY124" fmla="*/ 8547 h 167788"/>
              <a:gd name="connsiteX125" fmla="*/ 36454 w 103219"/>
              <a:gd name="connsiteY125" fmla="*/ 8023 h 167788"/>
              <a:gd name="connsiteX126" fmla="*/ 35639 w 103219"/>
              <a:gd name="connsiteY126" fmla="*/ 8064 h 167788"/>
              <a:gd name="connsiteX127" fmla="*/ 30985 w 103219"/>
              <a:gd name="connsiteY127" fmla="*/ 9499 h 167788"/>
              <a:gd name="connsiteX128" fmla="*/ 25633 w 103219"/>
              <a:gd name="connsiteY128" fmla="*/ 5605 h 167788"/>
              <a:gd name="connsiteX129" fmla="*/ 22440 w 103219"/>
              <a:gd name="connsiteY129" fmla="*/ 2870 h 167788"/>
              <a:gd name="connsiteX130" fmla="*/ 17108 w 103219"/>
              <a:gd name="connsiteY130" fmla="*/ 125 h 167788"/>
              <a:gd name="connsiteX131" fmla="*/ 15752 w 103219"/>
              <a:gd name="connsiteY131" fmla="*/ 263 h 167788"/>
              <a:gd name="connsiteX132" fmla="*/ 13715 w 103219"/>
              <a:gd name="connsiteY132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76318 w 103219"/>
              <a:gd name="connsiteY72" fmla="*/ 93690 h 167788"/>
              <a:gd name="connsiteX73" fmla="*/ 52291 w 103219"/>
              <a:gd name="connsiteY73" fmla="*/ 85834 h 167788"/>
              <a:gd name="connsiteX74" fmla="*/ 48315 w 103219"/>
              <a:gd name="connsiteY74" fmla="*/ 85159 h 167788"/>
              <a:gd name="connsiteX75" fmla="*/ 44344 w 103219"/>
              <a:gd name="connsiteY75" fmla="*/ 84447 h 167788"/>
              <a:gd name="connsiteX76" fmla="*/ 42054 w 103219"/>
              <a:gd name="connsiteY76" fmla="*/ 77635 h 167788"/>
              <a:gd name="connsiteX77" fmla="*/ 48245 w 103219"/>
              <a:gd name="connsiteY77" fmla="*/ 73783 h 167788"/>
              <a:gd name="connsiteX78" fmla="*/ 48436 w 103219"/>
              <a:gd name="connsiteY78" fmla="*/ 73786 h 167788"/>
              <a:gd name="connsiteX79" fmla="*/ 53778 w 103219"/>
              <a:gd name="connsiteY79" fmla="*/ 78335 h 167788"/>
              <a:gd name="connsiteX80" fmla="*/ 54643 w 103219"/>
              <a:gd name="connsiteY80" fmla="*/ 78928 h 167788"/>
              <a:gd name="connsiteX81" fmla="*/ 55406 w 103219"/>
              <a:gd name="connsiteY81" fmla="*/ 78741 h 167788"/>
              <a:gd name="connsiteX82" fmla="*/ 56413 w 103219"/>
              <a:gd name="connsiteY82" fmla="*/ 77119 h 167788"/>
              <a:gd name="connsiteX83" fmla="*/ 56768 w 103219"/>
              <a:gd name="connsiteY83" fmla="*/ 75186 h 167788"/>
              <a:gd name="connsiteX84" fmla="*/ 60169 w 103219"/>
              <a:gd name="connsiteY84" fmla="*/ 72690 h 167788"/>
              <a:gd name="connsiteX85" fmla="*/ 60205 w 103219"/>
              <a:gd name="connsiteY85" fmla="*/ 72690 h 167788"/>
              <a:gd name="connsiteX86" fmla="*/ 60231 w 103219"/>
              <a:gd name="connsiteY86" fmla="*/ 72690 h 167788"/>
              <a:gd name="connsiteX87" fmla="*/ 64024 w 103219"/>
              <a:gd name="connsiteY87" fmla="*/ 70013 h 167788"/>
              <a:gd name="connsiteX88" fmla="*/ 65377 w 103219"/>
              <a:gd name="connsiteY88" fmla="*/ 65693 h 167788"/>
              <a:gd name="connsiteX89" fmla="*/ 64864 w 103219"/>
              <a:gd name="connsiteY89" fmla="*/ 63238 h 167788"/>
              <a:gd name="connsiteX90" fmla="*/ 66346 w 103219"/>
              <a:gd name="connsiteY90" fmla="*/ 61978 h 167788"/>
              <a:gd name="connsiteX91" fmla="*/ 71246 w 103219"/>
              <a:gd name="connsiteY91" fmla="*/ 60995 h 167788"/>
              <a:gd name="connsiteX92" fmla="*/ 71773 w 103219"/>
              <a:gd name="connsiteY92" fmla="*/ 61005 h 167788"/>
              <a:gd name="connsiteX93" fmla="*/ 71924 w 103219"/>
              <a:gd name="connsiteY93" fmla="*/ 61009 h 167788"/>
              <a:gd name="connsiteX94" fmla="*/ 75037 w 103219"/>
              <a:gd name="connsiteY94" fmla="*/ 58671 h 167788"/>
              <a:gd name="connsiteX95" fmla="*/ 76843 w 103219"/>
              <a:gd name="connsiteY95" fmla="*/ 55719 h 167788"/>
              <a:gd name="connsiteX96" fmla="*/ 78605 w 103219"/>
              <a:gd name="connsiteY96" fmla="*/ 55227 h 167788"/>
              <a:gd name="connsiteX97" fmla="*/ 81632 w 103219"/>
              <a:gd name="connsiteY97" fmla="*/ 55493 h 167788"/>
              <a:gd name="connsiteX98" fmla="*/ 81963 w 103219"/>
              <a:gd name="connsiteY98" fmla="*/ 55483 h 167788"/>
              <a:gd name="connsiteX99" fmla="*/ 85768 w 103219"/>
              <a:gd name="connsiteY99" fmla="*/ 50015 h 167788"/>
              <a:gd name="connsiteX100" fmla="*/ 83951 w 103219"/>
              <a:gd name="connsiteY100" fmla="*/ 46884 h 167788"/>
              <a:gd name="connsiteX101" fmla="*/ 82067 w 103219"/>
              <a:gd name="connsiteY101" fmla="*/ 42277 h 167788"/>
              <a:gd name="connsiteX102" fmla="*/ 80684 w 103219"/>
              <a:gd name="connsiteY102" fmla="*/ 37947 h 167788"/>
              <a:gd name="connsiteX103" fmla="*/ 75879 w 103219"/>
              <a:gd name="connsiteY103" fmla="*/ 38686 h 167788"/>
              <a:gd name="connsiteX104" fmla="*/ 74331 w 103219"/>
              <a:gd name="connsiteY104" fmla="*/ 34192 h 167788"/>
              <a:gd name="connsiteX105" fmla="*/ 71396 w 103219"/>
              <a:gd name="connsiteY105" fmla="*/ 32657 h 167788"/>
              <a:gd name="connsiteX106" fmla="*/ 70106 w 103219"/>
              <a:gd name="connsiteY106" fmla="*/ 32999 h 167788"/>
              <a:gd name="connsiteX107" fmla="*/ 68715 w 103219"/>
              <a:gd name="connsiteY107" fmla="*/ 37187 h 167788"/>
              <a:gd name="connsiteX108" fmla="*/ 69563 w 103219"/>
              <a:gd name="connsiteY108" fmla="*/ 41791 h 167788"/>
              <a:gd name="connsiteX109" fmla="*/ 66925 w 103219"/>
              <a:gd name="connsiteY109" fmla="*/ 45042 h 167788"/>
              <a:gd name="connsiteX110" fmla="*/ 66868 w 103219"/>
              <a:gd name="connsiteY110" fmla="*/ 45041 h 167788"/>
              <a:gd name="connsiteX111" fmla="*/ 64751 w 103219"/>
              <a:gd name="connsiteY111" fmla="*/ 43941 h 167788"/>
              <a:gd name="connsiteX112" fmla="*/ 62225 w 103219"/>
              <a:gd name="connsiteY112" fmla="*/ 41553 h 167788"/>
              <a:gd name="connsiteX113" fmla="*/ 59612 w 103219"/>
              <a:gd name="connsiteY113" fmla="*/ 40982 h 167788"/>
              <a:gd name="connsiteX114" fmla="*/ 55418 w 103219"/>
              <a:gd name="connsiteY114" fmla="*/ 33965 h 167788"/>
              <a:gd name="connsiteX115" fmla="*/ 61025 w 103219"/>
              <a:gd name="connsiteY115" fmla="*/ 29882 h 167788"/>
              <a:gd name="connsiteX116" fmla="*/ 62645 w 103219"/>
              <a:gd name="connsiteY116" fmla="*/ 30143 h 167788"/>
              <a:gd name="connsiteX117" fmla="*/ 66173 w 103219"/>
              <a:gd name="connsiteY117" fmla="*/ 20991 h 167788"/>
              <a:gd name="connsiteX118" fmla="*/ 57300 w 103219"/>
              <a:gd name="connsiteY118" fmla="*/ 15226 h 167788"/>
              <a:gd name="connsiteX119" fmla="*/ 54042 w 103219"/>
              <a:gd name="connsiteY119" fmla="*/ 15007 h 167788"/>
              <a:gd name="connsiteX120" fmla="*/ 46888 w 103219"/>
              <a:gd name="connsiteY120" fmla="*/ 9310 h 167788"/>
              <a:gd name="connsiteX121" fmla="*/ 43987 w 103219"/>
              <a:gd name="connsiteY121" fmla="*/ 8778 h 167788"/>
              <a:gd name="connsiteX122" fmla="*/ 41559 w 103219"/>
              <a:gd name="connsiteY122" fmla="*/ 8823 h 167788"/>
              <a:gd name="connsiteX123" fmla="*/ 39326 w 103219"/>
              <a:gd name="connsiteY123" fmla="*/ 8547 h 167788"/>
              <a:gd name="connsiteX124" fmla="*/ 36454 w 103219"/>
              <a:gd name="connsiteY124" fmla="*/ 8023 h 167788"/>
              <a:gd name="connsiteX125" fmla="*/ 35639 w 103219"/>
              <a:gd name="connsiteY125" fmla="*/ 8064 h 167788"/>
              <a:gd name="connsiteX126" fmla="*/ 30985 w 103219"/>
              <a:gd name="connsiteY126" fmla="*/ 9499 h 167788"/>
              <a:gd name="connsiteX127" fmla="*/ 25633 w 103219"/>
              <a:gd name="connsiteY127" fmla="*/ 5605 h 167788"/>
              <a:gd name="connsiteX128" fmla="*/ 22440 w 103219"/>
              <a:gd name="connsiteY128" fmla="*/ 2870 h 167788"/>
              <a:gd name="connsiteX129" fmla="*/ 17108 w 103219"/>
              <a:gd name="connsiteY129" fmla="*/ 125 h 167788"/>
              <a:gd name="connsiteX130" fmla="*/ 15752 w 103219"/>
              <a:gd name="connsiteY130" fmla="*/ 263 h 167788"/>
              <a:gd name="connsiteX131" fmla="*/ 13715 w 103219"/>
              <a:gd name="connsiteY131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194 w 103219"/>
              <a:gd name="connsiteY36" fmla="*/ 98409 h 167788"/>
              <a:gd name="connsiteX37" fmla="*/ 60844 w 103219"/>
              <a:gd name="connsiteY37" fmla="*/ 102330 h 167788"/>
              <a:gd name="connsiteX38" fmla="*/ 58582 w 103219"/>
              <a:gd name="connsiteY38" fmla="*/ 104452 h 167788"/>
              <a:gd name="connsiteX39" fmla="*/ 57613 w 103219"/>
              <a:gd name="connsiteY39" fmla="*/ 109521 h 167788"/>
              <a:gd name="connsiteX40" fmla="*/ 60625 w 103219"/>
              <a:gd name="connsiteY40" fmla="*/ 114022 h 167788"/>
              <a:gd name="connsiteX41" fmla="*/ 68056 w 103219"/>
              <a:gd name="connsiteY41" fmla="*/ 120066 h 167788"/>
              <a:gd name="connsiteX42" fmla="*/ 70346 w 103219"/>
              <a:gd name="connsiteY42" fmla="*/ 128784 h 167788"/>
              <a:gd name="connsiteX43" fmla="*/ 67528 w 103219"/>
              <a:gd name="connsiteY43" fmla="*/ 137718 h 167788"/>
              <a:gd name="connsiteX44" fmla="*/ 67010 w 103219"/>
              <a:gd name="connsiteY44" fmla="*/ 154963 h 167788"/>
              <a:gd name="connsiteX45" fmla="*/ 78191 w 103219"/>
              <a:gd name="connsiteY45" fmla="*/ 167717 h 167788"/>
              <a:gd name="connsiteX46" fmla="*/ 78566 w 103219"/>
              <a:gd name="connsiteY46" fmla="*/ 167788 h 167788"/>
              <a:gd name="connsiteX47" fmla="*/ 79964 w 103219"/>
              <a:gd name="connsiteY47" fmla="*/ 167066 h 167788"/>
              <a:gd name="connsiteX48" fmla="*/ 80189 w 103219"/>
              <a:gd name="connsiteY48" fmla="*/ 165265 h 167788"/>
              <a:gd name="connsiteX49" fmla="*/ 76206 w 103219"/>
              <a:gd name="connsiteY49" fmla="*/ 160326 h 167788"/>
              <a:gd name="connsiteX50" fmla="*/ 75438 w 103219"/>
              <a:gd name="connsiteY50" fmla="*/ 158607 h 167788"/>
              <a:gd name="connsiteX51" fmla="*/ 76574 w 103219"/>
              <a:gd name="connsiteY51" fmla="*/ 156807 h 167788"/>
              <a:gd name="connsiteX52" fmla="*/ 77612 w 103219"/>
              <a:gd name="connsiteY52" fmla="*/ 153762 h 167788"/>
              <a:gd name="connsiteX53" fmla="*/ 77019 w 103219"/>
              <a:gd name="connsiteY53" fmla="*/ 150697 h 167788"/>
              <a:gd name="connsiteX54" fmla="*/ 78584 w 103219"/>
              <a:gd name="connsiteY54" fmla="*/ 148251 h 167788"/>
              <a:gd name="connsiteX55" fmla="*/ 79950 w 103219"/>
              <a:gd name="connsiteY55" fmla="*/ 147926 h 167788"/>
              <a:gd name="connsiteX56" fmla="*/ 82157 w 103219"/>
              <a:gd name="connsiteY56" fmla="*/ 143996 h 167788"/>
              <a:gd name="connsiteX57" fmla="*/ 83972 w 103219"/>
              <a:gd name="connsiteY57" fmla="*/ 142883 h 167788"/>
              <a:gd name="connsiteX58" fmla="*/ 89191 w 103219"/>
              <a:gd name="connsiteY58" fmla="*/ 135957 h 167788"/>
              <a:gd name="connsiteX59" fmla="*/ 90346 w 103219"/>
              <a:gd name="connsiteY59" fmla="*/ 129034 h 167788"/>
              <a:gd name="connsiteX60" fmla="*/ 93222 w 103219"/>
              <a:gd name="connsiteY60" fmla="*/ 128199 h 167788"/>
              <a:gd name="connsiteX61" fmla="*/ 95590 w 103219"/>
              <a:gd name="connsiteY61" fmla="*/ 128275 h 167788"/>
              <a:gd name="connsiteX62" fmla="*/ 96816 w 103219"/>
              <a:gd name="connsiteY62" fmla="*/ 128189 h 167788"/>
              <a:gd name="connsiteX63" fmla="*/ 98722 w 103219"/>
              <a:gd name="connsiteY63" fmla="*/ 126412 h 167788"/>
              <a:gd name="connsiteX64" fmla="*/ 99037 w 103219"/>
              <a:gd name="connsiteY64" fmla="*/ 123766 h 167788"/>
              <a:gd name="connsiteX65" fmla="*/ 98485 w 103219"/>
              <a:gd name="connsiteY65" fmla="*/ 120489 h 167788"/>
              <a:gd name="connsiteX66" fmla="*/ 100794 w 103219"/>
              <a:gd name="connsiteY66" fmla="*/ 116480 h 167788"/>
              <a:gd name="connsiteX67" fmla="*/ 103122 w 103219"/>
              <a:gd name="connsiteY67" fmla="*/ 111488 h 167788"/>
              <a:gd name="connsiteX68" fmla="*/ 100432 w 103219"/>
              <a:gd name="connsiteY68" fmla="*/ 105970 h 167788"/>
              <a:gd name="connsiteX69" fmla="*/ 94258 w 103219"/>
              <a:gd name="connsiteY69" fmla="*/ 104853 h 167788"/>
              <a:gd name="connsiteX70" fmla="*/ 88181 w 103219"/>
              <a:gd name="connsiteY70" fmla="*/ 103414 h 167788"/>
              <a:gd name="connsiteX71" fmla="*/ 84458 w 103219"/>
              <a:gd name="connsiteY71" fmla="*/ 98991 h 167788"/>
              <a:gd name="connsiteX72" fmla="*/ 52291 w 103219"/>
              <a:gd name="connsiteY72" fmla="*/ 85834 h 167788"/>
              <a:gd name="connsiteX73" fmla="*/ 48315 w 103219"/>
              <a:gd name="connsiteY73" fmla="*/ 85159 h 167788"/>
              <a:gd name="connsiteX74" fmla="*/ 44344 w 103219"/>
              <a:gd name="connsiteY74" fmla="*/ 84447 h 167788"/>
              <a:gd name="connsiteX75" fmla="*/ 42054 w 103219"/>
              <a:gd name="connsiteY75" fmla="*/ 77635 h 167788"/>
              <a:gd name="connsiteX76" fmla="*/ 48245 w 103219"/>
              <a:gd name="connsiteY76" fmla="*/ 73783 h 167788"/>
              <a:gd name="connsiteX77" fmla="*/ 48436 w 103219"/>
              <a:gd name="connsiteY77" fmla="*/ 73786 h 167788"/>
              <a:gd name="connsiteX78" fmla="*/ 53778 w 103219"/>
              <a:gd name="connsiteY78" fmla="*/ 78335 h 167788"/>
              <a:gd name="connsiteX79" fmla="*/ 54643 w 103219"/>
              <a:gd name="connsiteY79" fmla="*/ 78928 h 167788"/>
              <a:gd name="connsiteX80" fmla="*/ 55406 w 103219"/>
              <a:gd name="connsiteY80" fmla="*/ 78741 h 167788"/>
              <a:gd name="connsiteX81" fmla="*/ 56413 w 103219"/>
              <a:gd name="connsiteY81" fmla="*/ 77119 h 167788"/>
              <a:gd name="connsiteX82" fmla="*/ 56768 w 103219"/>
              <a:gd name="connsiteY82" fmla="*/ 75186 h 167788"/>
              <a:gd name="connsiteX83" fmla="*/ 60169 w 103219"/>
              <a:gd name="connsiteY83" fmla="*/ 72690 h 167788"/>
              <a:gd name="connsiteX84" fmla="*/ 60205 w 103219"/>
              <a:gd name="connsiteY84" fmla="*/ 72690 h 167788"/>
              <a:gd name="connsiteX85" fmla="*/ 60231 w 103219"/>
              <a:gd name="connsiteY85" fmla="*/ 72690 h 167788"/>
              <a:gd name="connsiteX86" fmla="*/ 64024 w 103219"/>
              <a:gd name="connsiteY86" fmla="*/ 70013 h 167788"/>
              <a:gd name="connsiteX87" fmla="*/ 65377 w 103219"/>
              <a:gd name="connsiteY87" fmla="*/ 65693 h 167788"/>
              <a:gd name="connsiteX88" fmla="*/ 64864 w 103219"/>
              <a:gd name="connsiteY88" fmla="*/ 63238 h 167788"/>
              <a:gd name="connsiteX89" fmla="*/ 66346 w 103219"/>
              <a:gd name="connsiteY89" fmla="*/ 61978 h 167788"/>
              <a:gd name="connsiteX90" fmla="*/ 71246 w 103219"/>
              <a:gd name="connsiteY90" fmla="*/ 60995 h 167788"/>
              <a:gd name="connsiteX91" fmla="*/ 71773 w 103219"/>
              <a:gd name="connsiteY91" fmla="*/ 61005 h 167788"/>
              <a:gd name="connsiteX92" fmla="*/ 71924 w 103219"/>
              <a:gd name="connsiteY92" fmla="*/ 61009 h 167788"/>
              <a:gd name="connsiteX93" fmla="*/ 75037 w 103219"/>
              <a:gd name="connsiteY93" fmla="*/ 58671 h 167788"/>
              <a:gd name="connsiteX94" fmla="*/ 76843 w 103219"/>
              <a:gd name="connsiteY94" fmla="*/ 55719 h 167788"/>
              <a:gd name="connsiteX95" fmla="*/ 78605 w 103219"/>
              <a:gd name="connsiteY95" fmla="*/ 55227 h 167788"/>
              <a:gd name="connsiteX96" fmla="*/ 81632 w 103219"/>
              <a:gd name="connsiteY96" fmla="*/ 55493 h 167788"/>
              <a:gd name="connsiteX97" fmla="*/ 81963 w 103219"/>
              <a:gd name="connsiteY97" fmla="*/ 55483 h 167788"/>
              <a:gd name="connsiteX98" fmla="*/ 85768 w 103219"/>
              <a:gd name="connsiteY98" fmla="*/ 50015 h 167788"/>
              <a:gd name="connsiteX99" fmla="*/ 83951 w 103219"/>
              <a:gd name="connsiteY99" fmla="*/ 46884 h 167788"/>
              <a:gd name="connsiteX100" fmla="*/ 82067 w 103219"/>
              <a:gd name="connsiteY100" fmla="*/ 42277 h 167788"/>
              <a:gd name="connsiteX101" fmla="*/ 80684 w 103219"/>
              <a:gd name="connsiteY101" fmla="*/ 37947 h 167788"/>
              <a:gd name="connsiteX102" fmla="*/ 75879 w 103219"/>
              <a:gd name="connsiteY102" fmla="*/ 38686 h 167788"/>
              <a:gd name="connsiteX103" fmla="*/ 74331 w 103219"/>
              <a:gd name="connsiteY103" fmla="*/ 34192 h 167788"/>
              <a:gd name="connsiteX104" fmla="*/ 71396 w 103219"/>
              <a:gd name="connsiteY104" fmla="*/ 32657 h 167788"/>
              <a:gd name="connsiteX105" fmla="*/ 70106 w 103219"/>
              <a:gd name="connsiteY105" fmla="*/ 32999 h 167788"/>
              <a:gd name="connsiteX106" fmla="*/ 68715 w 103219"/>
              <a:gd name="connsiteY106" fmla="*/ 37187 h 167788"/>
              <a:gd name="connsiteX107" fmla="*/ 69563 w 103219"/>
              <a:gd name="connsiteY107" fmla="*/ 41791 h 167788"/>
              <a:gd name="connsiteX108" fmla="*/ 66925 w 103219"/>
              <a:gd name="connsiteY108" fmla="*/ 45042 h 167788"/>
              <a:gd name="connsiteX109" fmla="*/ 66868 w 103219"/>
              <a:gd name="connsiteY109" fmla="*/ 45041 h 167788"/>
              <a:gd name="connsiteX110" fmla="*/ 64751 w 103219"/>
              <a:gd name="connsiteY110" fmla="*/ 43941 h 167788"/>
              <a:gd name="connsiteX111" fmla="*/ 62225 w 103219"/>
              <a:gd name="connsiteY111" fmla="*/ 41553 h 167788"/>
              <a:gd name="connsiteX112" fmla="*/ 59612 w 103219"/>
              <a:gd name="connsiteY112" fmla="*/ 40982 h 167788"/>
              <a:gd name="connsiteX113" fmla="*/ 55418 w 103219"/>
              <a:gd name="connsiteY113" fmla="*/ 33965 h 167788"/>
              <a:gd name="connsiteX114" fmla="*/ 61025 w 103219"/>
              <a:gd name="connsiteY114" fmla="*/ 29882 h 167788"/>
              <a:gd name="connsiteX115" fmla="*/ 62645 w 103219"/>
              <a:gd name="connsiteY115" fmla="*/ 30143 h 167788"/>
              <a:gd name="connsiteX116" fmla="*/ 66173 w 103219"/>
              <a:gd name="connsiteY116" fmla="*/ 20991 h 167788"/>
              <a:gd name="connsiteX117" fmla="*/ 57300 w 103219"/>
              <a:gd name="connsiteY117" fmla="*/ 15226 h 167788"/>
              <a:gd name="connsiteX118" fmla="*/ 54042 w 103219"/>
              <a:gd name="connsiteY118" fmla="*/ 15007 h 167788"/>
              <a:gd name="connsiteX119" fmla="*/ 46888 w 103219"/>
              <a:gd name="connsiteY119" fmla="*/ 9310 h 167788"/>
              <a:gd name="connsiteX120" fmla="*/ 43987 w 103219"/>
              <a:gd name="connsiteY120" fmla="*/ 8778 h 167788"/>
              <a:gd name="connsiteX121" fmla="*/ 41559 w 103219"/>
              <a:gd name="connsiteY121" fmla="*/ 8823 h 167788"/>
              <a:gd name="connsiteX122" fmla="*/ 39326 w 103219"/>
              <a:gd name="connsiteY122" fmla="*/ 8547 h 167788"/>
              <a:gd name="connsiteX123" fmla="*/ 36454 w 103219"/>
              <a:gd name="connsiteY123" fmla="*/ 8023 h 167788"/>
              <a:gd name="connsiteX124" fmla="*/ 35639 w 103219"/>
              <a:gd name="connsiteY124" fmla="*/ 8064 h 167788"/>
              <a:gd name="connsiteX125" fmla="*/ 30985 w 103219"/>
              <a:gd name="connsiteY125" fmla="*/ 9499 h 167788"/>
              <a:gd name="connsiteX126" fmla="*/ 25633 w 103219"/>
              <a:gd name="connsiteY126" fmla="*/ 5605 h 167788"/>
              <a:gd name="connsiteX127" fmla="*/ 22440 w 103219"/>
              <a:gd name="connsiteY127" fmla="*/ 2870 h 167788"/>
              <a:gd name="connsiteX128" fmla="*/ 17108 w 103219"/>
              <a:gd name="connsiteY128" fmla="*/ 125 h 167788"/>
              <a:gd name="connsiteX129" fmla="*/ 15752 w 103219"/>
              <a:gd name="connsiteY129" fmla="*/ 263 h 167788"/>
              <a:gd name="connsiteX130" fmla="*/ 13715 w 103219"/>
              <a:gd name="connsiteY130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194 w 103219"/>
              <a:gd name="connsiteY35" fmla="*/ 98409 h 167788"/>
              <a:gd name="connsiteX36" fmla="*/ 60844 w 103219"/>
              <a:gd name="connsiteY36" fmla="*/ 102330 h 167788"/>
              <a:gd name="connsiteX37" fmla="*/ 58582 w 103219"/>
              <a:gd name="connsiteY37" fmla="*/ 104452 h 167788"/>
              <a:gd name="connsiteX38" fmla="*/ 57613 w 103219"/>
              <a:gd name="connsiteY38" fmla="*/ 109521 h 167788"/>
              <a:gd name="connsiteX39" fmla="*/ 60625 w 103219"/>
              <a:gd name="connsiteY39" fmla="*/ 114022 h 167788"/>
              <a:gd name="connsiteX40" fmla="*/ 68056 w 103219"/>
              <a:gd name="connsiteY40" fmla="*/ 120066 h 167788"/>
              <a:gd name="connsiteX41" fmla="*/ 70346 w 103219"/>
              <a:gd name="connsiteY41" fmla="*/ 128784 h 167788"/>
              <a:gd name="connsiteX42" fmla="*/ 67528 w 103219"/>
              <a:gd name="connsiteY42" fmla="*/ 137718 h 167788"/>
              <a:gd name="connsiteX43" fmla="*/ 67010 w 103219"/>
              <a:gd name="connsiteY43" fmla="*/ 154963 h 167788"/>
              <a:gd name="connsiteX44" fmla="*/ 78191 w 103219"/>
              <a:gd name="connsiteY44" fmla="*/ 167717 h 167788"/>
              <a:gd name="connsiteX45" fmla="*/ 78566 w 103219"/>
              <a:gd name="connsiteY45" fmla="*/ 167788 h 167788"/>
              <a:gd name="connsiteX46" fmla="*/ 79964 w 103219"/>
              <a:gd name="connsiteY46" fmla="*/ 167066 h 167788"/>
              <a:gd name="connsiteX47" fmla="*/ 80189 w 103219"/>
              <a:gd name="connsiteY47" fmla="*/ 165265 h 167788"/>
              <a:gd name="connsiteX48" fmla="*/ 76206 w 103219"/>
              <a:gd name="connsiteY48" fmla="*/ 160326 h 167788"/>
              <a:gd name="connsiteX49" fmla="*/ 75438 w 103219"/>
              <a:gd name="connsiteY49" fmla="*/ 158607 h 167788"/>
              <a:gd name="connsiteX50" fmla="*/ 76574 w 103219"/>
              <a:gd name="connsiteY50" fmla="*/ 156807 h 167788"/>
              <a:gd name="connsiteX51" fmla="*/ 77612 w 103219"/>
              <a:gd name="connsiteY51" fmla="*/ 153762 h 167788"/>
              <a:gd name="connsiteX52" fmla="*/ 77019 w 103219"/>
              <a:gd name="connsiteY52" fmla="*/ 150697 h 167788"/>
              <a:gd name="connsiteX53" fmla="*/ 78584 w 103219"/>
              <a:gd name="connsiteY53" fmla="*/ 148251 h 167788"/>
              <a:gd name="connsiteX54" fmla="*/ 79950 w 103219"/>
              <a:gd name="connsiteY54" fmla="*/ 147926 h 167788"/>
              <a:gd name="connsiteX55" fmla="*/ 82157 w 103219"/>
              <a:gd name="connsiteY55" fmla="*/ 143996 h 167788"/>
              <a:gd name="connsiteX56" fmla="*/ 83972 w 103219"/>
              <a:gd name="connsiteY56" fmla="*/ 142883 h 167788"/>
              <a:gd name="connsiteX57" fmla="*/ 89191 w 103219"/>
              <a:gd name="connsiteY57" fmla="*/ 135957 h 167788"/>
              <a:gd name="connsiteX58" fmla="*/ 90346 w 103219"/>
              <a:gd name="connsiteY58" fmla="*/ 129034 h 167788"/>
              <a:gd name="connsiteX59" fmla="*/ 93222 w 103219"/>
              <a:gd name="connsiteY59" fmla="*/ 128199 h 167788"/>
              <a:gd name="connsiteX60" fmla="*/ 95590 w 103219"/>
              <a:gd name="connsiteY60" fmla="*/ 128275 h 167788"/>
              <a:gd name="connsiteX61" fmla="*/ 96816 w 103219"/>
              <a:gd name="connsiteY61" fmla="*/ 128189 h 167788"/>
              <a:gd name="connsiteX62" fmla="*/ 98722 w 103219"/>
              <a:gd name="connsiteY62" fmla="*/ 126412 h 167788"/>
              <a:gd name="connsiteX63" fmla="*/ 99037 w 103219"/>
              <a:gd name="connsiteY63" fmla="*/ 123766 h 167788"/>
              <a:gd name="connsiteX64" fmla="*/ 98485 w 103219"/>
              <a:gd name="connsiteY64" fmla="*/ 120489 h 167788"/>
              <a:gd name="connsiteX65" fmla="*/ 100794 w 103219"/>
              <a:gd name="connsiteY65" fmla="*/ 116480 h 167788"/>
              <a:gd name="connsiteX66" fmla="*/ 103122 w 103219"/>
              <a:gd name="connsiteY66" fmla="*/ 111488 h 167788"/>
              <a:gd name="connsiteX67" fmla="*/ 100432 w 103219"/>
              <a:gd name="connsiteY67" fmla="*/ 105970 h 167788"/>
              <a:gd name="connsiteX68" fmla="*/ 94258 w 103219"/>
              <a:gd name="connsiteY68" fmla="*/ 104853 h 167788"/>
              <a:gd name="connsiteX69" fmla="*/ 88181 w 103219"/>
              <a:gd name="connsiteY69" fmla="*/ 103414 h 167788"/>
              <a:gd name="connsiteX70" fmla="*/ 84458 w 103219"/>
              <a:gd name="connsiteY70" fmla="*/ 98991 h 167788"/>
              <a:gd name="connsiteX71" fmla="*/ 52291 w 103219"/>
              <a:gd name="connsiteY71" fmla="*/ 85834 h 167788"/>
              <a:gd name="connsiteX72" fmla="*/ 48315 w 103219"/>
              <a:gd name="connsiteY72" fmla="*/ 85159 h 167788"/>
              <a:gd name="connsiteX73" fmla="*/ 44344 w 103219"/>
              <a:gd name="connsiteY73" fmla="*/ 84447 h 167788"/>
              <a:gd name="connsiteX74" fmla="*/ 42054 w 103219"/>
              <a:gd name="connsiteY74" fmla="*/ 77635 h 167788"/>
              <a:gd name="connsiteX75" fmla="*/ 48245 w 103219"/>
              <a:gd name="connsiteY75" fmla="*/ 73783 h 167788"/>
              <a:gd name="connsiteX76" fmla="*/ 48436 w 103219"/>
              <a:gd name="connsiteY76" fmla="*/ 73786 h 167788"/>
              <a:gd name="connsiteX77" fmla="*/ 53778 w 103219"/>
              <a:gd name="connsiteY77" fmla="*/ 78335 h 167788"/>
              <a:gd name="connsiteX78" fmla="*/ 54643 w 103219"/>
              <a:gd name="connsiteY78" fmla="*/ 78928 h 167788"/>
              <a:gd name="connsiteX79" fmla="*/ 55406 w 103219"/>
              <a:gd name="connsiteY79" fmla="*/ 78741 h 167788"/>
              <a:gd name="connsiteX80" fmla="*/ 56413 w 103219"/>
              <a:gd name="connsiteY80" fmla="*/ 77119 h 167788"/>
              <a:gd name="connsiteX81" fmla="*/ 56768 w 103219"/>
              <a:gd name="connsiteY81" fmla="*/ 75186 h 167788"/>
              <a:gd name="connsiteX82" fmla="*/ 60169 w 103219"/>
              <a:gd name="connsiteY82" fmla="*/ 72690 h 167788"/>
              <a:gd name="connsiteX83" fmla="*/ 60205 w 103219"/>
              <a:gd name="connsiteY83" fmla="*/ 72690 h 167788"/>
              <a:gd name="connsiteX84" fmla="*/ 60231 w 103219"/>
              <a:gd name="connsiteY84" fmla="*/ 72690 h 167788"/>
              <a:gd name="connsiteX85" fmla="*/ 64024 w 103219"/>
              <a:gd name="connsiteY85" fmla="*/ 70013 h 167788"/>
              <a:gd name="connsiteX86" fmla="*/ 65377 w 103219"/>
              <a:gd name="connsiteY86" fmla="*/ 65693 h 167788"/>
              <a:gd name="connsiteX87" fmla="*/ 64864 w 103219"/>
              <a:gd name="connsiteY87" fmla="*/ 63238 h 167788"/>
              <a:gd name="connsiteX88" fmla="*/ 66346 w 103219"/>
              <a:gd name="connsiteY88" fmla="*/ 61978 h 167788"/>
              <a:gd name="connsiteX89" fmla="*/ 71246 w 103219"/>
              <a:gd name="connsiteY89" fmla="*/ 60995 h 167788"/>
              <a:gd name="connsiteX90" fmla="*/ 71773 w 103219"/>
              <a:gd name="connsiteY90" fmla="*/ 61005 h 167788"/>
              <a:gd name="connsiteX91" fmla="*/ 71924 w 103219"/>
              <a:gd name="connsiteY91" fmla="*/ 61009 h 167788"/>
              <a:gd name="connsiteX92" fmla="*/ 75037 w 103219"/>
              <a:gd name="connsiteY92" fmla="*/ 58671 h 167788"/>
              <a:gd name="connsiteX93" fmla="*/ 76843 w 103219"/>
              <a:gd name="connsiteY93" fmla="*/ 55719 h 167788"/>
              <a:gd name="connsiteX94" fmla="*/ 78605 w 103219"/>
              <a:gd name="connsiteY94" fmla="*/ 55227 h 167788"/>
              <a:gd name="connsiteX95" fmla="*/ 81632 w 103219"/>
              <a:gd name="connsiteY95" fmla="*/ 55493 h 167788"/>
              <a:gd name="connsiteX96" fmla="*/ 81963 w 103219"/>
              <a:gd name="connsiteY96" fmla="*/ 55483 h 167788"/>
              <a:gd name="connsiteX97" fmla="*/ 85768 w 103219"/>
              <a:gd name="connsiteY97" fmla="*/ 50015 h 167788"/>
              <a:gd name="connsiteX98" fmla="*/ 83951 w 103219"/>
              <a:gd name="connsiteY98" fmla="*/ 46884 h 167788"/>
              <a:gd name="connsiteX99" fmla="*/ 82067 w 103219"/>
              <a:gd name="connsiteY99" fmla="*/ 42277 h 167788"/>
              <a:gd name="connsiteX100" fmla="*/ 80684 w 103219"/>
              <a:gd name="connsiteY100" fmla="*/ 37947 h 167788"/>
              <a:gd name="connsiteX101" fmla="*/ 75879 w 103219"/>
              <a:gd name="connsiteY101" fmla="*/ 38686 h 167788"/>
              <a:gd name="connsiteX102" fmla="*/ 74331 w 103219"/>
              <a:gd name="connsiteY102" fmla="*/ 34192 h 167788"/>
              <a:gd name="connsiteX103" fmla="*/ 71396 w 103219"/>
              <a:gd name="connsiteY103" fmla="*/ 32657 h 167788"/>
              <a:gd name="connsiteX104" fmla="*/ 70106 w 103219"/>
              <a:gd name="connsiteY104" fmla="*/ 32999 h 167788"/>
              <a:gd name="connsiteX105" fmla="*/ 68715 w 103219"/>
              <a:gd name="connsiteY105" fmla="*/ 37187 h 167788"/>
              <a:gd name="connsiteX106" fmla="*/ 69563 w 103219"/>
              <a:gd name="connsiteY106" fmla="*/ 41791 h 167788"/>
              <a:gd name="connsiteX107" fmla="*/ 66925 w 103219"/>
              <a:gd name="connsiteY107" fmla="*/ 45042 h 167788"/>
              <a:gd name="connsiteX108" fmla="*/ 66868 w 103219"/>
              <a:gd name="connsiteY108" fmla="*/ 45041 h 167788"/>
              <a:gd name="connsiteX109" fmla="*/ 64751 w 103219"/>
              <a:gd name="connsiteY109" fmla="*/ 43941 h 167788"/>
              <a:gd name="connsiteX110" fmla="*/ 62225 w 103219"/>
              <a:gd name="connsiteY110" fmla="*/ 41553 h 167788"/>
              <a:gd name="connsiteX111" fmla="*/ 59612 w 103219"/>
              <a:gd name="connsiteY111" fmla="*/ 40982 h 167788"/>
              <a:gd name="connsiteX112" fmla="*/ 55418 w 103219"/>
              <a:gd name="connsiteY112" fmla="*/ 33965 h 167788"/>
              <a:gd name="connsiteX113" fmla="*/ 61025 w 103219"/>
              <a:gd name="connsiteY113" fmla="*/ 29882 h 167788"/>
              <a:gd name="connsiteX114" fmla="*/ 62645 w 103219"/>
              <a:gd name="connsiteY114" fmla="*/ 30143 h 167788"/>
              <a:gd name="connsiteX115" fmla="*/ 66173 w 103219"/>
              <a:gd name="connsiteY115" fmla="*/ 20991 h 167788"/>
              <a:gd name="connsiteX116" fmla="*/ 57300 w 103219"/>
              <a:gd name="connsiteY116" fmla="*/ 15226 h 167788"/>
              <a:gd name="connsiteX117" fmla="*/ 54042 w 103219"/>
              <a:gd name="connsiteY117" fmla="*/ 15007 h 167788"/>
              <a:gd name="connsiteX118" fmla="*/ 46888 w 103219"/>
              <a:gd name="connsiteY118" fmla="*/ 9310 h 167788"/>
              <a:gd name="connsiteX119" fmla="*/ 43987 w 103219"/>
              <a:gd name="connsiteY119" fmla="*/ 8778 h 167788"/>
              <a:gd name="connsiteX120" fmla="*/ 41559 w 103219"/>
              <a:gd name="connsiteY120" fmla="*/ 8823 h 167788"/>
              <a:gd name="connsiteX121" fmla="*/ 39326 w 103219"/>
              <a:gd name="connsiteY121" fmla="*/ 8547 h 167788"/>
              <a:gd name="connsiteX122" fmla="*/ 36454 w 103219"/>
              <a:gd name="connsiteY122" fmla="*/ 8023 h 167788"/>
              <a:gd name="connsiteX123" fmla="*/ 35639 w 103219"/>
              <a:gd name="connsiteY123" fmla="*/ 8064 h 167788"/>
              <a:gd name="connsiteX124" fmla="*/ 30985 w 103219"/>
              <a:gd name="connsiteY124" fmla="*/ 9499 h 167788"/>
              <a:gd name="connsiteX125" fmla="*/ 25633 w 103219"/>
              <a:gd name="connsiteY125" fmla="*/ 5605 h 167788"/>
              <a:gd name="connsiteX126" fmla="*/ 22440 w 103219"/>
              <a:gd name="connsiteY126" fmla="*/ 2870 h 167788"/>
              <a:gd name="connsiteX127" fmla="*/ 17108 w 103219"/>
              <a:gd name="connsiteY127" fmla="*/ 125 h 167788"/>
              <a:gd name="connsiteX128" fmla="*/ 15752 w 103219"/>
              <a:gd name="connsiteY128" fmla="*/ 263 h 167788"/>
              <a:gd name="connsiteX129" fmla="*/ 13715 w 103219"/>
              <a:gd name="connsiteY129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9769 w 103219"/>
              <a:gd name="connsiteY34" fmla="*/ 98428 h 167788"/>
              <a:gd name="connsiteX35" fmla="*/ 60844 w 103219"/>
              <a:gd name="connsiteY35" fmla="*/ 102330 h 167788"/>
              <a:gd name="connsiteX36" fmla="*/ 58582 w 103219"/>
              <a:gd name="connsiteY36" fmla="*/ 104452 h 167788"/>
              <a:gd name="connsiteX37" fmla="*/ 57613 w 103219"/>
              <a:gd name="connsiteY37" fmla="*/ 109521 h 167788"/>
              <a:gd name="connsiteX38" fmla="*/ 60625 w 103219"/>
              <a:gd name="connsiteY38" fmla="*/ 114022 h 167788"/>
              <a:gd name="connsiteX39" fmla="*/ 68056 w 103219"/>
              <a:gd name="connsiteY39" fmla="*/ 120066 h 167788"/>
              <a:gd name="connsiteX40" fmla="*/ 70346 w 103219"/>
              <a:gd name="connsiteY40" fmla="*/ 128784 h 167788"/>
              <a:gd name="connsiteX41" fmla="*/ 67528 w 103219"/>
              <a:gd name="connsiteY41" fmla="*/ 137718 h 167788"/>
              <a:gd name="connsiteX42" fmla="*/ 67010 w 103219"/>
              <a:gd name="connsiteY42" fmla="*/ 154963 h 167788"/>
              <a:gd name="connsiteX43" fmla="*/ 78191 w 103219"/>
              <a:gd name="connsiteY43" fmla="*/ 167717 h 167788"/>
              <a:gd name="connsiteX44" fmla="*/ 78566 w 103219"/>
              <a:gd name="connsiteY44" fmla="*/ 167788 h 167788"/>
              <a:gd name="connsiteX45" fmla="*/ 79964 w 103219"/>
              <a:gd name="connsiteY45" fmla="*/ 167066 h 167788"/>
              <a:gd name="connsiteX46" fmla="*/ 80189 w 103219"/>
              <a:gd name="connsiteY46" fmla="*/ 165265 h 167788"/>
              <a:gd name="connsiteX47" fmla="*/ 76206 w 103219"/>
              <a:gd name="connsiteY47" fmla="*/ 160326 h 167788"/>
              <a:gd name="connsiteX48" fmla="*/ 75438 w 103219"/>
              <a:gd name="connsiteY48" fmla="*/ 158607 h 167788"/>
              <a:gd name="connsiteX49" fmla="*/ 76574 w 103219"/>
              <a:gd name="connsiteY49" fmla="*/ 156807 h 167788"/>
              <a:gd name="connsiteX50" fmla="*/ 77612 w 103219"/>
              <a:gd name="connsiteY50" fmla="*/ 153762 h 167788"/>
              <a:gd name="connsiteX51" fmla="*/ 77019 w 103219"/>
              <a:gd name="connsiteY51" fmla="*/ 150697 h 167788"/>
              <a:gd name="connsiteX52" fmla="*/ 78584 w 103219"/>
              <a:gd name="connsiteY52" fmla="*/ 148251 h 167788"/>
              <a:gd name="connsiteX53" fmla="*/ 79950 w 103219"/>
              <a:gd name="connsiteY53" fmla="*/ 147926 h 167788"/>
              <a:gd name="connsiteX54" fmla="*/ 82157 w 103219"/>
              <a:gd name="connsiteY54" fmla="*/ 143996 h 167788"/>
              <a:gd name="connsiteX55" fmla="*/ 83972 w 103219"/>
              <a:gd name="connsiteY55" fmla="*/ 142883 h 167788"/>
              <a:gd name="connsiteX56" fmla="*/ 89191 w 103219"/>
              <a:gd name="connsiteY56" fmla="*/ 135957 h 167788"/>
              <a:gd name="connsiteX57" fmla="*/ 90346 w 103219"/>
              <a:gd name="connsiteY57" fmla="*/ 129034 h 167788"/>
              <a:gd name="connsiteX58" fmla="*/ 93222 w 103219"/>
              <a:gd name="connsiteY58" fmla="*/ 128199 h 167788"/>
              <a:gd name="connsiteX59" fmla="*/ 95590 w 103219"/>
              <a:gd name="connsiteY59" fmla="*/ 128275 h 167788"/>
              <a:gd name="connsiteX60" fmla="*/ 96816 w 103219"/>
              <a:gd name="connsiteY60" fmla="*/ 128189 h 167788"/>
              <a:gd name="connsiteX61" fmla="*/ 98722 w 103219"/>
              <a:gd name="connsiteY61" fmla="*/ 126412 h 167788"/>
              <a:gd name="connsiteX62" fmla="*/ 99037 w 103219"/>
              <a:gd name="connsiteY62" fmla="*/ 123766 h 167788"/>
              <a:gd name="connsiteX63" fmla="*/ 98485 w 103219"/>
              <a:gd name="connsiteY63" fmla="*/ 120489 h 167788"/>
              <a:gd name="connsiteX64" fmla="*/ 100794 w 103219"/>
              <a:gd name="connsiteY64" fmla="*/ 116480 h 167788"/>
              <a:gd name="connsiteX65" fmla="*/ 103122 w 103219"/>
              <a:gd name="connsiteY65" fmla="*/ 111488 h 167788"/>
              <a:gd name="connsiteX66" fmla="*/ 100432 w 103219"/>
              <a:gd name="connsiteY66" fmla="*/ 105970 h 167788"/>
              <a:gd name="connsiteX67" fmla="*/ 94258 w 103219"/>
              <a:gd name="connsiteY67" fmla="*/ 104853 h 167788"/>
              <a:gd name="connsiteX68" fmla="*/ 88181 w 103219"/>
              <a:gd name="connsiteY68" fmla="*/ 103414 h 167788"/>
              <a:gd name="connsiteX69" fmla="*/ 84458 w 103219"/>
              <a:gd name="connsiteY69" fmla="*/ 98991 h 167788"/>
              <a:gd name="connsiteX70" fmla="*/ 52291 w 103219"/>
              <a:gd name="connsiteY70" fmla="*/ 85834 h 167788"/>
              <a:gd name="connsiteX71" fmla="*/ 48315 w 103219"/>
              <a:gd name="connsiteY71" fmla="*/ 85159 h 167788"/>
              <a:gd name="connsiteX72" fmla="*/ 44344 w 103219"/>
              <a:gd name="connsiteY72" fmla="*/ 84447 h 167788"/>
              <a:gd name="connsiteX73" fmla="*/ 42054 w 103219"/>
              <a:gd name="connsiteY73" fmla="*/ 77635 h 167788"/>
              <a:gd name="connsiteX74" fmla="*/ 48245 w 103219"/>
              <a:gd name="connsiteY74" fmla="*/ 73783 h 167788"/>
              <a:gd name="connsiteX75" fmla="*/ 48436 w 103219"/>
              <a:gd name="connsiteY75" fmla="*/ 73786 h 167788"/>
              <a:gd name="connsiteX76" fmla="*/ 53778 w 103219"/>
              <a:gd name="connsiteY76" fmla="*/ 78335 h 167788"/>
              <a:gd name="connsiteX77" fmla="*/ 54643 w 103219"/>
              <a:gd name="connsiteY77" fmla="*/ 78928 h 167788"/>
              <a:gd name="connsiteX78" fmla="*/ 55406 w 103219"/>
              <a:gd name="connsiteY78" fmla="*/ 78741 h 167788"/>
              <a:gd name="connsiteX79" fmla="*/ 56413 w 103219"/>
              <a:gd name="connsiteY79" fmla="*/ 77119 h 167788"/>
              <a:gd name="connsiteX80" fmla="*/ 56768 w 103219"/>
              <a:gd name="connsiteY80" fmla="*/ 75186 h 167788"/>
              <a:gd name="connsiteX81" fmla="*/ 60169 w 103219"/>
              <a:gd name="connsiteY81" fmla="*/ 72690 h 167788"/>
              <a:gd name="connsiteX82" fmla="*/ 60205 w 103219"/>
              <a:gd name="connsiteY82" fmla="*/ 72690 h 167788"/>
              <a:gd name="connsiteX83" fmla="*/ 60231 w 103219"/>
              <a:gd name="connsiteY83" fmla="*/ 72690 h 167788"/>
              <a:gd name="connsiteX84" fmla="*/ 64024 w 103219"/>
              <a:gd name="connsiteY84" fmla="*/ 70013 h 167788"/>
              <a:gd name="connsiteX85" fmla="*/ 65377 w 103219"/>
              <a:gd name="connsiteY85" fmla="*/ 65693 h 167788"/>
              <a:gd name="connsiteX86" fmla="*/ 64864 w 103219"/>
              <a:gd name="connsiteY86" fmla="*/ 63238 h 167788"/>
              <a:gd name="connsiteX87" fmla="*/ 66346 w 103219"/>
              <a:gd name="connsiteY87" fmla="*/ 61978 h 167788"/>
              <a:gd name="connsiteX88" fmla="*/ 71246 w 103219"/>
              <a:gd name="connsiteY88" fmla="*/ 60995 h 167788"/>
              <a:gd name="connsiteX89" fmla="*/ 71773 w 103219"/>
              <a:gd name="connsiteY89" fmla="*/ 61005 h 167788"/>
              <a:gd name="connsiteX90" fmla="*/ 71924 w 103219"/>
              <a:gd name="connsiteY90" fmla="*/ 61009 h 167788"/>
              <a:gd name="connsiteX91" fmla="*/ 75037 w 103219"/>
              <a:gd name="connsiteY91" fmla="*/ 58671 h 167788"/>
              <a:gd name="connsiteX92" fmla="*/ 76843 w 103219"/>
              <a:gd name="connsiteY92" fmla="*/ 55719 h 167788"/>
              <a:gd name="connsiteX93" fmla="*/ 78605 w 103219"/>
              <a:gd name="connsiteY93" fmla="*/ 55227 h 167788"/>
              <a:gd name="connsiteX94" fmla="*/ 81632 w 103219"/>
              <a:gd name="connsiteY94" fmla="*/ 55493 h 167788"/>
              <a:gd name="connsiteX95" fmla="*/ 81963 w 103219"/>
              <a:gd name="connsiteY95" fmla="*/ 55483 h 167788"/>
              <a:gd name="connsiteX96" fmla="*/ 85768 w 103219"/>
              <a:gd name="connsiteY96" fmla="*/ 50015 h 167788"/>
              <a:gd name="connsiteX97" fmla="*/ 83951 w 103219"/>
              <a:gd name="connsiteY97" fmla="*/ 46884 h 167788"/>
              <a:gd name="connsiteX98" fmla="*/ 82067 w 103219"/>
              <a:gd name="connsiteY98" fmla="*/ 42277 h 167788"/>
              <a:gd name="connsiteX99" fmla="*/ 80684 w 103219"/>
              <a:gd name="connsiteY99" fmla="*/ 37947 h 167788"/>
              <a:gd name="connsiteX100" fmla="*/ 75879 w 103219"/>
              <a:gd name="connsiteY100" fmla="*/ 38686 h 167788"/>
              <a:gd name="connsiteX101" fmla="*/ 74331 w 103219"/>
              <a:gd name="connsiteY101" fmla="*/ 34192 h 167788"/>
              <a:gd name="connsiteX102" fmla="*/ 71396 w 103219"/>
              <a:gd name="connsiteY102" fmla="*/ 32657 h 167788"/>
              <a:gd name="connsiteX103" fmla="*/ 70106 w 103219"/>
              <a:gd name="connsiteY103" fmla="*/ 32999 h 167788"/>
              <a:gd name="connsiteX104" fmla="*/ 68715 w 103219"/>
              <a:gd name="connsiteY104" fmla="*/ 37187 h 167788"/>
              <a:gd name="connsiteX105" fmla="*/ 69563 w 103219"/>
              <a:gd name="connsiteY105" fmla="*/ 41791 h 167788"/>
              <a:gd name="connsiteX106" fmla="*/ 66925 w 103219"/>
              <a:gd name="connsiteY106" fmla="*/ 45042 h 167788"/>
              <a:gd name="connsiteX107" fmla="*/ 66868 w 103219"/>
              <a:gd name="connsiteY107" fmla="*/ 45041 h 167788"/>
              <a:gd name="connsiteX108" fmla="*/ 64751 w 103219"/>
              <a:gd name="connsiteY108" fmla="*/ 43941 h 167788"/>
              <a:gd name="connsiteX109" fmla="*/ 62225 w 103219"/>
              <a:gd name="connsiteY109" fmla="*/ 41553 h 167788"/>
              <a:gd name="connsiteX110" fmla="*/ 59612 w 103219"/>
              <a:gd name="connsiteY110" fmla="*/ 40982 h 167788"/>
              <a:gd name="connsiteX111" fmla="*/ 55418 w 103219"/>
              <a:gd name="connsiteY111" fmla="*/ 33965 h 167788"/>
              <a:gd name="connsiteX112" fmla="*/ 61025 w 103219"/>
              <a:gd name="connsiteY112" fmla="*/ 29882 h 167788"/>
              <a:gd name="connsiteX113" fmla="*/ 62645 w 103219"/>
              <a:gd name="connsiteY113" fmla="*/ 30143 h 167788"/>
              <a:gd name="connsiteX114" fmla="*/ 66173 w 103219"/>
              <a:gd name="connsiteY114" fmla="*/ 20991 h 167788"/>
              <a:gd name="connsiteX115" fmla="*/ 57300 w 103219"/>
              <a:gd name="connsiteY115" fmla="*/ 15226 h 167788"/>
              <a:gd name="connsiteX116" fmla="*/ 54042 w 103219"/>
              <a:gd name="connsiteY116" fmla="*/ 15007 h 167788"/>
              <a:gd name="connsiteX117" fmla="*/ 46888 w 103219"/>
              <a:gd name="connsiteY117" fmla="*/ 9310 h 167788"/>
              <a:gd name="connsiteX118" fmla="*/ 43987 w 103219"/>
              <a:gd name="connsiteY118" fmla="*/ 8778 h 167788"/>
              <a:gd name="connsiteX119" fmla="*/ 41559 w 103219"/>
              <a:gd name="connsiteY119" fmla="*/ 8823 h 167788"/>
              <a:gd name="connsiteX120" fmla="*/ 39326 w 103219"/>
              <a:gd name="connsiteY120" fmla="*/ 8547 h 167788"/>
              <a:gd name="connsiteX121" fmla="*/ 36454 w 103219"/>
              <a:gd name="connsiteY121" fmla="*/ 8023 h 167788"/>
              <a:gd name="connsiteX122" fmla="*/ 35639 w 103219"/>
              <a:gd name="connsiteY122" fmla="*/ 8064 h 167788"/>
              <a:gd name="connsiteX123" fmla="*/ 30985 w 103219"/>
              <a:gd name="connsiteY123" fmla="*/ 9499 h 167788"/>
              <a:gd name="connsiteX124" fmla="*/ 25633 w 103219"/>
              <a:gd name="connsiteY124" fmla="*/ 5605 h 167788"/>
              <a:gd name="connsiteX125" fmla="*/ 22440 w 103219"/>
              <a:gd name="connsiteY125" fmla="*/ 2870 h 167788"/>
              <a:gd name="connsiteX126" fmla="*/ 17108 w 103219"/>
              <a:gd name="connsiteY126" fmla="*/ 125 h 167788"/>
              <a:gd name="connsiteX127" fmla="*/ 15752 w 103219"/>
              <a:gd name="connsiteY127" fmla="*/ 263 h 167788"/>
              <a:gd name="connsiteX128" fmla="*/ 13715 w 103219"/>
              <a:gd name="connsiteY128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60844 w 103219"/>
              <a:gd name="connsiteY34" fmla="*/ 102330 h 167788"/>
              <a:gd name="connsiteX35" fmla="*/ 58582 w 103219"/>
              <a:gd name="connsiteY35" fmla="*/ 104452 h 167788"/>
              <a:gd name="connsiteX36" fmla="*/ 57613 w 103219"/>
              <a:gd name="connsiteY36" fmla="*/ 109521 h 167788"/>
              <a:gd name="connsiteX37" fmla="*/ 60625 w 103219"/>
              <a:gd name="connsiteY37" fmla="*/ 114022 h 167788"/>
              <a:gd name="connsiteX38" fmla="*/ 68056 w 103219"/>
              <a:gd name="connsiteY38" fmla="*/ 120066 h 167788"/>
              <a:gd name="connsiteX39" fmla="*/ 70346 w 103219"/>
              <a:gd name="connsiteY39" fmla="*/ 128784 h 167788"/>
              <a:gd name="connsiteX40" fmla="*/ 67528 w 103219"/>
              <a:gd name="connsiteY40" fmla="*/ 137718 h 167788"/>
              <a:gd name="connsiteX41" fmla="*/ 67010 w 103219"/>
              <a:gd name="connsiteY41" fmla="*/ 154963 h 167788"/>
              <a:gd name="connsiteX42" fmla="*/ 78191 w 103219"/>
              <a:gd name="connsiteY42" fmla="*/ 167717 h 167788"/>
              <a:gd name="connsiteX43" fmla="*/ 78566 w 103219"/>
              <a:gd name="connsiteY43" fmla="*/ 167788 h 167788"/>
              <a:gd name="connsiteX44" fmla="*/ 79964 w 103219"/>
              <a:gd name="connsiteY44" fmla="*/ 167066 h 167788"/>
              <a:gd name="connsiteX45" fmla="*/ 80189 w 103219"/>
              <a:gd name="connsiteY45" fmla="*/ 165265 h 167788"/>
              <a:gd name="connsiteX46" fmla="*/ 76206 w 103219"/>
              <a:gd name="connsiteY46" fmla="*/ 160326 h 167788"/>
              <a:gd name="connsiteX47" fmla="*/ 75438 w 103219"/>
              <a:gd name="connsiteY47" fmla="*/ 158607 h 167788"/>
              <a:gd name="connsiteX48" fmla="*/ 76574 w 103219"/>
              <a:gd name="connsiteY48" fmla="*/ 156807 h 167788"/>
              <a:gd name="connsiteX49" fmla="*/ 77612 w 103219"/>
              <a:gd name="connsiteY49" fmla="*/ 153762 h 167788"/>
              <a:gd name="connsiteX50" fmla="*/ 77019 w 103219"/>
              <a:gd name="connsiteY50" fmla="*/ 150697 h 167788"/>
              <a:gd name="connsiteX51" fmla="*/ 78584 w 103219"/>
              <a:gd name="connsiteY51" fmla="*/ 148251 h 167788"/>
              <a:gd name="connsiteX52" fmla="*/ 79950 w 103219"/>
              <a:gd name="connsiteY52" fmla="*/ 147926 h 167788"/>
              <a:gd name="connsiteX53" fmla="*/ 82157 w 103219"/>
              <a:gd name="connsiteY53" fmla="*/ 143996 h 167788"/>
              <a:gd name="connsiteX54" fmla="*/ 83972 w 103219"/>
              <a:gd name="connsiteY54" fmla="*/ 142883 h 167788"/>
              <a:gd name="connsiteX55" fmla="*/ 89191 w 103219"/>
              <a:gd name="connsiteY55" fmla="*/ 135957 h 167788"/>
              <a:gd name="connsiteX56" fmla="*/ 90346 w 103219"/>
              <a:gd name="connsiteY56" fmla="*/ 129034 h 167788"/>
              <a:gd name="connsiteX57" fmla="*/ 93222 w 103219"/>
              <a:gd name="connsiteY57" fmla="*/ 128199 h 167788"/>
              <a:gd name="connsiteX58" fmla="*/ 95590 w 103219"/>
              <a:gd name="connsiteY58" fmla="*/ 128275 h 167788"/>
              <a:gd name="connsiteX59" fmla="*/ 96816 w 103219"/>
              <a:gd name="connsiteY59" fmla="*/ 128189 h 167788"/>
              <a:gd name="connsiteX60" fmla="*/ 98722 w 103219"/>
              <a:gd name="connsiteY60" fmla="*/ 126412 h 167788"/>
              <a:gd name="connsiteX61" fmla="*/ 99037 w 103219"/>
              <a:gd name="connsiteY61" fmla="*/ 123766 h 167788"/>
              <a:gd name="connsiteX62" fmla="*/ 98485 w 103219"/>
              <a:gd name="connsiteY62" fmla="*/ 120489 h 167788"/>
              <a:gd name="connsiteX63" fmla="*/ 100794 w 103219"/>
              <a:gd name="connsiteY63" fmla="*/ 116480 h 167788"/>
              <a:gd name="connsiteX64" fmla="*/ 103122 w 103219"/>
              <a:gd name="connsiteY64" fmla="*/ 111488 h 167788"/>
              <a:gd name="connsiteX65" fmla="*/ 100432 w 103219"/>
              <a:gd name="connsiteY65" fmla="*/ 105970 h 167788"/>
              <a:gd name="connsiteX66" fmla="*/ 94258 w 103219"/>
              <a:gd name="connsiteY66" fmla="*/ 104853 h 167788"/>
              <a:gd name="connsiteX67" fmla="*/ 88181 w 103219"/>
              <a:gd name="connsiteY67" fmla="*/ 103414 h 167788"/>
              <a:gd name="connsiteX68" fmla="*/ 84458 w 103219"/>
              <a:gd name="connsiteY68" fmla="*/ 98991 h 167788"/>
              <a:gd name="connsiteX69" fmla="*/ 52291 w 103219"/>
              <a:gd name="connsiteY69" fmla="*/ 85834 h 167788"/>
              <a:gd name="connsiteX70" fmla="*/ 48315 w 103219"/>
              <a:gd name="connsiteY70" fmla="*/ 85159 h 167788"/>
              <a:gd name="connsiteX71" fmla="*/ 44344 w 103219"/>
              <a:gd name="connsiteY71" fmla="*/ 84447 h 167788"/>
              <a:gd name="connsiteX72" fmla="*/ 42054 w 103219"/>
              <a:gd name="connsiteY72" fmla="*/ 77635 h 167788"/>
              <a:gd name="connsiteX73" fmla="*/ 48245 w 103219"/>
              <a:gd name="connsiteY73" fmla="*/ 73783 h 167788"/>
              <a:gd name="connsiteX74" fmla="*/ 48436 w 103219"/>
              <a:gd name="connsiteY74" fmla="*/ 73786 h 167788"/>
              <a:gd name="connsiteX75" fmla="*/ 53778 w 103219"/>
              <a:gd name="connsiteY75" fmla="*/ 78335 h 167788"/>
              <a:gd name="connsiteX76" fmla="*/ 54643 w 103219"/>
              <a:gd name="connsiteY76" fmla="*/ 78928 h 167788"/>
              <a:gd name="connsiteX77" fmla="*/ 55406 w 103219"/>
              <a:gd name="connsiteY77" fmla="*/ 78741 h 167788"/>
              <a:gd name="connsiteX78" fmla="*/ 56413 w 103219"/>
              <a:gd name="connsiteY78" fmla="*/ 77119 h 167788"/>
              <a:gd name="connsiteX79" fmla="*/ 56768 w 103219"/>
              <a:gd name="connsiteY79" fmla="*/ 75186 h 167788"/>
              <a:gd name="connsiteX80" fmla="*/ 60169 w 103219"/>
              <a:gd name="connsiteY80" fmla="*/ 72690 h 167788"/>
              <a:gd name="connsiteX81" fmla="*/ 60205 w 103219"/>
              <a:gd name="connsiteY81" fmla="*/ 72690 h 167788"/>
              <a:gd name="connsiteX82" fmla="*/ 60231 w 103219"/>
              <a:gd name="connsiteY82" fmla="*/ 72690 h 167788"/>
              <a:gd name="connsiteX83" fmla="*/ 64024 w 103219"/>
              <a:gd name="connsiteY83" fmla="*/ 70013 h 167788"/>
              <a:gd name="connsiteX84" fmla="*/ 65377 w 103219"/>
              <a:gd name="connsiteY84" fmla="*/ 65693 h 167788"/>
              <a:gd name="connsiteX85" fmla="*/ 64864 w 103219"/>
              <a:gd name="connsiteY85" fmla="*/ 63238 h 167788"/>
              <a:gd name="connsiteX86" fmla="*/ 66346 w 103219"/>
              <a:gd name="connsiteY86" fmla="*/ 61978 h 167788"/>
              <a:gd name="connsiteX87" fmla="*/ 71246 w 103219"/>
              <a:gd name="connsiteY87" fmla="*/ 60995 h 167788"/>
              <a:gd name="connsiteX88" fmla="*/ 71773 w 103219"/>
              <a:gd name="connsiteY88" fmla="*/ 61005 h 167788"/>
              <a:gd name="connsiteX89" fmla="*/ 71924 w 103219"/>
              <a:gd name="connsiteY89" fmla="*/ 61009 h 167788"/>
              <a:gd name="connsiteX90" fmla="*/ 75037 w 103219"/>
              <a:gd name="connsiteY90" fmla="*/ 58671 h 167788"/>
              <a:gd name="connsiteX91" fmla="*/ 76843 w 103219"/>
              <a:gd name="connsiteY91" fmla="*/ 55719 h 167788"/>
              <a:gd name="connsiteX92" fmla="*/ 78605 w 103219"/>
              <a:gd name="connsiteY92" fmla="*/ 55227 h 167788"/>
              <a:gd name="connsiteX93" fmla="*/ 81632 w 103219"/>
              <a:gd name="connsiteY93" fmla="*/ 55493 h 167788"/>
              <a:gd name="connsiteX94" fmla="*/ 81963 w 103219"/>
              <a:gd name="connsiteY94" fmla="*/ 55483 h 167788"/>
              <a:gd name="connsiteX95" fmla="*/ 85768 w 103219"/>
              <a:gd name="connsiteY95" fmla="*/ 50015 h 167788"/>
              <a:gd name="connsiteX96" fmla="*/ 83951 w 103219"/>
              <a:gd name="connsiteY96" fmla="*/ 46884 h 167788"/>
              <a:gd name="connsiteX97" fmla="*/ 82067 w 103219"/>
              <a:gd name="connsiteY97" fmla="*/ 42277 h 167788"/>
              <a:gd name="connsiteX98" fmla="*/ 80684 w 103219"/>
              <a:gd name="connsiteY98" fmla="*/ 37947 h 167788"/>
              <a:gd name="connsiteX99" fmla="*/ 75879 w 103219"/>
              <a:gd name="connsiteY99" fmla="*/ 38686 h 167788"/>
              <a:gd name="connsiteX100" fmla="*/ 74331 w 103219"/>
              <a:gd name="connsiteY100" fmla="*/ 34192 h 167788"/>
              <a:gd name="connsiteX101" fmla="*/ 71396 w 103219"/>
              <a:gd name="connsiteY101" fmla="*/ 32657 h 167788"/>
              <a:gd name="connsiteX102" fmla="*/ 70106 w 103219"/>
              <a:gd name="connsiteY102" fmla="*/ 32999 h 167788"/>
              <a:gd name="connsiteX103" fmla="*/ 68715 w 103219"/>
              <a:gd name="connsiteY103" fmla="*/ 37187 h 167788"/>
              <a:gd name="connsiteX104" fmla="*/ 69563 w 103219"/>
              <a:gd name="connsiteY104" fmla="*/ 41791 h 167788"/>
              <a:gd name="connsiteX105" fmla="*/ 66925 w 103219"/>
              <a:gd name="connsiteY105" fmla="*/ 45042 h 167788"/>
              <a:gd name="connsiteX106" fmla="*/ 66868 w 103219"/>
              <a:gd name="connsiteY106" fmla="*/ 45041 h 167788"/>
              <a:gd name="connsiteX107" fmla="*/ 64751 w 103219"/>
              <a:gd name="connsiteY107" fmla="*/ 43941 h 167788"/>
              <a:gd name="connsiteX108" fmla="*/ 62225 w 103219"/>
              <a:gd name="connsiteY108" fmla="*/ 41553 h 167788"/>
              <a:gd name="connsiteX109" fmla="*/ 59612 w 103219"/>
              <a:gd name="connsiteY109" fmla="*/ 40982 h 167788"/>
              <a:gd name="connsiteX110" fmla="*/ 55418 w 103219"/>
              <a:gd name="connsiteY110" fmla="*/ 33965 h 167788"/>
              <a:gd name="connsiteX111" fmla="*/ 61025 w 103219"/>
              <a:gd name="connsiteY111" fmla="*/ 29882 h 167788"/>
              <a:gd name="connsiteX112" fmla="*/ 62645 w 103219"/>
              <a:gd name="connsiteY112" fmla="*/ 30143 h 167788"/>
              <a:gd name="connsiteX113" fmla="*/ 66173 w 103219"/>
              <a:gd name="connsiteY113" fmla="*/ 20991 h 167788"/>
              <a:gd name="connsiteX114" fmla="*/ 57300 w 103219"/>
              <a:gd name="connsiteY114" fmla="*/ 15226 h 167788"/>
              <a:gd name="connsiteX115" fmla="*/ 54042 w 103219"/>
              <a:gd name="connsiteY115" fmla="*/ 15007 h 167788"/>
              <a:gd name="connsiteX116" fmla="*/ 46888 w 103219"/>
              <a:gd name="connsiteY116" fmla="*/ 9310 h 167788"/>
              <a:gd name="connsiteX117" fmla="*/ 43987 w 103219"/>
              <a:gd name="connsiteY117" fmla="*/ 8778 h 167788"/>
              <a:gd name="connsiteX118" fmla="*/ 41559 w 103219"/>
              <a:gd name="connsiteY118" fmla="*/ 8823 h 167788"/>
              <a:gd name="connsiteX119" fmla="*/ 39326 w 103219"/>
              <a:gd name="connsiteY119" fmla="*/ 8547 h 167788"/>
              <a:gd name="connsiteX120" fmla="*/ 36454 w 103219"/>
              <a:gd name="connsiteY120" fmla="*/ 8023 h 167788"/>
              <a:gd name="connsiteX121" fmla="*/ 35639 w 103219"/>
              <a:gd name="connsiteY121" fmla="*/ 8064 h 167788"/>
              <a:gd name="connsiteX122" fmla="*/ 30985 w 103219"/>
              <a:gd name="connsiteY122" fmla="*/ 9499 h 167788"/>
              <a:gd name="connsiteX123" fmla="*/ 25633 w 103219"/>
              <a:gd name="connsiteY123" fmla="*/ 5605 h 167788"/>
              <a:gd name="connsiteX124" fmla="*/ 22440 w 103219"/>
              <a:gd name="connsiteY124" fmla="*/ 2870 h 167788"/>
              <a:gd name="connsiteX125" fmla="*/ 17108 w 103219"/>
              <a:gd name="connsiteY125" fmla="*/ 125 h 167788"/>
              <a:gd name="connsiteX126" fmla="*/ 15752 w 103219"/>
              <a:gd name="connsiteY126" fmla="*/ 263 h 167788"/>
              <a:gd name="connsiteX127" fmla="*/ 13715 w 103219"/>
              <a:gd name="connsiteY127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8582 w 103219"/>
              <a:gd name="connsiteY34" fmla="*/ 104452 h 167788"/>
              <a:gd name="connsiteX35" fmla="*/ 57613 w 103219"/>
              <a:gd name="connsiteY35" fmla="*/ 109521 h 167788"/>
              <a:gd name="connsiteX36" fmla="*/ 60625 w 103219"/>
              <a:gd name="connsiteY36" fmla="*/ 114022 h 167788"/>
              <a:gd name="connsiteX37" fmla="*/ 68056 w 103219"/>
              <a:gd name="connsiteY37" fmla="*/ 120066 h 167788"/>
              <a:gd name="connsiteX38" fmla="*/ 70346 w 103219"/>
              <a:gd name="connsiteY38" fmla="*/ 128784 h 167788"/>
              <a:gd name="connsiteX39" fmla="*/ 67528 w 103219"/>
              <a:gd name="connsiteY39" fmla="*/ 137718 h 167788"/>
              <a:gd name="connsiteX40" fmla="*/ 67010 w 103219"/>
              <a:gd name="connsiteY40" fmla="*/ 154963 h 167788"/>
              <a:gd name="connsiteX41" fmla="*/ 78191 w 103219"/>
              <a:gd name="connsiteY41" fmla="*/ 167717 h 167788"/>
              <a:gd name="connsiteX42" fmla="*/ 78566 w 103219"/>
              <a:gd name="connsiteY42" fmla="*/ 167788 h 167788"/>
              <a:gd name="connsiteX43" fmla="*/ 79964 w 103219"/>
              <a:gd name="connsiteY43" fmla="*/ 167066 h 167788"/>
              <a:gd name="connsiteX44" fmla="*/ 80189 w 103219"/>
              <a:gd name="connsiteY44" fmla="*/ 165265 h 167788"/>
              <a:gd name="connsiteX45" fmla="*/ 76206 w 103219"/>
              <a:gd name="connsiteY45" fmla="*/ 160326 h 167788"/>
              <a:gd name="connsiteX46" fmla="*/ 75438 w 103219"/>
              <a:gd name="connsiteY46" fmla="*/ 158607 h 167788"/>
              <a:gd name="connsiteX47" fmla="*/ 76574 w 103219"/>
              <a:gd name="connsiteY47" fmla="*/ 156807 h 167788"/>
              <a:gd name="connsiteX48" fmla="*/ 77612 w 103219"/>
              <a:gd name="connsiteY48" fmla="*/ 153762 h 167788"/>
              <a:gd name="connsiteX49" fmla="*/ 77019 w 103219"/>
              <a:gd name="connsiteY49" fmla="*/ 150697 h 167788"/>
              <a:gd name="connsiteX50" fmla="*/ 78584 w 103219"/>
              <a:gd name="connsiteY50" fmla="*/ 148251 h 167788"/>
              <a:gd name="connsiteX51" fmla="*/ 79950 w 103219"/>
              <a:gd name="connsiteY51" fmla="*/ 147926 h 167788"/>
              <a:gd name="connsiteX52" fmla="*/ 82157 w 103219"/>
              <a:gd name="connsiteY52" fmla="*/ 143996 h 167788"/>
              <a:gd name="connsiteX53" fmla="*/ 83972 w 103219"/>
              <a:gd name="connsiteY53" fmla="*/ 142883 h 167788"/>
              <a:gd name="connsiteX54" fmla="*/ 89191 w 103219"/>
              <a:gd name="connsiteY54" fmla="*/ 135957 h 167788"/>
              <a:gd name="connsiteX55" fmla="*/ 90346 w 103219"/>
              <a:gd name="connsiteY55" fmla="*/ 129034 h 167788"/>
              <a:gd name="connsiteX56" fmla="*/ 93222 w 103219"/>
              <a:gd name="connsiteY56" fmla="*/ 128199 h 167788"/>
              <a:gd name="connsiteX57" fmla="*/ 95590 w 103219"/>
              <a:gd name="connsiteY57" fmla="*/ 128275 h 167788"/>
              <a:gd name="connsiteX58" fmla="*/ 96816 w 103219"/>
              <a:gd name="connsiteY58" fmla="*/ 128189 h 167788"/>
              <a:gd name="connsiteX59" fmla="*/ 98722 w 103219"/>
              <a:gd name="connsiteY59" fmla="*/ 126412 h 167788"/>
              <a:gd name="connsiteX60" fmla="*/ 99037 w 103219"/>
              <a:gd name="connsiteY60" fmla="*/ 123766 h 167788"/>
              <a:gd name="connsiteX61" fmla="*/ 98485 w 103219"/>
              <a:gd name="connsiteY61" fmla="*/ 120489 h 167788"/>
              <a:gd name="connsiteX62" fmla="*/ 100794 w 103219"/>
              <a:gd name="connsiteY62" fmla="*/ 116480 h 167788"/>
              <a:gd name="connsiteX63" fmla="*/ 103122 w 103219"/>
              <a:gd name="connsiteY63" fmla="*/ 111488 h 167788"/>
              <a:gd name="connsiteX64" fmla="*/ 100432 w 103219"/>
              <a:gd name="connsiteY64" fmla="*/ 105970 h 167788"/>
              <a:gd name="connsiteX65" fmla="*/ 94258 w 103219"/>
              <a:gd name="connsiteY65" fmla="*/ 104853 h 167788"/>
              <a:gd name="connsiteX66" fmla="*/ 88181 w 103219"/>
              <a:gd name="connsiteY66" fmla="*/ 103414 h 167788"/>
              <a:gd name="connsiteX67" fmla="*/ 84458 w 103219"/>
              <a:gd name="connsiteY67" fmla="*/ 98991 h 167788"/>
              <a:gd name="connsiteX68" fmla="*/ 52291 w 103219"/>
              <a:gd name="connsiteY68" fmla="*/ 85834 h 167788"/>
              <a:gd name="connsiteX69" fmla="*/ 48315 w 103219"/>
              <a:gd name="connsiteY69" fmla="*/ 85159 h 167788"/>
              <a:gd name="connsiteX70" fmla="*/ 44344 w 103219"/>
              <a:gd name="connsiteY70" fmla="*/ 84447 h 167788"/>
              <a:gd name="connsiteX71" fmla="*/ 42054 w 103219"/>
              <a:gd name="connsiteY71" fmla="*/ 77635 h 167788"/>
              <a:gd name="connsiteX72" fmla="*/ 48245 w 103219"/>
              <a:gd name="connsiteY72" fmla="*/ 73783 h 167788"/>
              <a:gd name="connsiteX73" fmla="*/ 48436 w 103219"/>
              <a:gd name="connsiteY73" fmla="*/ 73786 h 167788"/>
              <a:gd name="connsiteX74" fmla="*/ 53778 w 103219"/>
              <a:gd name="connsiteY74" fmla="*/ 78335 h 167788"/>
              <a:gd name="connsiteX75" fmla="*/ 54643 w 103219"/>
              <a:gd name="connsiteY75" fmla="*/ 78928 h 167788"/>
              <a:gd name="connsiteX76" fmla="*/ 55406 w 103219"/>
              <a:gd name="connsiteY76" fmla="*/ 78741 h 167788"/>
              <a:gd name="connsiteX77" fmla="*/ 56413 w 103219"/>
              <a:gd name="connsiteY77" fmla="*/ 77119 h 167788"/>
              <a:gd name="connsiteX78" fmla="*/ 56768 w 103219"/>
              <a:gd name="connsiteY78" fmla="*/ 75186 h 167788"/>
              <a:gd name="connsiteX79" fmla="*/ 60169 w 103219"/>
              <a:gd name="connsiteY79" fmla="*/ 72690 h 167788"/>
              <a:gd name="connsiteX80" fmla="*/ 60205 w 103219"/>
              <a:gd name="connsiteY80" fmla="*/ 72690 h 167788"/>
              <a:gd name="connsiteX81" fmla="*/ 60231 w 103219"/>
              <a:gd name="connsiteY81" fmla="*/ 72690 h 167788"/>
              <a:gd name="connsiteX82" fmla="*/ 64024 w 103219"/>
              <a:gd name="connsiteY82" fmla="*/ 70013 h 167788"/>
              <a:gd name="connsiteX83" fmla="*/ 65377 w 103219"/>
              <a:gd name="connsiteY83" fmla="*/ 65693 h 167788"/>
              <a:gd name="connsiteX84" fmla="*/ 64864 w 103219"/>
              <a:gd name="connsiteY84" fmla="*/ 63238 h 167788"/>
              <a:gd name="connsiteX85" fmla="*/ 66346 w 103219"/>
              <a:gd name="connsiteY85" fmla="*/ 61978 h 167788"/>
              <a:gd name="connsiteX86" fmla="*/ 71246 w 103219"/>
              <a:gd name="connsiteY86" fmla="*/ 60995 h 167788"/>
              <a:gd name="connsiteX87" fmla="*/ 71773 w 103219"/>
              <a:gd name="connsiteY87" fmla="*/ 61005 h 167788"/>
              <a:gd name="connsiteX88" fmla="*/ 71924 w 103219"/>
              <a:gd name="connsiteY88" fmla="*/ 61009 h 167788"/>
              <a:gd name="connsiteX89" fmla="*/ 75037 w 103219"/>
              <a:gd name="connsiteY89" fmla="*/ 58671 h 167788"/>
              <a:gd name="connsiteX90" fmla="*/ 76843 w 103219"/>
              <a:gd name="connsiteY90" fmla="*/ 55719 h 167788"/>
              <a:gd name="connsiteX91" fmla="*/ 78605 w 103219"/>
              <a:gd name="connsiteY91" fmla="*/ 55227 h 167788"/>
              <a:gd name="connsiteX92" fmla="*/ 81632 w 103219"/>
              <a:gd name="connsiteY92" fmla="*/ 55493 h 167788"/>
              <a:gd name="connsiteX93" fmla="*/ 81963 w 103219"/>
              <a:gd name="connsiteY93" fmla="*/ 55483 h 167788"/>
              <a:gd name="connsiteX94" fmla="*/ 85768 w 103219"/>
              <a:gd name="connsiteY94" fmla="*/ 50015 h 167788"/>
              <a:gd name="connsiteX95" fmla="*/ 83951 w 103219"/>
              <a:gd name="connsiteY95" fmla="*/ 46884 h 167788"/>
              <a:gd name="connsiteX96" fmla="*/ 82067 w 103219"/>
              <a:gd name="connsiteY96" fmla="*/ 42277 h 167788"/>
              <a:gd name="connsiteX97" fmla="*/ 80684 w 103219"/>
              <a:gd name="connsiteY97" fmla="*/ 37947 h 167788"/>
              <a:gd name="connsiteX98" fmla="*/ 75879 w 103219"/>
              <a:gd name="connsiteY98" fmla="*/ 38686 h 167788"/>
              <a:gd name="connsiteX99" fmla="*/ 74331 w 103219"/>
              <a:gd name="connsiteY99" fmla="*/ 34192 h 167788"/>
              <a:gd name="connsiteX100" fmla="*/ 71396 w 103219"/>
              <a:gd name="connsiteY100" fmla="*/ 32657 h 167788"/>
              <a:gd name="connsiteX101" fmla="*/ 70106 w 103219"/>
              <a:gd name="connsiteY101" fmla="*/ 32999 h 167788"/>
              <a:gd name="connsiteX102" fmla="*/ 68715 w 103219"/>
              <a:gd name="connsiteY102" fmla="*/ 37187 h 167788"/>
              <a:gd name="connsiteX103" fmla="*/ 69563 w 103219"/>
              <a:gd name="connsiteY103" fmla="*/ 41791 h 167788"/>
              <a:gd name="connsiteX104" fmla="*/ 66925 w 103219"/>
              <a:gd name="connsiteY104" fmla="*/ 45042 h 167788"/>
              <a:gd name="connsiteX105" fmla="*/ 66868 w 103219"/>
              <a:gd name="connsiteY105" fmla="*/ 45041 h 167788"/>
              <a:gd name="connsiteX106" fmla="*/ 64751 w 103219"/>
              <a:gd name="connsiteY106" fmla="*/ 43941 h 167788"/>
              <a:gd name="connsiteX107" fmla="*/ 62225 w 103219"/>
              <a:gd name="connsiteY107" fmla="*/ 41553 h 167788"/>
              <a:gd name="connsiteX108" fmla="*/ 59612 w 103219"/>
              <a:gd name="connsiteY108" fmla="*/ 40982 h 167788"/>
              <a:gd name="connsiteX109" fmla="*/ 55418 w 103219"/>
              <a:gd name="connsiteY109" fmla="*/ 33965 h 167788"/>
              <a:gd name="connsiteX110" fmla="*/ 61025 w 103219"/>
              <a:gd name="connsiteY110" fmla="*/ 29882 h 167788"/>
              <a:gd name="connsiteX111" fmla="*/ 62645 w 103219"/>
              <a:gd name="connsiteY111" fmla="*/ 30143 h 167788"/>
              <a:gd name="connsiteX112" fmla="*/ 66173 w 103219"/>
              <a:gd name="connsiteY112" fmla="*/ 20991 h 167788"/>
              <a:gd name="connsiteX113" fmla="*/ 57300 w 103219"/>
              <a:gd name="connsiteY113" fmla="*/ 15226 h 167788"/>
              <a:gd name="connsiteX114" fmla="*/ 54042 w 103219"/>
              <a:gd name="connsiteY114" fmla="*/ 15007 h 167788"/>
              <a:gd name="connsiteX115" fmla="*/ 46888 w 103219"/>
              <a:gd name="connsiteY115" fmla="*/ 9310 h 167788"/>
              <a:gd name="connsiteX116" fmla="*/ 43987 w 103219"/>
              <a:gd name="connsiteY116" fmla="*/ 8778 h 167788"/>
              <a:gd name="connsiteX117" fmla="*/ 41559 w 103219"/>
              <a:gd name="connsiteY117" fmla="*/ 8823 h 167788"/>
              <a:gd name="connsiteX118" fmla="*/ 39326 w 103219"/>
              <a:gd name="connsiteY118" fmla="*/ 8547 h 167788"/>
              <a:gd name="connsiteX119" fmla="*/ 36454 w 103219"/>
              <a:gd name="connsiteY119" fmla="*/ 8023 h 167788"/>
              <a:gd name="connsiteX120" fmla="*/ 35639 w 103219"/>
              <a:gd name="connsiteY120" fmla="*/ 8064 h 167788"/>
              <a:gd name="connsiteX121" fmla="*/ 30985 w 103219"/>
              <a:gd name="connsiteY121" fmla="*/ 9499 h 167788"/>
              <a:gd name="connsiteX122" fmla="*/ 25633 w 103219"/>
              <a:gd name="connsiteY122" fmla="*/ 5605 h 167788"/>
              <a:gd name="connsiteX123" fmla="*/ 22440 w 103219"/>
              <a:gd name="connsiteY123" fmla="*/ 2870 h 167788"/>
              <a:gd name="connsiteX124" fmla="*/ 17108 w 103219"/>
              <a:gd name="connsiteY124" fmla="*/ 125 h 167788"/>
              <a:gd name="connsiteX125" fmla="*/ 15752 w 103219"/>
              <a:gd name="connsiteY125" fmla="*/ 263 h 167788"/>
              <a:gd name="connsiteX126" fmla="*/ 13715 w 103219"/>
              <a:gd name="connsiteY126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57613 w 103219"/>
              <a:gd name="connsiteY34" fmla="*/ 109521 h 167788"/>
              <a:gd name="connsiteX35" fmla="*/ 60625 w 103219"/>
              <a:gd name="connsiteY35" fmla="*/ 114022 h 167788"/>
              <a:gd name="connsiteX36" fmla="*/ 68056 w 103219"/>
              <a:gd name="connsiteY36" fmla="*/ 120066 h 167788"/>
              <a:gd name="connsiteX37" fmla="*/ 70346 w 103219"/>
              <a:gd name="connsiteY37" fmla="*/ 128784 h 167788"/>
              <a:gd name="connsiteX38" fmla="*/ 67528 w 103219"/>
              <a:gd name="connsiteY38" fmla="*/ 137718 h 167788"/>
              <a:gd name="connsiteX39" fmla="*/ 67010 w 103219"/>
              <a:gd name="connsiteY39" fmla="*/ 154963 h 167788"/>
              <a:gd name="connsiteX40" fmla="*/ 78191 w 103219"/>
              <a:gd name="connsiteY40" fmla="*/ 167717 h 167788"/>
              <a:gd name="connsiteX41" fmla="*/ 78566 w 103219"/>
              <a:gd name="connsiteY41" fmla="*/ 167788 h 167788"/>
              <a:gd name="connsiteX42" fmla="*/ 79964 w 103219"/>
              <a:gd name="connsiteY42" fmla="*/ 167066 h 167788"/>
              <a:gd name="connsiteX43" fmla="*/ 80189 w 103219"/>
              <a:gd name="connsiteY43" fmla="*/ 165265 h 167788"/>
              <a:gd name="connsiteX44" fmla="*/ 76206 w 103219"/>
              <a:gd name="connsiteY44" fmla="*/ 160326 h 167788"/>
              <a:gd name="connsiteX45" fmla="*/ 75438 w 103219"/>
              <a:gd name="connsiteY45" fmla="*/ 158607 h 167788"/>
              <a:gd name="connsiteX46" fmla="*/ 76574 w 103219"/>
              <a:gd name="connsiteY46" fmla="*/ 156807 h 167788"/>
              <a:gd name="connsiteX47" fmla="*/ 77612 w 103219"/>
              <a:gd name="connsiteY47" fmla="*/ 153762 h 167788"/>
              <a:gd name="connsiteX48" fmla="*/ 77019 w 103219"/>
              <a:gd name="connsiteY48" fmla="*/ 150697 h 167788"/>
              <a:gd name="connsiteX49" fmla="*/ 78584 w 103219"/>
              <a:gd name="connsiteY49" fmla="*/ 148251 h 167788"/>
              <a:gd name="connsiteX50" fmla="*/ 79950 w 103219"/>
              <a:gd name="connsiteY50" fmla="*/ 147926 h 167788"/>
              <a:gd name="connsiteX51" fmla="*/ 82157 w 103219"/>
              <a:gd name="connsiteY51" fmla="*/ 143996 h 167788"/>
              <a:gd name="connsiteX52" fmla="*/ 83972 w 103219"/>
              <a:gd name="connsiteY52" fmla="*/ 142883 h 167788"/>
              <a:gd name="connsiteX53" fmla="*/ 89191 w 103219"/>
              <a:gd name="connsiteY53" fmla="*/ 135957 h 167788"/>
              <a:gd name="connsiteX54" fmla="*/ 90346 w 103219"/>
              <a:gd name="connsiteY54" fmla="*/ 129034 h 167788"/>
              <a:gd name="connsiteX55" fmla="*/ 93222 w 103219"/>
              <a:gd name="connsiteY55" fmla="*/ 128199 h 167788"/>
              <a:gd name="connsiteX56" fmla="*/ 95590 w 103219"/>
              <a:gd name="connsiteY56" fmla="*/ 128275 h 167788"/>
              <a:gd name="connsiteX57" fmla="*/ 96816 w 103219"/>
              <a:gd name="connsiteY57" fmla="*/ 128189 h 167788"/>
              <a:gd name="connsiteX58" fmla="*/ 98722 w 103219"/>
              <a:gd name="connsiteY58" fmla="*/ 126412 h 167788"/>
              <a:gd name="connsiteX59" fmla="*/ 99037 w 103219"/>
              <a:gd name="connsiteY59" fmla="*/ 123766 h 167788"/>
              <a:gd name="connsiteX60" fmla="*/ 98485 w 103219"/>
              <a:gd name="connsiteY60" fmla="*/ 120489 h 167788"/>
              <a:gd name="connsiteX61" fmla="*/ 100794 w 103219"/>
              <a:gd name="connsiteY61" fmla="*/ 116480 h 167788"/>
              <a:gd name="connsiteX62" fmla="*/ 103122 w 103219"/>
              <a:gd name="connsiteY62" fmla="*/ 111488 h 167788"/>
              <a:gd name="connsiteX63" fmla="*/ 100432 w 103219"/>
              <a:gd name="connsiteY63" fmla="*/ 105970 h 167788"/>
              <a:gd name="connsiteX64" fmla="*/ 94258 w 103219"/>
              <a:gd name="connsiteY64" fmla="*/ 104853 h 167788"/>
              <a:gd name="connsiteX65" fmla="*/ 88181 w 103219"/>
              <a:gd name="connsiteY65" fmla="*/ 103414 h 167788"/>
              <a:gd name="connsiteX66" fmla="*/ 84458 w 103219"/>
              <a:gd name="connsiteY66" fmla="*/ 98991 h 167788"/>
              <a:gd name="connsiteX67" fmla="*/ 52291 w 103219"/>
              <a:gd name="connsiteY67" fmla="*/ 85834 h 167788"/>
              <a:gd name="connsiteX68" fmla="*/ 48315 w 103219"/>
              <a:gd name="connsiteY68" fmla="*/ 85159 h 167788"/>
              <a:gd name="connsiteX69" fmla="*/ 44344 w 103219"/>
              <a:gd name="connsiteY69" fmla="*/ 84447 h 167788"/>
              <a:gd name="connsiteX70" fmla="*/ 42054 w 103219"/>
              <a:gd name="connsiteY70" fmla="*/ 77635 h 167788"/>
              <a:gd name="connsiteX71" fmla="*/ 48245 w 103219"/>
              <a:gd name="connsiteY71" fmla="*/ 73783 h 167788"/>
              <a:gd name="connsiteX72" fmla="*/ 48436 w 103219"/>
              <a:gd name="connsiteY72" fmla="*/ 73786 h 167788"/>
              <a:gd name="connsiteX73" fmla="*/ 53778 w 103219"/>
              <a:gd name="connsiteY73" fmla="*/ 78335 h 167788"/>
              <a:gd name="connsiteX74" fmla="*/ 54643 w 103219"/>
              <a:gd name="connsiteY74" fmla="*/ 78928 h 167788"/>
              <a:gd name="connsiteX75" fmla="*/ 55406 w 103219"/>
              <a:gd name="connsiteY75" fmla="*/ 78741 h 167788"/>
              <a:gd name="connsiteX76" fmla="*/ 56413 w 103219"/>
              <a:gd name="connsiteY76" fmla="*/ 77119 h 167788"/>
              <a:gd name="connsiteX77" fmla="*/ 56768 w 103219"/>
              <a:gd name="connsiteY77" fmla="*/ 75186 h 167788"/>
              <a:gd name="connsiteX78" fmla="*/ 60169 w 103219"/>
              <a:gd name="connsiteY78" fmla="*/ 72690 h 167788"/>
              <a:gd name="connsiteX79" fmla="*/ 60205 w 103219"/>
              <a:gd name="connsiteY79" fmla="*/ 72690 h 167788"/>
              <a:gd name="connsiteX80" fmla="*/ 60231 w 103219"/>
              <a:gd name="connsiteY80" fmla="*/ 72690 h 167788"/>
              <a:gd name="connsiteX81" fmla="*/ 64024 w 103219"/>
              <a:gd name="connsiteY81" fmla="*/ 70013 h 167788"/>
              <a:gd name="connsiteX82" fmla="*/ 65377 w 103219"/>
              <a:gd name="connsiteY82" fmla="*/ 65693 h 167788"/>
              <a:gd name="connsiteX83" fmla="*/ 64864 w 103219"/>
              <a:gd name="connsiteY83" fmla="*/ 63238 h 167788"/>
              <a:gd name="connsiteX84" fmla="*/ 66346 w 103219"/>
              <a:gd name="connsiteY84" fmla="*/ 61978 h 167788"/>
              <a:gd name="connsiteX85" fmla="*/ 71246 w 103219"/>
              <a:gd name="connsiteY85" fmla="*/ 60995 h 167788"/>
              <a:gd name="connsiteX86" fmla="*/ 71773 w 103219"/>
              <a:gd name="connsiteY86" fmla="*/ 61005 h 167788"/>
              <a:gd name="connsiteX87" fmla="*/ 71924 w 103219"/>
              <a:gd name="connsiteY87" fmla="*/ 61009 h 167788"/>
              <a:gd name="connsiteX88" fmla="*/ 75037 w 103219"/>
              <a:gd name="connsiteY88" fmla="*/ 58671 h 167788"/>
              <a:gd name="connsiteX89" fmla="*/ 76843 w 103219"/>
              <a:gd name="connsiteY89" fmla="*/ 55719 h 167788"/>
              <a:gd name="connsiteX90" fmla="*/ 78605 w 103219"/>
              <a:gd name="connsiteY90" fmla="*/ 55227 h 167788"/>
              <a:gd name="connsiteX91" fmla="*/ 81632 w 103219"/>
              <a:gd name="connsiteY91" fmla="*/ 55493 h 167788"/>
              <a:gd name="connsiteX92" fmla="*/ 81963 w 103219"/>
              <a:gd name="connsiteY92" fmla="*/ 55483 h 167788"/>
              <a:gd name="connsiteX93" fmla="*/ 85768 w 103219"/>
              <a:gd name="connsiteY93" fmla="*/ 50015 h 167788"/>
              <a:gd name="connsiteX94" fmla="*/ 83951 w 103219"/>
              <a:gd name="connsiteY94" fmla="*/ 46884 h 167788"/>
              <a:gd name="connsiteX95" fmla="*/ 82067 w 103219"/>
              <a:gd name="connsiteY95" fmla="*/ 42277 h 167788"/>
              <a:gd name="connsiteX96" fmla="*/ 80684 w 103219"/>
              <a:gd name="connsiteY96" fmla="*/ 37947 h 167788"/>
              <a:gd name="connsiteX97" fmla="*/ 75879 w 103219"/>
              <a:gd name="connsiteY97" fmla="*/ 38686 h 167788"/>
              <a:gd name="connsiteX98" fmla="*/ 74331 w 103219"/>
              <a:gd name="connsiteY98" fmla="*/ 34192 h 167788"/>
              <a:gd name="connsiteX99" fmla="*/ 71396 w 103219"/>
              <a:gd name="connsiteY99" fmla="*/ 32657 h 167788"/>
              <a:gd name="connsiteX100" fmla="*/ 70106 w 103219"/>
              <a:gd name="connsiteY100" fmla="*/ 32999 h 167788"/>
              <a:gd name="connsiteX101" fmla="*/ 68715 w 103219"/>
              <a:gd name="connsiteY101" fmla="*/ 37187 h 167788"/>
              <a:gd name="connsiteX102" fmla="*/ 69563 w 103219"/>
              <a:gd name="connsiteY102" fmla="*/ 41791 h 167788"/>
              <a:gd name="connsiteX103" fmla="*/ 66925 w 103219"/>
              <a:gd name="connsiteY103" fmla="*/ 45042 h 167788"/>
              <a:gd name="connsiteX104" fmla="*/ 66868 w 103219"/>
              <a:gd name="connsiteY104" fmla="*/ 45041 h 167788"/>
              <a:gd name="connsiteX105" fmla="*/ 64751 w 103219"/>
              <a:gd name="connsiteY105" fmla="*/ 43941 h 167788"/>
              <a:gd name="connsiteX106" fmla="*/ 62225 w 103219"/>
              <a:gd name="connsiteY106" fmla="*/ 41553 h 167788"/>
              <a:gd name="connsiteX107" fmla="*/ 59612 w 103219"/>
              <a:gd name="connsiteY107" fmla="*/ 40982 h 167788"/>
              <a:gd name="connsiteX108" fmla="*/ 55418 w 103219"/>
              <a:gd name="connsiteY108" fmla="*/ 33965 h 167788"/>
              <a:gd name="connsiteX109" fmla="*/ 61025 w 103219"/>
              <a:gd name="connsiteY109" fmla="*/ 29882 h 167788"/>
              <a:gd name="connsiteX110" fmla="*/ 62645 w 103219"/>
              <a:gd name="connsiteY110" fmla="*/ 30143 h 167788"/>
              <a:gd name="connsiteX111" fmla="*/ 66173 w 103219"/>
              <a:gd name="connsiteY111" fmla="*/ 20991 h 167788"/>
              <a:gd name="connsiteX112" fmla="*/ 57300 w 103219"/>
              <a:gd name="connsiteY112" fmla="*/ 15226 h 167788"/>
              <a:gd name="connsiteX113" fmla="*/ 54042 w 103219"/>
              <a:gd name="connsiteY113" fmla="*/ 15007 h 167788"/>
              <a:gd name="connsiteX114" fmla="*/ 46888 w 103219"/>
              <a:gd name="connsiteY114" fmla="*/ 9310 h 167788"/>
              <a:gd name="connsiteX115" fmla="*/ 43987 w 103219"/>
              <a:gd name="connsiteY115" fmla="*/ 8778 h 167788"/>
              <a:gd name="connsiteX116" fmla="*/ 41559 w 103219"/>
              <a:gd name="connsiteY116" fmla="*/ 8823 h 167788"/>
              <a:gd name="connsiteX117" fmla="*/ 39326 w 103219"/>
              <a:gd name="connsiteY117" fmla="*/ 8547 h 167788"/>
              <a:gd name="connsiteX118" fmla="*/ 36454 w 103219"/>
              <a:gd name="connsiteY118" fmla="*/ 8023 h 167788"/>
              <a:gd name="connsiteX119" fmla="*/ 35639 w 103219"/>
              <a:gd name="connsiteY119" fmla="*/ 8064 h 167788"/>
              <a:gd name="connsiteX120" fmla="*/ 30985 w 103219"/>
              <a:gd name="connsiteY120" fmla="*/ 9499 h 167788"/>
              <a:gd name="connsiteX121" fmla="*/ 25633 w 103219"/>
              <a:gd name="connsiteY121" fmla="*/ 5605 h 167788"/>
              <a:gd name="connsiteX122" fmla="*/ 22440 w 103219"/>
              <a:gd name="connsiteY122" fmla="*/ 2870 h 167788"/>
              <a:gd name="connsiteX123" fmla="*/ 17108 w 103219"/>
              <a:gd name="connsiteY123" fmla="*/ 125 h 167788"/>
              <a:gd name="connsiteX124" fmla="*/ 15752 w 103219"/>
              <a:gd name="connsiteY124" fmla="*/ 263 h 167788"/>
              <a:gd name="connsiteX125" fmla="*/ 13715 w 103219"/>
              <a:gd name="connsiteY125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60625 w 103219"/>
              <a:gd name="connsiteY34" fmla="*/ 114022 h 167788"/>
              <a:gd name="connsiteX35" fmla="*/ 68056 w 103219"/>
              <a:gd name="connsiteY35" fmla="*/ 120066 h 167788"/>
              <a:gd name="connsiteX36" fmla="*/ 70346 w 103219"/>
              <a:gd name="connsiteY36" fmla="*/ 128784 h 167788"/>
              <a:gd name="connsiteX37" fmla="*/ 67528 w 103219"/>
              <a:gd name="connsiteY37" fmla="*/ 137718 h 167788"/>
              <a:gd name="connsiteX38" fmla="*/ 67010 w 103219"/>
              <a:gd name="connsiteY38" fmla="*/ 154963 h 167788"/>
              <a:gd name="connsiteX39" fmla="*/ 78191 w 103219"/>
              <a:gd name="connsiteY39" fmla="*/ 167717 h 167788"/>
              <a:gd name="connsiteX40" fmla="*/ 78566 w 103219"/>
              <a:gd name="connsiteY40" fmla="*/ 167788 h 167788"/>
              <a:gd name="connsiteX41" fmla="*/ 79964 w 103219"/>
              <a:gd name="connsiteY41" fmla="*/ 167066 h 167788"/>
              <a:gd name="connsiteX42" fmla="*/ 80189 w 103219"/>
              <a:gd name="connsiteY42" fmla="*/ 165265 h 167788"/>
              <a:gd name="connsiteX43" fmla="*/ 76206 w 103219"/>
              <a:gd name="connsiteY43" fmla="*/ 160326 h 167788"/>
              <a:gd name="connsiteX44" fmla="*/ 75438 w 103219"/>
              <a:gd name="connsiteY44" fmla="*/ 158607 h 167788"/>
              <a:gd name="connsiteX45" fmla="*/ 76574 w 103219"/>
              <a:gd name="connsiteY45" fmla="*/ 156807 h 167788"/>
              <a:gd name="connsiteX46" fmla="*/ 77612 w 103219"/>
              <a:gd name="connsiteY46" fmla="*/ 153762 h 167788"/>
              <a:gd name="connsiteX47" fmla="*/ 77019 w 103219"/>
              <a:gd name="connsiteY47" fmla="*/ 150697 h 167788"/>
              <a:gd name="connsiteX48" fmla="*/ 78584 w 103219"/>
              <a:gd name="connsiteY48" fmla="*/ 148251 h 167788"/>
              <a:gd name="connsiteX49" fmla="*/ 79950 w 103219"/>
              <a:gd name="connsiteY49" fmla="*/ 147926 h 167788"/>
              <a:gd name="connsiteX50" fmla="*/ 82157 w 103219"/>
              <a:gd name="connsiteY50" fmla="*/ 143996 h 167788"/>
              <a:gd name="connsiteX51" fmla="*/ 83972 w 103219"/>
              <a:gd name="connsiteY51" fmla="*/ 142883 h 167788"/>
              <a:gd name="connsiteX52" fmla="*/ 89191 w 103219"/>
              <a:gd name="connsiteY52" fmla="*/ 135957 h 167788"/>
              <a:gd name="connsiteX53" fmla="*/ 90346 w 103219"/>
              <a:gd name="connsiteY53" fmla="*/ 129034 h 167788"/>
              <a:gd name="connsiteX54" fmla="*/ 93222 w 103219"/>
              <a:gd name="connsiteY54" fmla="*/ 128199 h 167788"/>
              <a:gd name="connsiteX55" fmla="*/ 95590 w 103219"/>
              <a:gd name="connsiteY55" fmla="*/ 128275 h 167788"/>
              <a:gd name="connsiteX56" fmla="*/ 96816 w 103219"/>
              <a:gd name="connsiteY56" fmla="*/ 128189 h 167788"/>
              <a:gd name="connsiteX57" fmla="*/ 98722 w 103219"/>
              <a:gd name="connsiteY57" fmla="*/ 126412 h 167788"/>
              <a:gd name="connsiteX58" fmla="*/ 99037 w 103219"/>
              <a:gd name="connsiteY58" fmla="*/ 123766 h 167788"/>
              <a:gd name="connsiteX59" fmla="*/ 98485 w 103219"/>
              <a:gd name="connsiteY59" fmla="*/ 120489 h 167788"/>
              <a:gd name="connsiteX60" fmla="*/ 100794 w 103219"/>
              <a:gd name="connsiteY60" fmla="*/ 116480 h 167788"/>
              <a:gd name="connsiteX61" fmla="*/ 103122 w 103219"/>
              <a:gd name="connsiteY61" fmla="*/ 111488 h 167788"/>
              <a:gd name="connsiteX62" fmla="*/ 100432 w 103219"/>
              <a:gd name="connsiteY62" fmla="*/ 105970 h 167788"/>
              <a:gd name="connsiteX63" fmla="*/ 94258 w 103219"/>
              <a:gd name="connsiteY63" fmla="*/ 104853 h 167788"/>
              <a:gd name="connsiteX64" fmla="*/ 88181 w 103219"/>
              <a:gd name="connsiteY64" fmla="*/ 103414 h 167788"/>
              <a:gd name="connsiteX65" fmla="*/ 84458 w 103219"/>
              <a:gd name="connsiteY65" fmla="*/ 98991 h 167788"/>
              <a:gd name="connsiteX66" fmla="*/ 52291 w 103219"/>
              <a:gd name="connsiteY66" fmla="*/ 85834 h 167788"/>
              <a:gd name="connsiteX67" fmla="*/ 48315 w 103219"/>
              <a:gd name="connsiteY67" fmla="*/ 85159 h 167788"/>
              <a:gd name="connsiteX68" fmla="*/ 44344 w 103219"/>
              <a:gd name="connsiteY68" fmla="*/ 84447 h 167788"/>
              <a:gd name="connsiteX69" fmla="*/ 42054 w 103219"/>
              <a:gd name="connsiteY69" fmla="*/ 77635 h 167788"/>
              <a:gd name="connsiteX70" fmla="*/ 48245 w 103219"/>
              <a:gd name="connsiteY70" fmla="*/ 73783 h 167788"/>
              <a:gd name="connsiteX71" fmla="*/ 48436 w 103219"/>
              <a:gd name="connsiteY71" fmla="*/ 73786 h 167788"/>
              <a:gd name="connsiteX72" fmla="*/ 53778 w 103219"/>
              <a:gd name="connsiteY72" fmla="*/ 78335 h 167788"/>
              <a:gd name="connsiteX73" fmla="*/ 54643 w 103219"/>
              <a:gd name="connsiteY73" fmla="*/ 78928 h 167788"/>
              <a:gd name="connsiteX74" fmla="*/ 55406 w 103219"/>
              <a:gd name="connsiteY74" fmla="*/ 78741 h 167788"/>
              <a:gd name="connsiteX75" fmla="*/ 56413 w 103219"/>
              <a:gd name="connsiteY75" fmla="*/ 77119 h 167788"/>
              <a:gd name="connsiteX76" fmla="*/ 56768 w 103219"/>
              <a:gd name="connsiteY76" fmla="*/ 75186 h 167788"/>
              <a:gd name="connsiteX77" fmla="*/ 60169 w 103219"/>
              <a:gd name="connsiteY77" fmla="*/ 72690 h 167788"/>
              <a:gd name="connsiteX78" fmla="*/ 60205 w 103219"/>
              <a:gd name="connsiteY78" fmla="*/ 72690 h 167788"/>
              <a:gd name="connsiteX79" fmla="*/ 60231 w 103219"/>
              <a:gd name="connsiteY79" fmla="*/ 72690 h 167788"/>
              <a:gd name="connsiteX80" fmla="*/ 64024 w 103219"/>
              <a:gd name="connsiteY80" fmla="*/ 70013 h 167788"/>
              <a:gd name="connsiteX81" fmla="*/ 65377 w 103219"/>
              <a:gd name="connsiteY81" fmla="*/ 65693 h 167788"/>
              <a:gd name="connsiteX82" fmla="*/ 64864 w 103219"/>
              <a:gd name="connsiteY82" fmla="*/ 63238 h 167788"/>
              <a:gd name="connsiteX83" fmla="*/ 66346 w 103219"/>
              <a:gd name="connsiteY83" fmla="*/ 61978 h 167788"/>
              <a:gd name="connsiteX84" fmla="*/ 71246 w 103219"/>
              <a:gd name="connsiteY84" fmla="*/ 60995 h 167788"/>
              <a:gd name="connsiteX85" fmla="*/ 71773 w 103219"/>
              <a:gd name="connsiteY85" fmla="*/ 61005 h 167788"/>
              <a:gd name="connsiteX86" fmla="*/ 71924 w 103219"/>
              <a:gd name="connsiteY86" fmla="*/ 61009 h 167788"/>
              <a:gd name="connsiteX87" fmla="*/ 75037 w 103219"/>
              <a:gd name="connsiteY87" fmla="*/ 58671 h 167788"/>
              <a:gd name="connsiteX88" fmla="*/ 76843 w 103219"/>
              <a:gd name="connsiteY88" fmla="*/ 55719 h 167788"/>
              <a:gd name="connsiteX89" fmla="*/ 78605 w 103219"/>
              <a:gd name="connsiteY89" fmla="*/ 55227 h 167788"/>
              <a:gd name="connsiteX90" fmla="*/ 81632 w 103219"/>
              <a:gd name="connsiteY90" fmla="*/ 55493 h 167788"/>
              <a:gd name="connsiteX91" fmla="*/ 81963 w 103219"/>
              <a:gd name="connsiteY91" fmla="*/ 55483 h 167788"/>
              <a:gd name="connsiteX92" fmla="*/ 85768 w 103219"/>
              <a:gd name="connsiteY92" fmla="*/ 50015 h 167788"/>
              <a:gd name="connsiteX93" fmla="*/ 83951 w 103219"/>
              <a:gd name="connsiteY93" fmla="*/ 46884 h 167788"/>
              <a:gd name="connsiteX94" fmla="*/ 82067 w 103219"/>
              <a:gd name="connsiteY94" fmla="*/ 42277 h 167788"/>
              <a:gd name="connsiteX95" fmla="*/ 80684 w 103219"/>
              <a:gd name="connsiteY95" fmla="*/ 37947 h 167788"/>
              <a:gd name="connsiteX96" fmla="*/ 75879 w 103219"/>
              <a:gd name="connsiteY96" fmla="*/ 38686 h 167788"/>
              <a:gd name="connsiteX97" fmla="*/ 74331 w 103219"/>
              <a:gd name="connsiteY97" fmla="*/ 34192 h 167788"/>
              <a:gd name="connsiteX98" fmla="*/ 71396 w 103219"/>
              <a:gd name="connsiteY98" fmla="*/ 32657 h 167788"/>
              <a:gd name="connsiteX99" fmla="*/ 70106 w 103219"/>
              <a:gd name="connsiteY99" fmla="*/ 32999 h 167788"/>
              <a:gd name="connsiteX100" fmla="*/ 68715 w 103219"/>
              <a:gd name="connsiteY100" fmla="*/ 37187 h 167788"/>
              <a:gd name="connsiteX101" fmla="*/ 69563 w 103219"/>
              <a:gd name="connsiteY101" fmla="*/ 41791 h 167788"/>
              <a:gd name="connsiteX102" fmla="*/ 66925 w 103219"/>
              <a:gd name="connsiteY102" fmla="*/ 45042 h 167788"/>
              <a:gd name="connsiteX103" fmla="*/ 66868 w 103219"/>
              <a:gd name="connsiteY103" fmla="*/ 45041 h 167788"/>
              <a:gd name="connsiteX104" fmla="*/ 64751 w 103219"/>
              <a:gd name="connsiteY104" fmla="*/ 43941 h 167788"/>
              <a:gd name="connsiteX105" fmla="*/ 62225 w 103219"/>
              <a:gd name="connsiteY105" fmla="*/ 41553 h 167788"/>
              <a:gd name="connsiteX106" fmla="*/ 59612 w 103219"/>
              <a:gd name="connsiteY106" fmla="*/ 40982 h 167788"/>
              <a:gd name="connsiteX107" fmla="*/ 55418 w 103219"/>
              <a:gd name="connsiteY107" fmla="*/ 33965 h 167788"/>
              <a:gd name="connsiteX108" fmla="*/ 61025 w 103219"/>
              <a:gd name="connsiteY108" fmla="*/ 29882 h 167788"/>
              <a:gd name="connsiteX109" fmla="*/ 62645 w 103219"/>
              <a:gd name="connsiteY109" fmla="*/ 30143 h 167788"/>
              <a:gd name="connsiteX110" fmla="*/ 66173 w 103219"/>
              <a:gd name="connsiteY110" fmla="*/ 20991 h 167788"/>
              <a:gd name="connsiteX111" fmla="*/ 57300 w 103219"/>
              <a:gd name="connsiteY111" fmla="*/ 15226 h 167788"/>
              <a:gd name="connsiteX112" fmla="*/ 54042 w 103219"/>
              <a:gd name="connsiteY112" fmla="*/ 15007 h 167788"/>
              <a:gd name="connsiteX113" fmla="*/ 46888 w 103219"/>
              <a:gd name="connsiteY113" fmla="*/ 9310 h 167788"/>
              <a:gd name="connsiteX114" fmla="*/ 43987 w 103219"/>
              <a:gd name="connsiteY114" fmla="*/ 8778 h 167788"/>
              <a:gd name="connsiteX115" fmla="*/ 41559 w 103219"/>
              <a:gd name="connsiteY115" fmla="*/ 8823 h 167788"/>
              <a:gd name="connsiteX116" fmla="*/ 39326 w 103219"/>
              <a:gd name="connsiteY116" fmla="*/ 8547 h 167788"/>
              <a:gd name="connsiteX117" fmla="*/ 36454 w 103219"/>
              <a:gd name="connsiteY117" fmla="*/ 8023 h 167788"/>
              <a:gd name="connsiteX118" fmla="*/ 35639 w 103219"/>
              <a:gd name="connsiteY118" fmla="*/ 8064 h 167788"/>
              <a:gd name="connsiteX119" fmla="*/ 30985 w 103219"/>
              <a:gd name="connsiteY119" fmla="*/ 9499 h 167788"/>
              <a:gd name="connsiteX120" fmla="*/ 25633 w 103219"/>
              <a:gd name="connsiteY120" fmla="*/ 5605 h 167788"/>
              <a:gd name="connsiteX121" fmla="*/ 22440 w 103219"/>
              <a:gd name="connsiteY121" fmla="*/ 2870 h 167788"/>
              <a:gd name="connsiteX122" fmla="*/ 17108 w 103219"/>
              <a:gd name="connsiteY122" fmla="*/ 125 h 167788"/>
              <a:gd name="connsiteX123" fmla="*/ 15752 w 103219"/>
              <a:gd name="connsiteY123" fmla="*/ 263 h 167788"/>
              <a:gd name="connsiteX124" fmla="*/ 13715 w 103219"/>
              <a:gd name="connsiteY124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68056 w 103219"/>
              <a:gd name="connsiteY34" fmla="*/ 120066 h 167788"/>
              <a:gd name="connsiteX35" fmla="*/ 70346 w 103219"/>
              <a:gd name="connsiteY35" fmla="*/ 128784 h 167788"/>
              <a:gd name="connsiteX36" fmla="*/ 67528 w 103219"/>
              <a:gd name="connsiteY36" fmla="*/ 137718 h 167788"/>
              <a:gd name="connsiteX37" fmla="*/ 67010 w 103219"/>
              <a:gd name="connsiteY37" fmla="*/ 154963 h 167788"/>
              <a:gd name="connsiteX38" fmla="*/ 78191 w 103219"/>
              <a:gd name="connsiteY38" fmla="*/ 167717 h 167788"/>
              <a:gd name="connsiteX39" fmla="*/ 78566 w 103219"/>
              <a:gd name="connsiteY39" fmla="*/ 167788 h 167788"/>
              <a:gd name="connsiteX40" fmla="*/ 79964 w 103219"/>
              <a:gd name="connsiteY40" fmla="*/ 167066 h 167788"/>
              <a:gd name="connsiteX41" fmla="*/ 80189 w 103219"/>
              <a:gd name="connsiteY41" fmla="*/ 165265 h 167788"/>
              <a:gd name="connsiteX42" fmla="*/ 76206 w 103219"/>
              <a:gd name="connsiteY42" fmla="*/ 160326 h 167788"/>
              <a:gd name="connsiteX43" fmla="*/ 75438 w 103219"/>
              <a:gd name="connsiteY43" fmla="*/ 158607 h 167788"/>
              <a:gd name="connsiteX44" fmla="*/ 76574 w 103219"/>
              <a:gd name="connsiteY44" fmla="*/ 156807 h 167788"/>
              <a:gd name="connsiteX45" fmla="*/ 77612 w 103219"/>
              <a:gd name="connsiteY45" fmla="*/ 153762 h 167788"/>
              <a:gd name="connsiteX46" fmla="*/ 77019 w 103219"/>
              <a:gd name="connsiteY46" fmla="*/ 150697 h 167788"/>
              <a:gd name="connsiteX47" fmla="*/ 78584 w 103219"/>
              <a:gd name="connsiteY47" fmla="*/ 148251 h 167788"/>
              <a:gd name="connsiteX48" fmla="*/ 79950 w 103219"/>
              <a:gd name="connsiteY48" fmla="*/ 147926 h 167788"/>
              <a:gd name="connsiteX49" fmla="*/ 82157 w 103219"/>
              <a:gd name="connsiteY49" fmla="*/ 143996 h 167788"/>
              <a:gd name="connsiteX50" fmla="*/ 83972 w 103219"/>
              <a:gd name="connsiteY50" fmla="*/ 142883 h 167788"/>
              <a:gd name="connsiteX51" fmla="*/ 89191 w 103219"/>
              <a:gd name="connsiteY51" fmla="*/ 135957 h 167788"/>
              <a:gd name="connsiteX52" fmla="*/ 90346 w 103219"/>
              <a:gd name="connsiteY52" fmla="*/ 129034 h 167788"/>
              <a:gd name="connsiteX53" fmla="*/ 93222 w 103219"/>
              <a:gd name="connsiteY53" fmla="*/ 128199 h 167788"/>
              <a:gd name="connsiteX54" fmla="*/ 95590 w 103219"/>
              <a:gd name="connsiteY54" fmla="*/ 128275 h 167788"/>
              <a:gd name="connsiteX55" fmla="*/ 96816 w 103219"/>
              <a:gd name="connsiteY55" fmla="*/ 128189 h 167788"/>
              <a:gd name="connsiteX56" fmla="*/ 98722 w 103219"/>
              <a:gd name="connsiteY56" fmla="*/ 126412 h 167788"/>
              <a:gd name="connsiteX57" fmla="*/ 99037 w 103219"/>
              <a:gd name="connsiteY57" fmla="*/ 123766 h 167788"/>
              <a:gd name="connsiteX58" fmla="*/ 98485 w 103219"/>
              <a:gd name="connsiteY58" fmla="*/ 120489 h 167788"/>
              <a:gd name="connsiteX59" fmla="*/ 100794 w 103219"/>
              <a:gd name="connsiteY59" fmla="*/ 116480 h 167788"/>
              <a:gd name="connsiteX60" fmla="*/ 103122 w 103219"/>
              <a:gd name="connsiteY60" fmla="*/ 111488 h 167788"/>
              <a:gd name="connsiteX61" fmla="*/ 100432 w 103219"/>
              <a:gd name="connsiteY61" fmla="*/ 105970 h 167788"/>
              <a:gd name="connsiteX62" fmla="*/ 94258 w 103219"/>
              <a:gd name="connsiteY62" fmla="*/ 104853 h 167788"/>
              <a:gd name="connsiteX63" fmla="*/ 88181 w 103219"/>
              <a:gd name="connsiteY63" fmla="*/ 103414 h 167788"/>
              <a:gd name="connsiteX64" fmla="*/ 84458 w 103219"/>
              <a:gd name="connsiteY64" fmla="*/ 98991 h 167788"/>
              <a:gd name="connsiteX65" fmla="*/ 52291 w 103219"/>
              <a:gd name="connsiteY65" fmla="*/ 85834 h 167788"/>
              <a:gd name="connsiteX66" fmla="*/ 48315 w 103219"/>
              <a:gd name="connsiteY66" fmla="*/ 85159 h 167788"/>
              <a:gd name="connsiteX67" fmla="*/ 44344 w 103219"/>
              <a:gd name="connsiteY67" fmla="*/ 84447 h 167788"/>
              <a:gd name="connsiteX68" fmla="*/ 42054 w 103219"/>
              <a:gd name="connsiteY68" fmla="*/ 77635 h 167788"/>
              <a:gd name="connsiteX69" fmla="*/ 48245 w 103219"/>
              <a:gd name="connsiteY69" fmla="*/ 73783 h 167788"/>
              <a:gd name="connsiteX70" fmla="*/ 48436 w 103219"/>
              <a:gd name="connsiteY70" fmla="*/ 73786 h 167788"/>
              <a:gd name="connsiteX71" fmla="*/ 53778 w 103219"/>
              <a:gd name="connsiteY71" fmla="*/ 78335 h 167788"/>
              <a:gd name="connsiteX72" fmla="*/ 54643 w 103219"/>
              <a:gd name="connsiteY72" fmla="*/ 78928 h 167788"/>
              <a:gd name="connsiteX73" fmla="*/ 55406 w 103219"/>
              <a:gd name="connsiteY73" fmla="*/ 78741 h 167788"/>
              <a:gd name="connsiteX74" fmla="*/ 56413 w 103219"/>
              <a:gd name="connsiteY74" fmla="*/ 77119 h 167788"/>
              <a:gd name="connsiteX75" fmla="*/ 56768 w 103219"/>
              <a:gd name="connsiteY75" fmla="*/ 75186 h 167788"/>
              <a:gd name="connsiteX76" fmla="*/ 60169 w 103219"/>
              <a:gd name="connsiteY76" fmla="*/ 72690 h 167788"/>
              <a:gd name="connsiteX77" fmla="*/ 60205 w 103219"/>
              <a:gd name="connsiteY77" fmla="*/ 72690 h 167788"/>
              <a:gd name="connsiteX78" fmla="*/ 60231 w 103219"/>
              <a:gd name="connsiteY78" fmla="*/ 72690 h 167788"/>
              <a:gd name="connsiteX79" fmla="*/ 64024 w 103219"/>
              <a:gd name="connsiteY79" fmla="*/ 70013 h 167788"/>
              <a:gd name="connsiteX80" fmla="*/ 65377 w 103219"/>
              <a:gd name="connsiteY80" fmla="*/ 65693 h 167788"/>
              <a:gd name="connsiteX81" fmla="*/ 64864 w 103219"/>
              <a:gd name="connsiteY81" fmla="*/ 63238 h 167788"/>
              <a:gd name="connsiteX82" fmla="*/ 66346 w 103219"/>
              <a:gd name="connsiteY82" fmla="*/ 61978 h 167788"/>
              <a:gd name="connsiteX83" fmla="*/ 71246 w 103219"/>
              <a:gd name="connsiteY83" fmla="*/ 60995 h 167788"/>
              <a:gd name="connsiteX84" fmla="*/ 71773 w 103219"/>
              <a:gd name="connsiteY84" fmla="*/ 61005 h 167788"/>
              <a:gd name="connsiteX85" fmla="*/ 71924 w 103219"/>
              <a:gd name="connsiteY85" fmla="*/ 61009 h 167788"/>
              <a:gd name="connsiteX86" fmla="*/ 75037 w 103219"/>
              <a:gd name="connsiteY86" fmla="*/ 58671 h 167788"/>
              <a:gd name="connsiteX87" fmla="*/ 76843 w 103219"/>
              <a:gd name="connsiteY87" fmla="*/ 55719 h 167788"/>
              <a:gd name="connsiteX88" fmla="*/ 78605 w 103219"/>
              <a:gd name="connsiteY88" fmla="*/ 55227 h 167788"/>
              <a:gd name="connsiteX89" fmla="*/ 81632 w 103219"/>
              <a:gd name="connsiteY89" fmla="*/ 55493 h 167788"/>
              <a:gd name="connsiteX90" fmla="*/ 81963 w 103219"/>
              <a:gd name="connsiteY90" fmla="*/ 55483 h 167788"/>
              <a:gd name="connsiteX91" fmla="*/ 85768 w 103219"/>
              <a:gd name="connsiteY91" fmla="*/ 50015 h 167788"/>
              <a:gd name="connsiteX92" fmla="*/ 83951 w 103219"/>
              <a:gd name="connsiteY92" fmla="*/ 46884 h 167788"/>
              <a:gd name="connsiteX93" fmla="*/ 82067 w 103219"/>
              <a:gd name="connsiteY93" fmla="*/ 42277 h 167788"/>
              <a:gd name="connsiteX94" fmla="*/ 80684 w 103219"/>
              <a:gd name="connsiteY94" fmla="*/ 37947 h 167788"/>
              <a:gd name="connsiteX95" fmla="*/ 75879 w 103219"/>
              <a:gd name="connsiteY95" fmla="*/ 38686 h 167788"/>
              <a:gd name="connsiteX96" fmla="*/ 74331 w 103219"/>
              <a:gd name="connsiteY96" fmla="*/ 34192 h 167788"/>
              <a:gd name="connsiteX97" fmla="*/ 71396 w 103219"/>
              <a:gd name="connsiteY97" fmla="*/ 32657 h 167788"/>
              <a:gd name="connsiteX98" fmla="*/ 70106 w 103219"/>
              <a:gd name="connsiteY98" fmla="*/ 32999 h 167788"/>
              <a:gd name="connsiteX99" fmla="*/ 68715 w 103219"/>
              <a:gd name="connsiteY99" fmla="*/ 37187 h 167788"/>
              <a:gd name="connsiteX100" fmla="*/ 69563 w 103219"/>
              <a:gd name="connsiteY100" fmla="*/ 41791 h 167788"/>
              <a:gd name="connsiteX101" fmla="*/ 66925 w 103219"/>
              <a:gd name="connsiteY101" fmla="*/ 45042 h 167788"/>
              <a:gd name="connsiteX102" fmla="*/ 66868 w 103219"/>
              <a:gd name="connsiteY102" fmla="*/ 45041 h 167788"/>
              <a:gd name="connsiteX103" fmla="*/ 64751 w 103219"/>
              <a:gd name="connsiteY103" fmla="*/ 43941 h 167788"/>
              <a:gd name="connsiteX104" fmla="*/ 62225 w 103219"/>
              <a:gd name="connsiteY104" fmla="*/ 41553 h 167788"/>
              <a:gd name="connsiteX105" fmla="*/ 59612 w 103219"/>
              <a:gd name="connsiteY105" fmla="*/ 40982 h 167788"/>
              <a:gd name="connsiteX106" fmla="*/ 55418 w 103219"/>
              <a:gd name="connsiteY106" fmla="*/ 33965 h 167788"/>
              <a:gd name="connsiteX107" fmla="*/ 61025 w 103219"/>
              <a:gd name="connsiteY107" fmla="*/ 29882 h 167788"/>
              <a:gd name="connsiteX108" fmla="*/ 62645 w 103219"/>
              <a:gd name="connsiteY108" fmla="*/ 30143 h 167788"/>
              <a:gd name="connsiteX109" fmla="*/ 66173 w 103219"/>
              <a:gd name="connsiteY109" fmla="*/ 20991 h 167788"/>
              <a:gd name="connsiteX110" fmla="*/ 57300 w 103219"/>
              <a:gd name="connsiteY110" fmla="*/ 15226 h 167788"/>
              <a:gd name="connsiteX111" fmla="*/ 54042 w 103219"/>
              <a:gd name="connsiteY111" fmla="*/ 15007 h 167788"/>
              <a:gd name="connsiteX112" fmla="*/ 46888 w 103219"/>
              <a:gd name="connsiteY112" fmla="*/ 9310 h 167788"/>
              <a:gd name="connsiteX113" fmla="*/ 43987 w 103219"/>
              <a:gd name="connsiteY113" fmla="*/ 8778 h 167788"/>
              <a:gd name="connsiteX114" fmla="*/ 41559 w 103219"/>
              <a:gd name="connsiteY114" fmla="*/ 8823 h 167788"/>
              <a:gd name="connsiteX115" fmla="*/ 39326 w 103219"/>
              <a:gd name="connsiteY115" fmla="*/ 8547 h 167788"/>
              <a:gd name="connsiteX116" fmla="*/ 36454 w 103219"/>
              <a:gd name="connsiteY116" fmla="*/ 8023 h 167788"/>
              <a:gd name="connsiteX117" fmla="*/ 35639 w 103219"/>
              <a:gd name="connsiteY117" fmla="*/ 8064 h 167788"/>
              <a:gd name="connsiteX118" fmla="*/ 30985 w 103219"/>
              <a:gd name="connsiteY118" fmla="*/ 9499 h 167788"/>
              <a:gd name="connsiteX119" fmla="*/ 25633 w 103219"/>
              <a:gd name="connsiteY119" fmla="*/ 5605 h 167788"/>
              <a:gd name="connsiteX120" fmla="*/ 22440 w 103219"/>
              <a:gd name="connsiteY120" fmla="*/ 2870 h 167788"/>
              <a:gd name="connsiteX121" fmla="*/ 17108 w 103219"/>
              <a:gd name="connsiteY121" fmla="*/ 125 h 167788"/>
              <a:gd name="connsiteX122" fmla="*/ 15752 w 103219"/>
              <a:gd name="connsiteY122" fmla="*/ 263 h 167788"/>
              <a:gd name="connsiteX123" fmla="*/ 13715 w 103219"/>
              <a:gd name="connsiteY123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70346 w 103219"/>
              <a:gd name="connsiteY34" fmla="*/ 128784 h 167788"/>
              <a:gd name="connsiteX35" fmla="*/ 67528 w 103219"/>
              <a:gd name="connsiteY35" fmla="*/ 137718 h 167788"/>
              <a:gd name="connsiteX36" fmla="*/ 67010 w 103219"/>
              <a:gd name="connsiteY36" fmla="*/ 154963 h 167788"/>
              <a:gd name="connsiteX37" fmla="*/ 78191 w 103219"/>
              <a:gd name="connsiteY37" fmla="*/ 167717 h 167788"/>
              <a:gd name="connsiteX38" fmla="*/ 78566 w 103219"/>
              <a:gd name="connsiteY38" fmla="*/ 167788 h 167788"/>
              <a:gd name="connsiteX39" fmla="*/ 79964 w 103219"/>
              <a:gd name="connsiteY39" fmla="*/ 167066 h 167788"/>
              <a:gd name="connsiteX40" fmla="*/ 80189 w 103219"/>
              <a:gd name="connsiteY40" fmla="*/ 165265 h 167788"/>
              <a:gd name="connsiteX41" fmla="*/ 76206 w 103219"/>
              <a:gd name="connsiteY41" fmla="*/ 160326 h 167788"/>
              <a:gd name="connsiteX42" fmla="*/ 75438 w 103219"/>
              <a:gd name="connsiteY42" fmla="*/ 158607 h 167788"/>
              <a:gd name="connsiteX43" fmla="*/ 76574 w 103219"/>
              <a:gd name="connsiteY43" fmla="*/ 156807 h 167788"/>
              <a:gd name="connsiteX44" fmla="*/ 77612 w 103219"/>
              <a:gd name="connsiteY44" fmla="*/ 153762 h 167788"/>
              <a:gd name="connsiteX45" fmla="*/ 77019 w 103219"/>
              <a:gd name="connsiteY45" fmla="*/ 150697 h 167788"/>
              <a:gd name="connsiteX46" fmla="*/ 78584 w 103219"/>
              <a:gd name="connsiteY46" fmla="*/ 148251 h 167788"/>
              <a:gd name="connsiteX47" fmla="*/ 79950 w 103219"/>
              <a:gd name="connsiteY47" fmla="*/ 147926 h 167788"/>
              <a:gd name="connsiteX48" fmla="*/ 82157 w 103219"/>
              <a:gd name="connsiteY48" fmla="*/ 143996 h 167788"/>
              <a:gd name="connsiteX49" fmla="*/ 83972 w 103219"/>
              <a:gd name="connsiteY49" fmla="*/ 142883 h 167788"/>
              <a:gd name="connsiteX50" fmla="*/ 89191 w 103219"/>
              <a:gd name="connsiteY50" fmla="*/ 135957 h 167788"/>
              <a:gd name="connsiteX51" fmla="*/ 90346 w 103219"/>
              <a:gd name="connsiteY51" fmla="*/ 129034 h 167788"/>
              <a:gd name="connsiteX52" fmla="*/ 93222 w 103219"/>
              <a:gd name="connsiteY52" fmla="*/ 128199 h 167788"/>
              <a:gd name="connsiteX53" fmla="*/ 95590 w 103219"/>
              <a:gd name="connsiteY53" fmla="*/ 128275 h 167788"/>
              <a:gd name="connsiteX54" fmla="*/ 96816 w 103219"/>
              <a:gd name="connsiteY54" fmla="*/ 128189 h 167788"/>
              <a:gd name="connsiteX55" fmla="*/ 98722 w 103219"/>
              <a:gd name="connsiteY55" fmla="*/ 126412 h 167788"/>
              <a:gd name="connsiteX56" fmla="*/ 99037 w 103219"/>
              <a:gd name="connsiteY56" fmla="*/ 123766 h 167788"/>
              <a:gd name="connsiteX57" fmla="*/ 98485 w 103219"/>
              <a:gd name="connsiteY57" fmla="*/ 120489 h 167788"/>
              <a:gd name="connsiteX58" fmla="*/ 100794 w 103219"/>
              <a:gd name="connsiteY58" fmla="*/ 116480 h 167788"/>
              <a:gd name="connsiteX59" fmla="*/ 103122 w 103219"/>
              <a:gd name="connsiteY59" fmla="*/ 111488 h 167788"/>
              <a:gd name="connsiteX60" fmla="*/ 100432 w 103219"/>
              <a:gd name="connsiteY60" fmla="*/ 105970 h 167788"/>
              <a:gd name="connsiteX61" fmla="*/ 94258 w 103219"/>
              <a:gd name="connsiteY61" fmla="*/ 104853 h 167788"/>
              <a:gd name="connsiteX62" fmla="*/ 88181 w 103219"/>
              <a:gd name="connsiteY62" fmla="*/ 103414 h 167788"/>
              <a:gd name="connsiteX63" fmla="*/ 84458 w 103219"/>
              <a:gd name="connsiteY63" fmla="*/ 98991 h 167788"/>
              <a:gd name="connsiteX64" fmla="*/ 52291 w 103219"/>
              <a:gd name="connsiteY64" fmla="*/ 85834 h 167788"/>
              <a:gd name="connsiteX65" fmla="*/ 48315 w 103219"/>
              <a:gd name="connsiteY65" fmla="*/ 85159 h 167788"/>
              <a:gd name="connsiteX66" fmla="*/ 44344 w 103219"/>
              <a:gd name="connsiteY66" fmla="*/ 84447 h 167788"/>
              <a:gd name="connsiteX67" fmla="*/ 42054 w 103219"/>
              <a:gd name="connsiteY67" fmla="*/ 77635 h 167788"/>
              <a:gd name="connsiteX68" fmla="*/ 48245 w 103219"/>
              <a:gd name="connsiteY68" fmla="*/ 73783 h 167788"/>
              <a:gd name="connsiteX69" fmla="*/ 48436 w 103219"/>
              <a:gd name="connsiteY69" fmla="*/ 73786 h 167788"/>
              <a:gd name="connsiteX70" fmla="*/ 53778 w 103219"/>
              <a:gd name="connsiteY70" fmla="*/ 78335 h 167788"/>
              <a:gd name="connsiteX71" fmla="*/ 54643 w 103219"/>
              <a:gd name="connsiteY71" fmla="*/ 78928 h 167788"/>
              <a:gd name="connsiteX72" fmla="*/ 55406 w 103219"/>
              <a:gd name="connsiteY72" fmla="*/ 78741 h 167788"/>
              <a:gd name="connsiteX73" fmla="*/ 56413 w 103219"/>
              <a:gd name="connsiteY73" fmla="*/ 77119 h 167788"/>
              <a:gd name="connsiteX74" fmla="*/ 56768 w 103219"/>
              <a:gd name="connsiteY74" fmla="*/ 75186 h 167788"/>
              <a:gd name="connsiteX75" fmla="*/ 60169 w 103219"/>
              <a:gd name="connsiteY75" fmla="*/ 72690 h 167788"/>
              <a:gd name="connsiteX76" fmla="*/ 60205 w 103219"/>
              <a:gd name="connsiteY76" fmla="*/ 72690 h 167788"/>
              <a:gd name="connsiteX77" fmla="*/ 60231 w 103219"/>
              <a:gd name="connsiteY77" fmla="*/ 72690 h 167788"/>
              <a:gd name="connsiteX78" fmla="*/ 64024 w 103219"/>
              <a:gd name="connsiteY78" fmla="*/ 70013 h 167788"/>
              <a:gd name="connsiteX79" fmla="*/ 65377 w 103219"/>
              <a:gd name="connsiteY79" fmla="*/ 65693 h 167788"/>
              <a:gd name="connsiteX80" fmla="*/ 64864 w 103219"/>
              <a:gd name="connsiteY80" fmla="*/ 63238 h 167788"/>
              <a:gd name="connsiteX81" fmla="*/ 66346 w 103219"/>
              <a:gd name="connsiteY81" fmla="*/ 61978 h 167788"/>
              <a:gd name="connsiteX82" fmla="*/ 71246 w 103219"/>
              <a:gd name="connsiteY82" fmla="*/ 60995 h 167788"/>
              <a:gd name="connsiteX83" fmla="*/ 71773 w 103219"/>
              <a:gd name="connsiteY83" fmla="*/ 61005 h 167788"/>
              <a:gd name="connsiteX84" fmla="*/ 71924 w 103219"/>
              <a:gd name="connsiteY84" fmla="*/ 61009 h 167788"/>
              <a:gd name="connsiteX85" fmla="*/ 75037 w 103219"/>
              <a:gd name="connsiteY85" fmla="*/ 58671 h 167788"/>
              <a:gd name="connsiteX86" fmla="*/ 76843 w 103219"/>
              <a:gd name="connsiteY86" fmla="*/ 55719 h 167788"/>
              <a:gd name="connsiteX87" fmla="*/ 78605 w 103219"/>
              <a:gd name="connsiteY87" fmla="*/ 55227 h 167788"/>
              <a:gd name="connsiteX88" fmla="*/ 81632 w 103219"/>
              <a:gd name="connsiteY88" fmla="*/ 55493 h 167788"/>
              <a:gd name="connsiteX89" fmla="*/ 81963 w 103219"/>
              <a:gd name="connsiteY89" fmla="*/ 55483 h 167788"/>
              <a:gd name="connsiteX90" fmla="*/ 85768 w 103219"/>
              <a:gd name="connsiteY90" fmla="*/ 50015 h 167788"/>
              <a:gd name="connsiteX91" fmla="*/ 83951 w 103219"/>
              <a:gd name="connsiteY91" fmla="*/ 46884 h 167788"/>
              <a:gd name="connsiteX92" fmla="*/ 82067 w 103219"/>
              <a:gd name="connsiteY92" fmla="*/ 42277 h 167788"/>
              <a:gd name="connsiteX93" fmla="*/ 80684 w 103219"/>
              <a:gd name="connsiteY93" fmla="*/ 37947 h 167788"/>
              <a:gd name="connsiteX94" fmla="*/ 75879 w 103219"/>
              <a:gd name="connsiteY94" fmla="*/ 38686 h 167788"/>
              <a:gd name="connsiteX95" fmla="*/ 74331 w 103219"/>
              <a:gd name="connsiteY95" fmla="*/ 34192 h 167788"/>
              <a:gd name="connsiteX96" fmla="*/ 71396 w 103219"/>
              <a:gd name="connsiteY96" fmla="*/ 32657 h 167788"/>
              <a:gd name="connsiteX97" fmla="*/ 70106 w 103219"/>
              <a:gd name="connsiteY97" fmla="*/ 32999 h 167788"/>
              <a:gd name="connsiteX98" fmla="*/ 68715 w 103219"/>
              <a:gd name="connsiteY98" fmla="*/ 37187 h 167788"/>
              <a:gd name="connsiteX99" fmla="*/ 69563 w 103219"/>
              <a:gd name="connsiteY99" fmla="*/ 41791 h 167788"/>
              <a:gd name="connsiteX100" fmla="*/ 66925 w 103219"/>
              <a:gd name="connsiteY100" fmla="*/ 45042 h 167788"/>
              <a:gd name="connsiteX101" fmla="*/ 66868 w 103219"/>
              <a:gd name="connsiteY101" fmla="*/ 45041 h 167788"/>
              <a:gd name="connsiteX102" fmla="*/ 64751 w 103219"/>
              <a:gd name="connsiteY102" fmla="*/ 43941 h 167788"/>
              <a:gd name="connsiteX103" fmla="*/ 62225 w 103219"/>
              <a:gd name="connsiteY103" fmla="*/ 41553 h 167788"/>
              <a:gd name="connsiteX104" fmla="*/ 59612 w 103219"/>
              <a:gd name="connsiteY104" fmla="*/ 40982 h 167788"/>
              <a:gd name="connsiteX105" fmla="*/ 55418 w 103219"/>
              <a:gd name="connsiteY105" fmla="*/ 33965 h 167788"/>
              <a:gd name="connsiteX106" fmla="*/ 61025 w 103219"/>
              <a:gd name="connsiteY106" fmla="*/ 29882 h 167788"/>
              <a:gd name="connsiteX107" fmla="*/ 62645 w 103219"/>
              <a:gd name="connsiteY107" fmla="*/ 30143 h 167788"/>
              <a:gd name="connsiteX108" fmla="*/ 66173 w 103219"/>
              <a:gd name="connsiteY108" fmla="*/ 20991 h 167788"/>
              <a:gd name="connsiteX109" fmla="*/ 57300 w 103219"/>
              <a:gd name="connsiteY109" fmla="*/ 15226 h 167788"/>
              <a:gd name="connsiteX110" fmla="*/ 54042 w 103219"/>
              <a:gd name="connsiteY110" fmla="*/ 15007 h 167788"/>
              <a:gd name="connsiteX111" fmla="*/ 46888 w 103219"/>
              <a:gd name="connsiteY111" fmla="*/ 9310 h 167788"/>
              <a:gd name="connsiteX112" fmla="*/ 43987 w 103219"/>
              <a:gd name="connsiteY112" fmla="*/ 8778 h 167788"/>
              <a:gd name="connsiteX113" fmla="*/ 41559 w 103219"/>
              <a:gd name="connsiteY113" fmla="*/ 8823 h 167788"/>
              <a:gd name="connsiteX114" fmla="*/ 39326 w 103219"/>
              <a:gd name="connsiteY114" fmla="*/ 8547 h 167788"/>
              <a:gd name="connsiteX115" fmla="*/ 36454 w 103219"/>
              <a:gd name="connsiteY115" fmla="*/ 8023 h 167788"/>
              <a:gd name="connsiteX116" fmla="*/ 35639 w 103219"/>
              <a:gd name="connsiteY116" fmla="*/ 8064 h 167788"/>
              <a:gd name="connsiteX117" fmla="*/ 30985 w 103219"/>
              <a:gd name="connsiteY117" fmla="*/ 9499 h 167788"/>
              <a:gd name="connsiteX118" fmla="*/ 25633 w 103219"/>
              <a:gd name="connsiteY118" fmla="*/ 5605 h 167788"/>
              <a:gd name="connsiteX119" fmla="*/ 22440 w 103219"/>
              <a:gd name="connsiteY119" fmla="*/ 2870 h 167788"/>
              <a:gd name="connsiteX120" fmla="*/ 17108 w 103219"/>
              <a:gd name="connsiteY120" fmla="*/ 125 h 167788"/>
              <a:gd name="connsiteX121" fmla="*/ 15752 w 103219"/>
              <a:gd name="connsiteY121" fmla="*/ 263 h 167788"/>
              <a:gd name="connsiteX122" fmla="*/ 13715 w 103219"/>
              <a:gd name="connsiteY122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70346 w 103219"/>
              <a:gd name="connsiteY34" fmla="*/ 128784 h 167788"/>
              <a:gd name="connsiteX35" fmla="*/ 67528 w 103219"/>
              <a:gd name="connsiteY35" fmla="*/ 137718 h 167788"/>
              <a:gd name="connsiteX36" fmla="*/ 67010 w 103219"/>
              <a:gd name="connsiteY36" fmla="*/ 154963 h 167788"/>
              <a:gd name="connsiteX37" fmla="*/ 78191 w 103219"/>
              <a:gd name="connsiteY37" fmla="*/ 167717 h 167788"/>
              <a:gd name="connsiteX38" fmla="*/ 78566 w 103219"/>
              <a:gd name="connsiteY38" fmla="*/ 167788 h 167788"/>
              <a:gd name="connsiteX39" fmla="*/ 79964 w 103219"/>
              <a:gd name="connsiteY39" fmla="*/ 167066 h 167788"/>
              <a:gd name="connsiteX40" fmla="*/ 80189 w 103219"/>
              <a:gd name="connsiteY40" fmla="*/ 165265 h 167788"/>
              <a:gd name="connsiteX41" fmla="*/ 76206 w 103219"/>
              <a:gd name="connsiteY41" fmla="*/ 160326 h 167788"/>
              <a:gd name="connsiteX42" fmla="*/ 75438 w 103219"/>
              <a:gd name="connsiteY42" fmla="*/ 158607 h 167788"/>
              <a:gd name="connsiteX43" fmla="*/ 76574 w 103219"/>
              <a:gd name="connsiteY43" fmla="*/ 156807 h 167788"/>
              <a:gd name="connsiteX44" fmla="*/ 77612 w 103219"/>
              <a:gd name="connsiteY44" fmla="*/ 153762 h 167788"/>
              <a:gd name="connsiteX45" fmla="*/ 77019 w 103219"/>
              <a:gd name="connsiteY45" fmla="*/ 150697 h 167788"/>
              <a:gd name="connsiteX46" fmla="*/ 78584 w 103219"/>
              <a:gd name="connsiteY46" fmla="*/ 148251 h 167788"/>
              <a:gd name="connsiteX47" fmla="*/ 79950 w 103219"/>
              <a:gd name="connsiteY47" fmla="*/ 147926 h 167788"/>
              <a:gd name="connsiteX48" fmla="*/ 82157 w 103219"/>
              <a:gd name="connsiteY48" fmla="*/ 143996 h 167788"/>
              <a:gd name="connsiteX49" fmla="*/ 83972 w 103219"/>
              <a:gd name="connsiteY49" fmla="*/ 142883 h 167788"/>
              <a:gd name="connsiteX50" fmla="*/ 89191 w 103219"/>
              <a:gd name="connsiteY50" fmla="*/ 135957 h 167788"/>
              <a:gd name="connsiteX51" fmla="*/ 90346 w 103219"/>
              <a:gd name="connsiteY51" fmla="*/ 129034 h 167788"/>
              <a:gd name="connsiteX52" fmla="*/ 93222 w 103219"/>
              <a:gd name="connsiteY52" fmla="*/ 128199 h 167788"/>
              <a:gd name="connsiteX53" fmla="*/ 95590 w 103219"/>
              <a:gd name="connsiteY53" fmla="*/ 128275 h 167788"/>
              <a:gd name="connsiteX54" fmla="*/ 96816 w 103219"/>
              <a:gd name="connsiteY54" fmla="*/ 128189 h 167788"/>
              <a:gd name="connsiteX55" fmla="*/ 98722 w 103219"/>
              <a:gd name="connsiteY55" fmla="*/ 126412 h 167788"/>
              <a:gd name="connsiteX56" fmla="*/ 99037 w 103219"/>
              <a:gd name="connsiteY56" fmla="*/ 123766 h 167788"/>
              <a:gd name="connsiteX57" fmla="*/ 98485 w 103219"/>
              <a:gd name="connsiteY57" fmla="*/ 120489 h 167788"/>
              <a:gd name="connsiteX58" fmla="*/ 100794 w 103219"/>
              <a:gd name="connsiteY58" fmla="*/ 116480 h 167788"/>
              <a:gd name="connsiteX59" fmla="*/ 103122 w 103219"/>
              <a:gd name="connsiteY59" fmla="*/ 111488 h 167788"/>
              <a:gd name="connsiteX60" fmla="*/ 100432 w 103219"/>
              <a:gd name="connsiteY60" fmla="*/ 105970 h 167788"/>
              <a:gd name="connsiteX61" fmla="*/ 94258 w 103219"/>
              <a:gd name="connsiteY61" fmla="*/ 104853 h 167788"/>
              <a:gd name="connsiteX62" fmla="*/ 88181 w 103219"/>
              <a:gd name="connsiteY62" fmla="*/ 103414 h 167788"/>
              <a:gd name="connsiteX63" fmla="*/ 52291 w 103219"/>
              <a:gd name="connsiteY63" fmla="*/ 85834 h 167788"/>
              <a:gd name="connsiteX64" fmla="*/ 48315 w 103219"/>
              <a:gd name="connsiteY64" fmla="*/ 85159 h 167788"/>
              <a:gd name="connsiteX65" fmla="*/ 44344 w 103219"/>
              <a:gd name="connsiteY65" fmla="*/ 84447 h 167788"/>
              <a:gd name="connsiteX66" fmla="*/ 42054 w 103219"/>
              <a:gd name="connsiteY66" fmla="*/ 77635 h 167788"/>
              <a:gd name="connsiteX67" fmla="*/ 48245 w 103219"/>
              <a:gd name="connsiteY67" fmla="*/ 73783 h 167788"/>
              <a:gd name="connsiteX68" fmla="*/ 48436 w 103219"/>
              <a:gd name="connsiteY68" fmla="*/ 73786 h 167788"/>
              <a:gd name="connsiteX69" fmla="*/ 53778 w 103219"/>
              <a:gd name="connsiteY69" fmla="*/ 78335 h 167788"/>
              <a:gd name="connsiteX70" fmla="*/ 54643 w 103219"/>
              <a:gd name="connsiteY70" fmla="*/ 78928 h 167788"/>
              <a:gd name="connsiteX71" fmla="*/ 55406 w 103219"/>
              <a:gd name="connsiteY71" fmla="*/ 78741 h 167788"/>
              <a:gd name="connsiteX72" fmla="*/ 56413 w 103219"/>
              <a:gd name="connsiteY72" fmla="*/ 77119 h 167788"/>
              <a:gd name="connsiteX73" fmla="*/ 56768 w 103219"/>
              <a:gd name="connsiteY73" fmla="*/ 75186 h 167788"/>
              <a:gd name="connsiteX74" fmla="*/ 60169 w 103219"/>
              <a:gd name="connsiteY74" fmla="*/ 72690 h 167788"/>
              <a:gd name="connsiteX75" fmla="*/ 60205 w 103219"/>
              <a:gd name="connsiteY75" fmla="*/ 72690 h 167788"/>
              <a:gd name="connsiteX76" fmla="*/ 60231 w 103219"/>
              <a:gd name="connsiteY76" fmla="*/ 72690 h 167788"/>
              <a:gd name="connsiteX77" fmla="*/ 64024 w 103219"/>
              <a:gd name="connsiteY77" fmla="*/ 70013 h 167788"/>
              <a:gd name="connsiteX78" fmla="*/ 65377 w 103219"/>
              <a:gd name="connsiteY78" fmla="*/ 65693 h 167788"/>
              <a:gd name="connsiteX79" fmla="*/ 64864 w 103219"/>
              <a:gd name="connsiteY79" fmla="*/ 63238 h 167788"/>
              <a:gd name="connsiteX80" fmla="*/ 66346 w 103219"/>
              <a:gd name="connsiteY80" fmla="*/ 61978 h 167788"/>
              <a:gd name="connsiteX81" fmla="*/ 71246 w 103219"/>
              <a:gd name="connsiteY81" fmla="*/ 60995 h 167788"/>
              <a:gd name="connsiteX82" fmla="*/ 71773 w 103219"/>
              <a:gd name="connsiteY82" fmla="*/ 61005 h 167788"/>
              <a:gd name="connsiteX83" fmla="*/ 71924 w 103219"/>
              <a:gd name="connsiteY83" fmla="*/ 61009 h 167788"/>
              <a:gd name="connsiteX84" fmla="*/ 75037 w 103219"/>
              <a:gd name="connsiteY84" fmla="*/ 58671 h 167788"/>
              <a:gd name="connsiteX85" fmla="*/ 76843 w 103219"/>
              <a:gd name="connsiteY85" fmla="*/ 55719 h 167788"/>
              <a:gd name="connsiteX86" fmla="*/ 78605 w 103219"/>
              <a:gd name="connsiteY86" fmla="*/ 55227 h 167788"/>
              <a:gd name="connsiteX87" fmla="*/ 81632 w 103219"/>
              <a:gd name="connsiteY87" fmla="*/ 55493 h 167788"/>
              <a:gd name="connsiteX88" fmla="*/ 81963 w 103219"/>
              <a:gd name="connsiteY88" fmla="*/ 55483 h 167788"/>
              <a:gd name="connsiteX89" fmla="*/ 85768 w 103219"/>
              <a:gd name="connsiteY89" fmla="*/ 50015 h 167788"/>
              <a:gd name="connsiteX90" fmla="*/ 83951 w 103219"/>
              <a:gd name="connsiteY90" fmla="*/ 46884 h 167788"/>
              <a:gd name="connsiteX91" fmla="*/ 82067 w 103219"/>
              <a:gd name="connsiteY91" fmla="*/ 42277 h 167788"/>
              <a:gd name="connsiteX92" fmla="*/ 80684 w 103219"/>
              <a:gd name="connsiteY92" fmla="*/ 37947 h 167788"/>
              <a:gd name="connsiteX93" fmla="*/ 75879 w 103219"/>
              <a:gd name="connsiteY93" fmla="*/ 38686 h 167788"/>
              <a:gd name="connsiteX94" fmla="*/ 74331 w 103219"/>
              <a:gd name="connsiteY94" fmla="*/ 34192 h 167788"/>
              <a:gd name="connsiteX95" fmla="*/ 71396 w 103219"/>
              <a:gd name="connsiteY95" fmla="*/ 32657 h 167788"/>
              <a:gd name="connsiteX96" fmla="*/ 70106 w 103219"/>
              <a:gd name="connsiteY96" fmla="*/ 32999 h 167788"/>
              <a:gd name="connsiteX97" fmla="*/ 68715 w 103219"/>
              <a:gd name="connsiteY97" fmla="*/ 37187 h 167788"/>
              <a:gd name="connsiteX98" fmla="*/ 69563 w 103219"/>
              <a:gd name="connsiteY98" fmla="*/ 41791 h 167788"/>
              <a:gd name="connsiteX99" fmla="*/ 66925 w 103219"/>
              <a:gd name="connsiteY99" fmla="*/ 45042 h 167788"/>
              <a:gd name="connsiteX100" fmla="*/ 66868 w 103219"/>
              <a:gd name="connsiteY100" fmla="*/ 45041 h 167788"/>
              <a:gd name="connsiteX101" fmla="*/ 64751 w 103219"/>
              <a:gd name="connsiteY101" fmla="*/ 43941 h 167788"/>
              <a:gd name="connsiteX102" fmla="*/ 62225 w 103219"/>
              <a:gd name="connsiteY102" fmla="*/ 41553 h 167788"/>
              <a:gd name="connsiteX103" fmla="*/ 59612 w 103219"/>
              <a:gd name="connsiteY103" fmla="*/ 40982 h 167788"/>
              <a:gd name="connsiteX104" fmla="*/ 55418 w 103219"/>
              <a:gd name="connsiteY104" fmla="*/ 33965 h 167788"/>
              <a:gd name="connsiteX105" fmla="*/ 61025 w 103219"/>
              <a:gd name="connsiteY105" fmla="*/ 29882 h 167788"/>
              <a:gd name="connsiteX106" fmla="*/ 62645 w 103219"/>
              <a:gd name="connsiteY106" fmla="*/ 30143 h 167788"/>
              <a:gd name="connsiteX107" fmla="*/ 66173 w 103219"/>
              <a:gd name="connsiteY107" fmla="*/ 20991 h 167788"/>
              <a:gd name="connsiteX108" fmla="*/ 57300 w 103219"/>
              <a:gd name="connsiteY108" fmla="*/ 15226 h 167788"/>
              <a:gd name="connsiteX109" fmla="*/ 54042 w 103219"/>
              <a:gd name="connsiteY109" fmla="*/ 15007 h 167788"/>
              <a:gd name="connsiteX110" fmla="*/ 46888 w 103219"/>
              <a:gd name="connsiteY110" fmla="*/ 9310 h 167788"/>
              <a:gd name="connsiteX111" fmla="*/ 43987 w 103219"/>
              <a:gd name="connsiteY111" fmla="*/ 8778 h 167788"/>
              <a:gd name="connsiteX112" fmla="*/ 41559 w 103219"/>
              <a:gd name="connsiteY112" fmla="*/ 8823 h 167788"/>
              <a:gd name="connsiteX113" fmla="*/ 39326 w 103219"/>
              <a:gd name="connsiteY113" fmla="*/ 8547 h 167788"/>
              <a:gd name="connsiteX114" fmla="*/ 36454 w 103219"/>
              <a:gd name="connsiteY114" fmla="*/ 8023 h 167788"/>
              <a:gd name="connsiteX115" fmla="*/ 35639 w 103219"/>
              <a:gd name="connsiteY115" fmla="*/ 8064 h 167788"/>
              <a:gd name="connsiteX116" fmla="*/ 30985 w 103219"/>
              <a:gd name="connsiteY116" fmla="*/ 9499 h 167788"/>
              <a:gd name="connsiteX117" fmla="*/ 25633 w 103219"/>
              <a:gd name="connsiteY117" fmla="*/ 5605 h 167788"/>
              <a:gd name="connsiteX118" fmla="*/ 22440 w 103219"/>
              <a:gd name="connsiteY118" fmla="*/ 2870 h 167788"/>
              <a:gd name="connsiteX119" fmla="*/ 17108 w 103219"/>
              <a:gd name="connsiteY119" fmla="*/ 125 h 167788"/>
              <a:gd name="connsiteX120" fmla="*/ 15752 w 103219"/>
              <a:gd name="connsiteY120" fmla="*/ 263 h 167788"/>
              <a:gd name="connsiteX121" fmla="*/ 13715 w 103219"/>
              <a:gd name="connsiteY121" fmla="*/ 0 h 167788"/>
              <a:gd name="connsiteX0" fmla="*/ 13715 w 103219"/>
              <a:gd name="connsiteY0" fmla="*/ 0 h 167788"/>
              <a:gd name="connsiteX1" fmla="*/ 7339 w 103219"/>
              <a:gd name="connsiteY1" fmla="*/ 2357 h 167788"/>
              <a:gd name="connsiteX2" fmla="*/ 8341 w 103219"/>
              <a:gd name="connsiteY2" fmla="*/ 6203 h 167788"/>
              <a:gd name="connsiteX3" fmla="*/ 10097 w 103219"/>
              <a:gd name="connsiteY3" fmla="*/ 9549 h 167788"/>
              <a:gd name="connsiteX4" fmla="*/ 7200 w 103219"/>
              <a:gd name="connsiteY4" fmla="*/ 10084 h 167788"/>
              <a:gd name="connsiteX5" fmla="*/ 6419 w 103219"/>
              <a:gd name="connsiteY5" fmla="*/ 10065 h 167788"/>
              <a:gd name="connsiteX6" fmla="*/ 5185 w 103219"/>
              <a:gd name="connsiteY6" fmla="*/ 9992 h 167788"/>
              <a:gd name="connsiteX7" fmla="*/ 4338 w 103219"/>
              <a:gd name="connsiteY7" fmla="*/ 10104 h 167788"/>
              <a:gd name="connsiteX8" fmla="*/ 3348 w 103219"/>
              <a:gd name="connsiteY8" fmla="*/ 11683 h 167788"/>
              <a:gd name="connsiteX9" fmla="*/ 2870 w 103219"/>
              <a:gd name="connsiteY9" fmla="*/ 13650 h 167788"/>
              <a:gd name="connsiteX10" fmla="*/ 3984 w 103219"/>
              <a:gd name="connsiteY10" fmla="*/ 15434 h 167788"/>
              <a:gd name="connsiteX11" fmla="*/ 2990 w 103219"/>
              <a:gd name="connsiteY11" fmla="*/ 16719 h 167788"/>
              <a:gd name="connsiteX12" fmla="*/ 1426 w 103219"/>
              <a:gd name="connsiteY12" fmla="*/ 17408 h 167788"/>
              <a:gd name="connsiteX13" fmla="*/ 67 w 103219"/>
              <a:gd name="connsiteY13" fmla="*/ 22295 h 167788"/>
              <a:gd name="connsiteX14" fmla="*/ 725 w 103219"/>
              <a:gd name="connsiteY14" fmla="*/ 27017 h 167788"/>
              <a:gd name="connsiteX15" fmla="*/ 460 w 103219"/>
              <a:gd name="connsiteY15" fmla="*/ 28724 h 167788"/>
              <a:gd name="connsiteX16" fmla="*/ 2085 w 103219"/>
              <a:gd name="connsiteY16" fmla="*/ 29773 h 167788"/>
              <a:gd name="connsiteX17" fmla="*/ 4316 w 103219"/>
              <a:gd name="connsiteY17" fmla="*/ 30130 h 167788"/>
              <a:gd name="connsiteX18" fmla="*/ 6222 w 103219"/>
              <a:gd name="connsiteY18" fmla="*/ 29528 h 167788"/>
              <a:gd name="connsiteX19" fmla="*/ 10742 w 103219"/>
              <a:gd name="connsiteY19" fmla="*/ 28121 h 167788"/>
              <a:gd name="connsiteX20" fmla="*/ 17372 w 103219"/>
              <a:gd name="connsiteY20" fmla="*/ 29196 h 167788"/>
              <a:gd name="connsiteX21" fmla="*/ 20738 w 103219"/>
              <a:gd name="connsiteY21" fmla="*/ 31028 h 167788"/>
              <a:gd name="connsiteX22" fmla="*/ 20488 w 103219"/>
              <a:gd name="connsiteY22" fmla="*/ 35993 h 167788"/>
              <a:gd name="connsiteX23" fmla="*/ 17976 w 103219"/>
              <a:gd name="connsiteY23" fmla="*/ 40567 h 167788"/>
              <a:gd name="connsiteX24" fmla="*/ 17767 w 103219"/>
              <a:gd name="connsiteY24" fmla="*/ 45436 h 167788"/>
              <a:gd name="connsiteX25" fmla="*/ 19313 w 103219"/>
              <a:gd name="connsiteY25" fmla="*/ 51198 h 167788"/>
              <a:gd name="connsiteX26" fmla="*/ 21202 w 103219"/>
              <a:gd name="connsiteY26" fmla="*/ 57601 h 167788"/>
              <a:gd name="connsiteX27" fmla="*/ 20683 w 103219"/>
              <a:gd name="connsiteY27" fmla="*/ 62645 h 167788"/>
              <a:gd name="connsiteX28" fmla="*/ 26305 w 103219"/>
              <a:gd name="connsiteY28" fmla="*/ 69471 h 167788"/>
              <a:gd name="connsiteX29" fmla="*/ 32531 w 103219"/>
              <a:gd name="connsiteY29" fmla="*/ 76701 h 167788"/>
              <a:gd name="connsiteX30" fmla="*/ 33596 w 103219"/>
              <a:gd name="connsiteY30" fmla="*/ 81425 h 167788"/>
              <a:gd name="connsiteX31" fmla="*/ 38147 w 103219"/>
              <a:gd name="connsiteY31" fmla="*/ 88307 h 167788"/>
              <a:gd name="connsiteX32" fmla="*/ 44363 w 103219"/>
              <a:gd name="connsiteY32" fmla="*/ 90388 h 167788"/>
              <a:gd name="connsiteX33" fmla="*/ 47308 w 103219"/>
              <a:gd name="connsiteY33" fmla="*/ 91437 h 167788"/>
              <a:gd name="connsiteX34" fmla="*/ 70346 w 103219"/>
              <a:gd name="connsiteY34" fmla="*/ 128784 h 167788"/>
              <a:gd name="connsiteX35" fmla="*/ 67528 w 103219"/>
              <a:gd name="connsiteY35" fmla="*/ 137718 h 167788"/>
              <a:gd name="connsiteX36" fmla="*/ 67010 w 103219"/>
              <a:gd name="connsiteY36" fmla="*/ 154963 h 167788"/>
              <a:gd name="connsiteX37" fmla="*/ 78191 w 103219"/>
              <a:gd name="connsiteY37" fmla="*/ 167717 h 167788"/>
              <a:gd name="connsiteX38" fmla="*/ 78566 w 103219"/>
              <a:gd name="connsiteY38" fmla="*/ 167788 h 167788"/>
              <a:gd name="connsiteX39" fmla="*/ 79964 w 103219"/>
              <a:gd name="connsiteY39" fmla="*/ 167066 h 167788"/>
              <a:gd name="connsiteX40" fmla="*/ 80189 w 103219"/>
              <a:gd name="connsiteY40" fmla="*/ 165265 h 167788"/>
              <a:gd name="connsiteX41" fmla="*/ 76206 w 103219"/>
              <a:gd name="connsiteY41" fmla="*/ 160326 h 167788"/>
              <a:gd name="connsiteX42" fmla="*/ 75438 w 103219"/>
              <a:gd name="connsiteY42" fmla="*/ 158607 h 167788"/>
              <a:gd name="connsiteX43" fmla="*/ 76574 w 103219"/>
              <a:gd name="connsiteY43" fmla="*/ 156807 h 167788"/>
              <a:gd name="connsiteX44" fmla="*/ 77612 w 103219"/>
              <a:gd name="connsiteY44" fmla="*/ 153762 h 167788"/>
              <a:gd name="connsiteX45" fmla="*/ 77019 w 103219"/>
              <a:gd name="connsiteY45" fmla="*/ 150697 h 167788"/>
              <a:gd name="connsiteX46" fmla="*/ 78584 w 103219"/>
              <a:gd name="connsiteY46" fmla="*/ 148251 h 167788"/>
              <a:gd name="connsiteX47" fmla="*/ 79950 w 103219"/>
              <a:gd name="connsiteY47" fmla="*/ 147926 h 167788"/>
              <a:gd name="connsiteX48" fmla="*/ 82157 w 103219"/>
              <a:gd name="connsiteY48" fmla="*/ 143996 h 167788"/>
              <a:gd name="connsiteX49" fmla="*/ 83972 w 103219"/>
              <a:gd name="connsiteY49" fmla="*/ 142883 h 167788"/>
              <a:gd name="connsiteX50" fmla="*/ 89191 w 103219"/>
              <a:gd name="connsiteY50" fmla="*/ 135957 h 167788"/>
              <a:gd name="connsiteX51" fmla="*/ 90346 w 103219"/>
              <a:gd name="connsiteY51" fmla="*/ 129034 h 167788"/>
              <a:gd name="connsiteX52" fmla="*/ 93222 w 103219"/>
              <a:gd name="connsiteY52" fmla="*/ 128199 h 167788"/>
              <a:gd name="connsiteX53" fmla="*/ 95590 w 103219"/>
              <a:gd name="connsiteY53" fmla="*/ 128275 h 167788"/>
              <a:gd name="connsiteX54" fmla="*/ 96816 w 103219"/>
              <a:gd name="connsiteY54" fmla="*/ 128189 h 167788"/>
              <a:gd name="connsiteX55" fmla="*/ 98722 w 103219"/>
              <a:gd name="connsiteY55" fmla="*/ 126412 h 167788"/>
              <a:gd name="connsiteX56" fmla="*/ 99037 w 103219"/>
              <a:gd name="connsiteY56" fmla="*/ 123766 h 167788"/>
              <a:gd name="connsiteX57" fmla="*/ 98485 w 103219"/>
              <a:gd name="connsiteY57" fmla="*/ 120489 h 167788"/>
              <a:gd name="connsiteX58" fmla="*/ 100794 w 103219"/>
              <a:gd name="connsiteY58" fmla="*/ 116480 h 167788"/>
              <a:gd name="connsiteX59" fmla="*/ 103122 w 103219"/>
              <a:gd name="connsiteY59" fmla="*/ 111488 h 167788"/>
              <a:gd name="connsiteX60" fmla="*/ 100432 w 103219"/>
              <a:gd name="connsiteY60" fmla="*/ 105970 h 167788"/>
              <a:gd name="connsiteX61" fmla="*/ 94258 w 103219"/>
              <a:gd name="connsiteY61" fmla="*/ 104853 h 167788"/>
              <a:gd name="connsiteX62" fmla="*/ 52291 w 103219"/>
              <a:gd name="connsiteY62" fmla="*/ 85834 h 167788"/>
              <a:gd name="connsiteX63" fmla="*/ 48315 w 103219"/>
              <a:gd name="connsiteY63" fmla="*/ 85159 h 167788"/>
              <a:gd name="connsiteX64" fmla="*/ 44344 w 103219"/>
              <a:gd name="connsiteY64" fmla="*/ 84447 h 167788"/>
              <a:gd name="connsiteX65" fmla="*/ 42054 w 103219"/>
              <a:gd name="connsiteY65" fmla="*/ 77635 h 167788"/>
              <a:gd name="connsiteX66" fmla="*/ 48245 w 103219"/>
              <a:gd name="connsiteY66" fmla="*/ 73783 h 167788"/>
              <a:gd name="connsiteX67" fmla="*/ 48436 w 103219"/>
              <a:gd name="connsiteY67" fmla="*/ 73786 h 167788"/>
              <a:gd name="connsiteX68" fmla="*/ 53778 w 103219"/>
              <a:gd name="connsiteY68" fmla="*/ 78335 h 167788"/>
              <a:gd name="connsiteX69" fmla="*/ 54643 w 103219"/>
              <a:gd name="connsiteY69" fmla="*/ 78928 h 167788"/>
              <a:gd name="connsiteX70" fmla="*/ 55406 w 103219"/>
              <a:gd name="connsiteY70" fmla="*/ 78741 h 167788"/>
              <a:gd name="connsiteX71" fmla="*/ 56413 w 103219"/>
              <a:gd name="connsiteY71" fmla="*/ 77119 h 167788"/>
              <a:gd name="connsiteX72" fmla="*/ 56768 w 103219"/>
              <a:gd name="connsiteY72" fmla="*/ 75186 h 167788"/>
              <a:gd name="connsiteX73" fmla="*/ 60169 w 103219"/>
              <a:gd name="connsiteY73" fmla="*/ 72690 h 167788"/>
              <a:gd name="connsiteX74" fmla="*/ 60205 w 103219"/>
              <a:gd name="connsiteY74" fmla="*/ 72690 h 167788"/>
              <a:gd name="connsiteX75" fmla="*/ 60231 w 103219"/>
              <a:gd name="connsiteY75" fmla="*/ 72690 h 167788"/>
              <a:gd name="connsiteX76" fmla="*/ 64024 w 103219"/>
              <a:gd name="connsiteY76" fmla="*/ 70013 h 167788"/>
              <a:gd name="connsiteX77" fmla="*/ 65377 w 103219"/>
              <a:gd name="connsiteY77" fmla="*/ 65693 h 167788"/>
              <a:gd name="connsiteX78" fmla="*/ 64864 w 103219"/>
              <a:gd name="connsiteY78" fmla="*/ 63238 h 167788"/>
              <a:gd name="connsiteX79" fmla="*/ 66346 w 103219"/>
              <a:gd name="connsiteY79" fmla="*/ 61978 h 167788"/>
              <a:gd name="connsiteX80" fmla="*/ 71246 w 103219"/>
              <a:gd name="connsiteY80" fmla="*/ 60995 h 167788"/>
              <a:gd name="connsiteX81" fmla="*/ 71773 w 103219"/>
              <a:gd name="connsiteY81" fmla="*/ 61005 h 167788"/>
              <a:gd name="connsiteX82" fmla="*/ 71924 w 103219"/>
              <a:gd name="connsiteY82" fmla="*/ 61009 h 167788"/>
              <a:gd name="connsiteX83" fmla="*/ 75037 w 103219"/>
              <a:gd name="connsiteY83" fmla="*/ 58671 h 167788"/>
              <a:gd name="connsiteX84" fmla="*/ 76843 w 103219"/>
              <a:gd name="connsiteY84" fmla="*/ 55719 h 167788"/>
              <a:gd name="connsiteX85" fmla="*/ 78605 w 103219"/>
              <a:gd name="connsiteY85" fmla="*/ 55227 h 167788"/>
              <a:gd name="connsiteX86" fmla="*/ 81632 w 103219"/>
              <a:gd name="connsiteY86" fmla="*/ 55493 h 167788"/>
              <a:gd name="connsiteX87" fmla="*/ 81963 w 103219"/>
              <a:gd name="connsiteY87" fmla="*/ 55483 h 167788"/>
              <a:gd name="connsiteX88" fmla="*/ 85768 w 103219"/>
              <a:gd name="connsiteY88" fmla="*/ 50015 h 167788"/>
              <a:gd name="connsiteX89" fmla="*/ 83951 w 103219"/>
              <a:gd name="connsiteY89" fmla="*/ 46884 h 167788"/>
              <a:gd name="connsiteX90" fmla="*/ 82067 w 103219"/>
              <a:gd name="connsiteY90" fmla="*/ 42277 h 167788"/>
              <a:gd name="connsiteX91" fmla="*/ 80684 w 103219"/>
              <a:gd name="connsiteY91" fmla="*/ 37947 h 167788"/>
              <a:gd name="connsiteX92" fmla="*/ 75879 w 103219"/>
              <a:gd name="connsiteY92" fmla="*/ 38686 h 167788"/>
              <a:gd name="connsiteX93" fmla="*/ 74331 w 103219"/>
              <a:gd name="connsiteY93" fmla="*/ 34192 h 167788"/>
              <a:gd name="connsiteX94" fmla="*/ 71396 w 103219"/>
              <a:gd name="connsiteY94" fmla="*/ 32657 h 167788"/>
              <a:gd name="connsiteX95" fmla="*/ 70106 w 103219"/>
              <a:gd name="connsiteY95" fmla="*/ 32999 h 167788"/>
              <a:gd name="connsiteX96" fmla="*/ 68715 w 103219"/>
              <a:gd name="connsiteY96" fmla="*/ 37187 h 167788"/>
              <a:gd name="connsiteX97" fmla="*/ 69563 w 103219"/>
              <a:gd name="connsiteY97" fmla="*/ 41791 h 167788"/>
              <a:gd name="connsiteX98" fmla="*/ 66925 w 103219"/>
              <a:gd name="connsiteY98" fmla="*/ 45042 h 167788"/>
              <a:gd name="connsiteX99" fmla="*/ 66868 w 103219"/>
              <a:gd name="connsiteY99" fmla="*/ 45041 h 167788"/>
              <a:gd name="connsiteX100" fmla="*/ 64751 w 103219"/>
              <a:gd name="connsiteY100" fmla="*/ 43941 h 167788"/>
              <a:gd name="connsiteX101" fmla="*/ 62225 w 103219"/>
              <a:gd name="connsiteY101" fmla="*/ 41553 h 167788"/>
              <a:gd name="connsiteX102" fmla="*/ 59612 w 103219"/>
              <a:gd name="connsiteY102" fmla="*/ 40982 h 167788"/>
              <a:gd name="connsiteX103" fmla="*/ 55418 w 103219"/>
              <a:gd name="connsiteY103" fmla="*/ 33965 h 167788"/>
              <a:gd name="connsiteX104" fmla="*/ 61025 w 103219"/>
              <a:gd name="connsiteY104" fmla="*/ 29882 h 167788"/>
              <a:gd name="connsiteX105" fmla="*/ 62645 w 103219"/>
              <a:gd name="connsiteY105" fmla="*/ 30143 h 167788"/>
              <a:gd name="connsiteX106" fmla="*/ 66173 w 103219"/>
              <a:gd name="connsiteY106" fmla="*/ 20991 h 167788"/>
              <a:gd name="connsiteX107" fmla="*/ 57300 w 103219"/>
              <a:gd name="connsiteY107" fmla="*/ 15226 h 167788"/>
              <a:gd name="connsiteX108" fmla="*/ 54042 w 103219"/>
              <a:gd name="connsiteY108" fmla="*/ 15007 h 167788"/>
              <a:gd name="connsiteX109" fmla="*/ 46888 w 103219"/>
              <a:gd name="connsiteY109" fmla="*/ 9310 h 167788"/>
              <a:gd name="connsiteX110" fmla="*/ 43987 w 103219"/>
              <a:gd name="connsiteY110" fmla="*/ 8778 h 167788"/>
              <a:gd name="connsiteX111" fmla="*/ 41559 w 103219"/>
              <a:gd name="connsiteY111" fmla="*/ 8823 h 167788"/>
              <a:gd name="connsiteX112" fmla="*/ 39326 w 103219"/>
              <a:gd name="connsiteY112" fmla="*/ 8547 h 167788"/>
              <a:gd name="connsiteX113" fmla="*/ 36454 w 103219"/>
              <a:gd name="connsiteY113" fmla="*/ 8023 h 167788"/>
              <a:gd name="connsiteX114" fmla="*/ 35639 w 103219"/>
              <a:gd name="connsiteY114" fmla="*/ 8064 h 167788"/>
              <a:gd name="connsiteX115" fmla="*/ 30985 w 103219"/>
              <a:gd name="connsiteY115" fmla="*/ 9499 h 167788"/>
              <a:gd name="connsiteX116" fmla="*/ 25633 w 103219"/>
              <a:gd name="connsiteY116" fmla="*/ 5605 h 167788"/>
              <a:gd name="connsiteX117" fmla="*/ 22440 w 103219"/>
              <a:gd name="connsiteY117" fmla="*/ 2870 h 167788"/>
              <a:gd name="connsiteX118" fmla="*/ 17108 w 103219"/>
              <a:gd name="connsiteY118" fmla="*/ 125 h 167788"/>
              <a:gd name="connsiteX119" fmla="*/ 15752 w 103219"/>
              <a:gd name="connsiteY119" fmla="*/ 263 h 167788"/>
              <a:gd name="connsiteX120" fmla="*/ 13715 w 103219"/>
              <a:gd name="connsiteY120" fmla="*/ 0 h 167788"/>
              <a:gd name="connsiteX0" fmla="*/ 13715 w 105197"/>
              <a:gd name="connsiteY0" fmla="*/ 0 h 167788"/>
              <a:gd name="connsiteX1" fmla="*/ 7339 w 105197"/>
              <a:gd name="connsiteY1" fmla="*/ 2357 h 167788"/>
              <a:gd name="connsiteX2" fmla="*/ 8341 w 105197"/>
              <a:gd name="connsiteY2" fmla="*/ 6203 h 167788"/>
              <a:gd name="connsiteX3" fmla="*/ 10097 w 105197"/>
              <a:gd name="connsiteY3" fmla="*/ 9549 h 167788"/>
              <a:gd name="connsiteX4" fmla="*/ 7200 w 105197"/>
              <a:gd name="connsiteY4" fmla="*/ 10084 h 167788"/>
              <a:gd name="connsiteX5" fmla="*/ 6419 w 105197"/>
              <a:gd name="connsiteY5" fmla="*/ 10065 h 167788"/>
              <a:gd name="connsiteX6" fmla="*/ 5185 w 105197"/>
              <a:gd name="connsiteY6" fmla="*/ 9992 h 167788"/>
              <a:gd name="connsiteX7" fmla="*/ 4338 w 105197"/>
              <a:gd name="connsiteY7" fmla="*/ 10104 h 167788"/>
              <a:gd name="connsiteX8" fmla="*/ 3348 w 105197"/>
              <a:gd name="connsiteY8" fmla="*/ 11683 h 167788"/>
              <a:gd name="connsiteX9" fmla="*/ 2870 w 105197"/>
              <a:gd name="connsiteY9" fmla="*/ 13650 h 167788"/>
              <a:gd name="connsiteX10" fmla="*/ 3984 w 105197"/>
              <a:gd name="connsiteY10" fmla="*/ 15434 h 167788"/>
              <a:gd name="connsiteX11" fmla="*/ 2990 w 105197"/>
              <a:gd name="connsiteY11" fmla="*/ 16719 h 167788"/>
              <a:gd name="connsiteX12" fmla="*/ 1426 w 105197"/>
              <a:gd name="connsiteY12" fmla="*/ 17408 h 167788"/>
              <a:gd name="connsiteX13" fmla="*/ 67 w 105197"/>
              <a:gd name="connsiteY13" fmla="*/ 22295 h 167788"/>
              <a:gd name="connsiteX14" fmla="*/ 725 w 105197"/>
              <a:gd name="connsiteY14" fmla="*/ 27017 h 167788"/>
              <a:gd name="connsiteX15" fmla="*/ 460 w 105197"/>
              <a:gd name="connsiteY15" fmla="*/ 28724 h 167788"/>
              <a:gd name="connsiteX16" fmla="*/ 2085 w 105197"/>
              <a:gd name="connsiteY16" fmla="*/ 29773 h 167788"/>
              <a:gd name="connsiteX17" fmla="*/ 4316 w 105197"/>
              <a:gd name="connsiteY17" fmla="*/ 30130 h 167788"/>
              <a:gd name="connsiteX18" fmla="*/ 6222 w 105197"/>
              <a:gd name="connsiteY18" fmla="*/ 29528 h 167788"/>
              <a:gd name="connsiteX19" fmla="*/ 10742 w 105197"/>
              <a:gd name="connsiteY19" fmla="*/ 28121 h 167788"/>
              <a:gd name="connsiteX20" fmla="*/ 17372 w 105197"/>
              <a:gd name="connsiteY20" fmla="*/ 29196 h 167788"/>
              <a:gd name="connsiteX21" fmla="*/ 20738 w 105197"/>
              <a:gd name="connsiteY21" fmla="*/ 31028 h 167788"/>
              <a:gd name="connsiteX22" fmla="*/ 20488 w 105197"/>
              <a:gd name="connsiteY22" fmla="*/ 35993 h 167788"/>
              <a:gd name="connsiteX23" fmla="*/ 17976 w 105197"/>
              <a:gd name="connsiteY23" fmla="*/ 40567 h 167788"/>
              <a:gd name="connsiteX24" fmla="*/ 17767 w 105197"/>
              <a:gd name="connsiteY24" fmla="*/ 45436 h 167788"/>
              <a:gd name="connsiteX25" fmla="*/ 19313 w 105197"/>
              <a:gd name="connsiteY25" fmla="*/ 51198 h 167788"/>
              <a:gd name="connsiteX26" fmla="*/ 21202 w 105197"/>
              <a:gd name="connsiteY26" fmla="*/ 57601 h 167788"/>
              <a:gd name="connsiteX27" fmla="*/ 20683 w 105197"/>
              <a:gd name="connsiteY27" fmla="*/ 62645 h 167788"/>
              <a:gd name="connsiteX28" fmla="*/ 26305 w 105197"/>
              <a:gd name="connsiteY28" fmla="*/ 69471 h 167788"/>
              <a:gd name="connsiteX29" fmla="*/ 32531 w 105197"/>
              <a:gd name="connsiteY29" fmla="*/ 76701 h 167788"/>
              <a:gd name="connsiteX30" fmla="*/ 33596 w 105197"/>
              <a:gd name="connsiteY30" fmla="*/ 81425 h 167788"/>
              <a:gd name="connsiteX31" fmla="*/ 38147 w 105197"/>
              <a:gd name="connsiteY31" fmla="*/ 88307 h 167788"/>
              <a:gd name="connsiteX32" fmla="*/ 44363 w 105197"/>
              <a:gd name="connsiteY32" fmla="*/ 90388 h 167788"/>
              <a:gd name="connsiteX33" fmla="*/ 47308 w 105197"/>
              <a:gd name="connsiteY33" fmla="*/ 91437 h 167788"/>
              <a:gd name="connsiteX34" fmla="*/ 70346 w 105197"/>
              <a:gd name="connsiteY34" fmla="*/ 128784 h 167788"/>
              <a:gd name="connsiteX35" fmla="*/ 67528 w 105197"/>
              <a:gd name="connsiteY35" fmla="*/ 137718 h 167788"/>
              <a:gd name="connsiteX36" fmla="*/ 67010 w 105197"/>
              <a:gd name="connsiteY36" fmla="*/ 154963 h 167788"/>
              <a:gd name="connsiteX37" fmla="*/ 78191 w 105197"/>
              <a:gd name="connsiteY37" fmla="*/ 167717 h 167788"/>
              <a:gd name="connsiteX38" fmla="*/ 78566 w 105197"/>
              <a:gd name="connsiteY38" fmla="*/ 167788 h 167788"/>
              <a:gd name="connsiteX39" fmla="*/ 79964 w 105197"/>
              <a:gd name="connsiteY39" fmla="*/ 167066 h 167788"/>
              <a:gd name="connsiteX40" fmla="*/ 80189 w 105197"/>
              <a:gd name="connsiteY40" fmla="*/ 165265 h 167788"/>
              <a:gd name="connsiteX41" fmla="*/ 76206 w 105197"/>
              <a:gd name="connsiteY41" fmla="*/ 160326 h 167788"/>
              <a:gd name="connsiteX42" fmla="*/ 75438 w 105197"/>
              <a:gd name="connsiteY42" fmla="*/ 158607 h 167788"/>
              <a:gd name="connsiteX43" fmla="*/ 76574 w 105197"/>
              <a:gd name="connsiteY43" fmla="*/ 156807 h 167788"/>
              <a:gd name="connsiteX44" fmla="*/ 77612 w 105197"/>
              <a:gd name="connsiteY44" fmla="*/ 153762 h 167788"/>
              <a:gd name="connsiteX45" fmla="*/ 77019 w 105197"/>
              <a:gd name="connsiteY45" fmla="*/ 150697 h 167788"/>
              <a:gd name="connsiteX46" fmla="*/ 78584 w 105197"/>
              <a:gd name="connsiteY46" fmla="*/ 148251 h 167788"/>
              <a:gd name="connsiteX47" fmla="*/ 79950 w 105197"/>
              <a:gd name="connsiteY47" fmla="*/ 147926 h 167788"/>
              <a:gd name="connsiteX48" fmla="*/ 82157 w 105197"/>
              <a:gd name="connsiteY48" fmla="*/ 143996 h 167788"/>
              <a:gd name="connsiteX49" fmla="*/ 83972 w 105197"/>
              <a:gd name="connsiteY49" fmla="*/ 142883 h 167788"/>
              <a:gd name="connsiteX50" fmla="*/ 89191 w 105197"/>
              <a:gd name="connsiteY50" fmla="*/ 135957 h 167788"/>
              <a:gd name="connsiteX51" fmla="*/ 90346 w 105197"/>
              <a:gd name="connsiteY51" fmla="*/ 129034 h 167788"/>
              <a:gd name="connsiteX52" fmla="*/ 93222 w 105197"/>
              <a:gd name="connsiteY52" fmla="*/ 128199 h 167788"/>
              <a:gd name="connsiteX53" fmla="*/ 95590 w 105197"/>
              <a:gd name="connsiteY53" fmla="*/ 128275 h 167788"/>
              <a:gd name="connsiteX54" fmla="*/ 96816 w 105197"/>
              <a:gd name="connsiteY54" fmla="*/ 128189 h 167788"/>
              <a:gd name="connsiteX55" fmla="*/ 98722 w 105197"/>
              <a:gd name="connsiteY55" fmla="*/ 126412 h 167788"/>
              <a:gd name="connsiteX56" fmla="*/ 99037 w 105197"/>
              <a:gd name="connsiteY56" fmla="*/ 123766 h 167788"/>
              <a:gd name="connsiteX57" fmla="*/ 98485 w 105197"/>
              <a:gd name="connsiteY57" fmla="*/ 120489 h 167788"/>
              <a:gd name="connsiteX58" fmla="*/ 100794 w 105197"/>
              <a:gd name="connsiteY58" fmla="*/ 116480 h 167788"/>
              <a:gd name="connsiteX59" fmla="*/ 103122 w 105197"/>
              <a:gd name="connsiteY59" fmla="*/ 111488 h 167788"/>
              <a:gd name="connsiteX60" fmla="*/ 100432 w 105197"/>
              <a:gd name="connsiteY60" fmla="*/ 105970 h 167788"/>
              <a:gd name="connsiteX61" fmla="*/ 52291 w 105197"/>
              <a:gd name="connsiteY61" fmla="*/ 85834 h 167788"/>
              <a:gd name="connsiteX62" fmla="*/ 48315 w 105197"/>
              <a:gd name="connsiteY62" fmla="*/ 85159 h 167788"/>
              <a:gd name="connsiteX63" fmla="*/ 44344 w 105197"/>
              <a:gd name="connsiteY63" fmla="*/ 84447 h 167788"/>
              <a:gd name="connsiteX64" fmla="*/ 42054 w 105197"/>
              <a:gd name="connsiteY64" fmla="*/ 77635 h 167788"/>
              <a:gd name="connsiteX65" fmla="*/ 48245 w 105197"/>
              <a:gd name="connsiteY65" fmla="*/ 73783 h 167788"/>
              <a:gd name="connsiteX66" fmla="*/ 48436 w 105197"/>
              <a:gd name="connsiteY66" fmla="*/ 73786 h 167788"/>
              <a:gd name="connsiteX67" fmla="*/ 53778 w 105197"/>
              <a:gd name="connsiteY67" fmla="*/ 78335 h 167788"/>
              <a:gd name="connsiteX68" fmla="*/ 54643 w 105197"/>
              <a:gd name="connsiteY68" fmla="*/ 78928 h 167788"/>
              <a:gd name="connsiteX69" fmla="*/ 55406 w 105197"/>
              <a:gd name="connsiteY69" fmla="*/ 78741 h 167788"/>
              <a:gd name="connsiteX70" fmla="*/ 56413 w 105197"/>
              <a:gd name="connsiteY70" fmla="*/ 77119 h 167788"/>
              <a:gd name="connsiteX71" fmla="*/ 56768 w 105197"/>
              <a:gd name="connsiteY71" fmla="*/ 75186 h 167788"/>
              <a:gd name="connsiteX72" fmla="*/ 60169 w 105197"/>
              <a:gd name="connsiteY72" fmla="*/ 72690 h 167788"/>
              <a:gd name="connsiteX73" fmla="*/ 60205 w 105197"/>
              <a:gd name="connsiteY73" fmla="*/ 72690 h 167788"/>
              <a:gd name="connsiteX74" fmla="*/ 60231 w 105197"/>
              <a:gd name="connsiteY74" fmla="*/ 72690 h 167788"/>
              <a:gd name="connsiteX75" fmla="*/ 64024 w 105197"/>
              <a:gd name="connsiteY75" fmla="*/ 70013 h 167788"/>
              <a:gd name="connsiteX76" fmla="*/ 65377 w 105197"/>
              <a:gd name="connsiteY76" fmla="*/ 65693 h 167788"/>
              <a:gd name="connsiteX77" fmla="*/ 64864 w 105197"/>
              <a:gd name="connsiteY77" fmla="*/ 63238 h 167788"/>
              <a:gd name="connsiteX78" fmla="*/ 66346 w 105197"/>
              <a:gd name="connsiteY78" fmla="*/ 61978 h 167788"/>
              <a:gd name="connsiteX79" fmla="*/ 71246 w 105197"/>
              <a:gd name="connsiteY79" fmla="*/ 60995 h 167788"/>
              <a:gd name="connsiteX80" fmla="*/ 71773 w 105197"/>
              <a:gd name="connsiteY80" fmla="*/ 61005 h 167788"/>
              <a:gd name="connsiteX81" fmla="*/ 71924 w 105197"/>
              <a:gd name="connsiteY81" fmla="*/ 61009 h 167788"/>
              <a:gd name="connsiteX82" fmla="*/ 75037 w 105197"/>
              <a:gd name="connsiteY82" fmla="*/ 58671 h 167788"/>
              <a:gd name="connsiteX83" fmla="*/ 76843 w 105197"/>
              <a:gd name="connsiteY83" fmla="*/ 55719 h 167788"/>
              <a:gd name="connsiteX84" fmla="*/ 78605 w 105197"/>
              <a:gd name="connsiteY84" fmla="*/ 55227 h 167788"/>
              <a:gd name="connsiteX85" fmla="*/ 81632 w 105197"/>
              <a:gd name="connsiteY85" fmla="*/ 55493 h 167788"/>
              <a:gd name="connsiteX86" fmla="*/ 81963 w 105197"/>
              <a:gd name="connsiteY86" fmla="*/ 55483 h 167788"/>
              <a:gd name="connsiteX87" fmla="*/ 85768 w 105197"/>
              <a:gd name="connsiteY87" fmla="*/ 50015 h 167788"/>
              <a:gd name="connsiteX88" fmla="*/ 83951 w 105197"/>
              <a:gd name="connsiteY88" fmla="*/ 46884 h 167788"/>
              <a:gd name="connsiteX89" fmla="*/ 82067 w 105197"/>
              <a:gd name="connsiteY89" fmla="*/ 42277 h 167788"/>
              <a:gd name="connsiteX90" fmla="*/ 80684 w 105197"/>
              <a:gd name="connsiteY90" fmla="*/ 37947 h 167788"/>
              <a:gd name="connsiteX91" fmla="*/ 75879 w 105197"/>
              <a:gd name="connsiteY91" fmla="*/ 38686 h 167788"/>
              <a:gd name="connsiteX92" fmla="*/ 74331 w 105197"/>
              <a:gd name="connsiteY92" fmla="*/ 34192 h 167788"/>
              <a:gd name="connsiteX93" fmla="*/ 71396 w 105197"/>
              <a:gd name="connsiteY93" fmla="*/ 32657 h 167788"/>
              <a:gd name="connsiteX94" fmla="*/ 70106 w 105197"/>
              <a:gd name="connsiteY94" fmla="*/ 32999 h 167788"/>
              <a:gd name="connsiteX95" fmla="*/ 68715 w 105197"/>
              <a:gd name="connsiteY95" fmla="*/ 37187 h 167788"/>
              <a:gd name="connsiteX96" fmla="*/ 69563 w 105197"/>
              <a:gd name="connsiteY96" fmla="*/ 41791 h 167788"/>
              <a:gd name="connsiteX97" fmla="*/ 66925 w 105197"/>
              <a:gd name="connsiteY97" fmla="*/ 45042 h 167788"/>
              <a:gd name="connsiteX98" fmla="*/ 66868 w 105197"/>
              <a:gd name="connsiteY98" fmla="*/ 45041 h 167788"/>
              <a:gd name="connsiteX99" fmla="*/ 64751 w 105197"/>
              <a:gd name="connsiteY99" fmla="*/ 43941 h 167788"/>
              <a:gd name="connsiteX100" fmla="*/ 62225 w 105197"/>
              <a:gd name="connsiteY100" fmla="*/ 41553 h 167788"/>
              <a:gd name="connsiteX101" fmla="*/ 59612 w 105197"/>
              <a:gd name="connsiteY101" fmla="*/ 40982 h 167788"/>
              <a:gd name="connsiteX102" fmla="*/ 55418 w 105197"/>
              <a:gd name="connsiteY102" fmla="*/ 33965 h 167788"/>
              <a:gd name="connsiteX103" fmla="*/ 61025 w 105197"/>
              <a:gd name="connsiteY103" fmla="*/ 29882 h 167788"/>
              <a:gd name="connsiteX104" fmla="*/ 62645 w 105197"/>
              <a:gd name="connsiteY104" fmla="*/ 30143 h 167788"/>
              <a:gd name="connsiteX105" fmla="*/ 66173 w 105197"/>
              <a:gd name="connsiteY105" fmla="*/ 20991 h 167788"/>
              <a:gd name="connsiteX106" fmla="*/ 57300 w 105197"/>
              <a:gd name="connsiteY106" fmla="*/ 15226 h 167788"/>
              <a:gd name="connsiteX107" fmla="*/ 54042 w 105197"/>
              <a:gd name="connsiteY107" fmla="*/ 15007 h 167788"/>
              <a:gd name="connsiteX108" fmla="*/ 46888 w 105197"/>
              <a:gd name="connsiteY108" fmla="*/ 9310 h 167788"/>
              <a:gd name="connsiteX109" fmla="*/ 43987 w 105197"/>
              <a:gd name="connsiteY109" fmla="*/ 8778 h 167788"/>
              <a:gd name="connsiteX110" fmla="*/ 41559 w 105197"/>
              <a:gd name="connsiteY110" fmla="*/ 8823 h 167788"/>
              <a:gd name="connsiteX111" fmla="*/ 39326 w 105197"/>
              <a:gd name="connsiteY111" fmla="*/ 8547 h 167788"/>
              <a:gd name="connsiteX112" fmla="*/ 36454 w 105197"/>
              <a:gd name="connsiteY112" fmla="*/ 8023 h 167788"/>
              <a:gd name="connsiteX113" fmla="*/ 35639 w 105197"/>
              <a:gd name="connsiteY113" fmla="*/ 8064 h 167788"/>
              <a:gd name="connsiteX114" fmla="*/ 30985 w 105197"/>
              <a:gd name="connsiteY114" fmla="*/ 9499 h 167788"/>
              <a:gd name="connsiteX115" fmla="*/ 25633 w 105197"/>
              <a:gd name="connsiteY115" fmla="*/ 5605 h 167788"/>
              <a:gd name="connsiteX116" fmla="*/ 22440 w 105197"/>
              <a:gd name="connsiteY116" fmla="*/ 2870 h 167788"/>
              <a:gd name="connsiteX117" fmla="*/ 17108 w 105197"/>
              <a:gd name="connsiteY117" fmla="*/ 125 h 167788"/>
              <a:gd name="connsiteX118" fmla="*/ 15752 w 105197"/>
              <a:gd name="connsiteY118" fmla="*/ 263 h 167788"/>
              <a:gd name="connsiteX119" fmla="*/ 13715 w 105197"/>
              <a:gd name="connsiteY119" fmla="*/ 0 h 167788"/>
              <a:gd name="connsiteX0" fmla="*/ 13715 w 106395"/>
              <a:gd name="connsiteY0" fmla="*/ 0 h 167788"/>
              <a:gd name="connsiteX1" fmla="*/ 7339 w 106395"/>
              <a:gd name="connsiteY1" fmla="*/ 2357 h 167788"/>
              <a:gd name="connsiteX2" fmla="*/ 8341 w 106395"/>
              <a:gd name="connsiteY2" fmla="*/ 6203 h 167788"/>
              <a:gd name="connsiteX3" fmla="*/ 10097 w 106395"/>
              <a:gd name="connsiteY3" fmla="*/ 9549 h 167788"/>
              <a:gd name="connsiteX4" fmla="*/ 7200 w 106395"/>
              <a:gd name="connsiteY4" fmla="*/ 10084 h 167788"/>
              <a:gd name="connsiteX5" fmla="*/ 6419 w 106395"/>
              <a:gd name="connsiteY5" fmla="*/ 10065 h 167788"/>
              <a:gd name="connsiteX6" fmla="*/ 5185 w 106395"/>
              <a:gd name="connsiteY6" fmla="*/ 9992 h 167788"/>
              <a:gd name="connsiteX7" fmla="*/ 4338 w 106395"/>
              <a:gd name="connsiteY7" fmla="*/ 10104 h 167788"/>
              <a:gd name="connsiteX8" fmla="*/ 3348 w 106395"/>
              <a:gd name="connsiteY8" fmla="*/ 11683 h 167788"/>
              <a:gd name="connsiteX9" fmla="*/ 2870 w 106395"/>
              <a:gd name="connsiteY9" fmla="*/ 13650 h 167788"/>
              <a:gd name="connsiteX10" fmla="*/ 3984 w 106395"/>
              <a:gd name="connsiteY10" fmla="*/ 15434 h 167788"/>
              <a:gd name="connsiteX11" fmla="*/ 2990 w 106395"/>
              <a:gd name="connsiteY11" fmla="*/ 16719 h 167788"/>
              <a:gd name="connsiteX12" fmla="*/ 1426 w 106395"/>
              <a:gd name="connsiteY12" fmla="*/ 17408 h 167788"/>
              <a:gd name="connsiteX13" fmla="*/ 67 w 106395"/>
              <a:gd name="connsiteY13" fmla="*/ 22295 h 167788"/>
              <a:gd name="connsiteX14" fmla="*/ 725 w 106395"/>
              <a:gd name="connsiteY14" fmla="*/ 27017 h 167788"/>
              <a:gd name="connsiteX15" fmla="*/ 460 w 106395"/>
              <a:gd name="connsiteY15" fmla="*/ 28724 h 167788"/>
              <a:gd name="connsiteX16" fmla="*/ 2085 w 106395"/>
              <a:gd name="connsiteY16" fmla="*/ 29773 h 167788"/>
              <a:gd name="connsiteX17" fmla="*/ 4316 w 106395"/>
              <a:gd name="connsiteY17" fmla="*/ 30130 h 167788"/>
              <a:gd name="connsiteX18" fmla="*/ 6222 w 106395"/>
              <a:gd name="connsiteY18" fmla="*/ 29528 h 167788"/>
              <a:gd name="connsiteX19" fmla="*/ 10742 w 106395"/>
              <a:gd name="connsiteY19" fmla="*/ 28121 h 167788"/>
              <a:gd name="connsiteX20" fmla="*/ 17372 w 106395"/>
              <a:gd name="connsiteY20" fmla="*/ 29196 h 167788"/>
              <a:gd name="connsiteX21" fmla="*/ 20738 w 106395"/>
              <a:gd name="connsiteY21" fmla="*/ 31028 h 167788"/>
              <a:gd name="connsiteX22" fmla="*/ 20488 w 106395"/>
              <a:gd name="connsiteY22" fmla="*/ 35993 h 167788"/>
              <a:gd name="connsiteX23" fmla="*/ 17976 w 106395"/>
              <a:gd name="connsiteY23" fmla="*/ 40567 h 167788"/>
              <a:gd name="connsiteX24" fmla="*/ 17767 w 106395"/>
              <a:gd name="connsiteY24" fmla="*/ 45436 h 167788"/>
              <a:gd name="connsiteX25" fmla="*/ 19313 w 106395"/>
              <a:gd name="connsiteY25" fmla="*/ 51198 h 167788"/>
              <a:gd name="connsiteX26" fmla="*/ 21202 w 106395"/>
              <a:gd name="connsiteY26" fmla="*/ 57601 h 167788"/>
              <a:gd name="connsiteX27" fmla="*/ 20683 w 106395"/>
              <a:gd name="connsiteY27" fmla="*/ 62645 h 167788"/>
              <a:gd name="connsiteX28" fmla="*/ 26305 w 106395"/>
              <a:gd name="connsiteY28" fmla="*/ 69471 h 167788"/>
              <a:gd name="connsiteX29" fmla="*/ 32531 w 106395"/>
              <a:gd name="connsiteY29" fmla="*/ 76701 h 167788"/>
              <a:gd name="connsiteX30" fmla="*/ 33596 w 106395"/>
              <a:gd name="connsiteY30" fmla="*/ 81425 h 167788"/>
              <a:gd name="connsiteX31" fmla="*/ 38147 w 106395"/>
              <a:gd name="connsiteY31" fmla="*/ 88307 h 167788"/>
              <a:gd name="connsiteX32" fmla="*/ 44363 w 106395"/>
              <a:gd name="connsiteY32" fmla="*/ 90388 h 167788"/>
              <a:gd name="connsiteX33" fmla="*/ 47308 w 106395"/>
              <a:gd name="connsiteY33" fmla="*/ 91437 h 167788"/>
              <a:gd name="connsiteX34" fmla="*/ 70346 w 106395"/>
              <a:gd name="connsiteY34" fmla="*/ 128784 h 167788"/>
              <a:gd name="connsiteX35" fmla="*/ 67528 w 106395"/>
              <a:gd name="connsiteY35" fmla="*/ 137718 h 167788"/>
              <a:gd name="connsiteX36" fmla="*/ 67010 w 106395"/>
              <a:gd name="connsiteY36" fmla="*/ 154963 h 167788"/>
              <a:gd name="connsiteX37" fmla="*/ 78191 w 106395"/>
              <a:gd name="connsiteY37" fmla="*/ 167717 h 167788"/>
              <a:gd name="connsiteX38" fmla="*/ 78566 w 106395"/>
              <a:gd name="connsiteY38" fmla="*/ 167788 h 167788"/>
              <a:gd name="connsiteX39" fmla="*/ 79964 w 106395"/>
              <a:gd name="connsiteY39" fmla="*/ 167066 h 167788"/>
              <a:gd name="connsiteX40" fmla="*/ 80189 w 106395"/>
              <a:gd name="connsiteY40" fmla="*/ 165265 h 167788"/>
              <a:gd name="connsiteX41" fmla="*/ 76206 w 106395"/>
              <a:gd name="connsiteY41" fmla="*/ 160326 h 167788"/>
              <a:gd name="connsiteX42" fmla="*/ 75438 w 106395"/>
              <a:gd name="connsiteY42" fmla="*/ 158607 h 167788"/>
              <a:gd name="connsiteX43" fmla="*/ 76574 w 106395"/>
              <a:gd name="connsiteY43" fmla="*/ 156807 h 167788"/>
              <a:gd name="connsiteX44" fmla="*/ 77612 w 106395"/>
              <a:gd name="connsiteY44" fmla="*/ 153762 h 167788"/>
              <a:gd name="connsiteX45" fmla="*/ 77019 w 106395"/>
              <a:gd name="connsiteY45" fmla="*/ 150697 h 167788"/>
              <a:gd name="connsiteX46" fmla="*/ 78584 w 106395"/>
              <a:gd name="connsiteY46" fmla="*/ 148251 h 167788"/>
              <a:gd name="connsiteX47" fmla="*/ 79950 w 106395"/>
              <a:gd name="connsiteY47" fmla="*/ 147926 h 167788"/>
              <a:gd name="connsiteX48" fmla="*/ 82157 w 106395"/>
              <a:gd name="connsiteY48" fmla="*/ 143996 h 167788"/>
              <a:gd name="connsiteX49" fmla="*/ 83972 w 106395"/>
              <a:gd name="connsiteY49" fmla="*/ 142883 h 167788"/>
              <a:gd name="connsiteX50" fmla="*/ 89191 w 106395"/>
              <a:gd name="connsiteY50" fmla="*/ 135957 h 167788"/>
              <a:gd name="connsiteX51" fmla="*/ 90346 w 106395"/>
              <a:gd name="connsiteY51" fmla="*/ 129034 h 167788"/>
              <a:gd name="connsiteX52" fmla="*/ 93222 w 106395"/>
              <a:gd name="connsiteY52" fmla="*/ 128199 h 167788"/>
              <a:gd name="connsiteX53" fmla="*/ 95590 w 106395"/>
              <a:gd name="connsiteY53" fmla="*/ 128275 h 167788"/>
              <a:gd name="connsiteX54" fmla="*/ 96816 w 106395"/>
              <a:gd name="connsiteY54" fmla="*/ 128189 h 167788"/>
              <a:gd name="connsiteX55" fmla="*/ 98722 w 106395"/>
              <a:gd name="connsiteY55" fmla="*/ 126412 h 167788"/>
              <a:gd name="connsiteX56" fmla="*/ 99037 w 106395"/>
              <a:gd name="connsiteY56" fmla="*/ 123766 h 167788"/>
              <a:gd name="connsiteX57" fmla="*/ 98485 w 106395"/>
              <a:gd name="connsiteY57" fmla="*/ 120489 h 167788"/>
              <a:gd name="connsiteX58" fmla="*/ 100794 w 106395"/>
              <a:gd name="connsiteY58" fmla="*/ 116480 h 167788"/>
              <a:gd name="connsiteX59" fmla="*/ 103122 w 106395"/>
              <a:gd name="connsiteY59" fmla="*/ 111488 h 167788"/>
              <a:gd name="connsiteX60" fmla="*/ 52291 w 106395"/>
              <a:gd name="connsiteY60" fmla="*/ 85834 h 167788"/>
              <a:gd name="connsiteX61" fmla="*/ 48315 w 106395"/>
              <a:gd name="connsiteY61" fmla="*/ 85159 h 167788"/>
              <a:gd name="connsiteX62" fmla="*/ 44344 w 106395"/>
              <a:gd name="connsiteY62" fmla="*/ 84447 h 167788"/>
              <a:gd name="connsiteX63" fmla="*/ 42054 w 106395"/>
              <a:gd name="connsiteY63" fmla="*/ 77635 h 167788"/>
              <a:gd name="connsiteX64" fmla="*/ 48245 w 106395"/>
              <a:gd name="connsiteY64" fmla="*/ 73783 h 167788"/>
              <a:gd name="connsiteX65" fmla="*/ 48436 w 106395"/>
              <a:gd name="connsiteY65" fmla="*/ 73786 h 167788"/>
              <a:gd name="connsiteX66" fmla="*/ 53778 w 106395"/>
              <a:gd name="connsiteY66" fmla="*/ 78335 h 167788"/>
              <a:gd name="connsiteX67" fmla="*/ 54643 w 106395"/>
              <a:gd name="connsiteY67" fmla="*/ 78928 h 167788"/>
              <a:gd name="connsiteX68" fmla="*/ 55406 w 106395"/>
              <a:gd name="connsiteY68" fmla="*/ 78741 h 167788"/>
              <a:gd name="connsiteX69" fmla="*/ 56413 w 106395"/>
              <a:gd name="connsiteY69" fmla="*/ 77119 h 167788"/>
              <a:gd name="connsiteX70" fmla="*/ 56768 w 106395"/>
              <a:gd name="connsiteY70" fmla="*/ 75186 h 167788"/>
              <a:gd name="connsiteX71" fmla="*/ 60169 w 106395"/>
              <a:gd name="connsiteY71" fmla="*/ 72690 h 167788"/>
              <a:gd name="connsiteX72" fmla="*/ 60205 w 106395"/>
              <a:gd name="connsiteY72" fmla="*/ 72690 h 167788"/>
              <a:gd name="connsiteX73" fmla="*/ 60231 w 106395"/>
              <a:gd name="connsiteY73" fmla="*/ 72690 h 167788"/>
              <a:gd name="connsiteX74" fmla="*/ 64024 w 106395"/>
              <a:gd name="connsiteY74" fmla="*/ 70013 h 167788"/>
              <a:gd name="connsiteX75" fmla="*/ 65377 w 106395"/>
              <a:gd name="connsiteY75" fmla="*/ 65693 h 167788"/>
              <a:gd name="connsiteX76" fmla="*/ 64864 w 106395"/>
              <a:gd name="connsiteY76" fmla="*/ 63238 h 167788"/>
              <a:gd name="connsiteX77" fmla="*/ 66346 w 106395"/>
              <a:gd name="connsiteY77" fmla="*/ 61978 h 167788"/>
              <a:gd name="connsiteX78" fmla="*/ 71246 w 106395"/>
              <a:gd name="connsiteY78" fmla="*/ 60995 h 167788"/>
              <a:gd name="connsiteX79" fmla="*/ 71773 w 106395"/>
              <a:gd name="connsiteY79" fmla="*/ 61005 h 167788"/>
              <a:gd name="connsiteX80" fmla="*/ 71924 w 106395"/>
              <a:gd name="connsiteY80" fmla="*/ 61009 h 167788"/>
              <a:gd name="connsiteX81" fmla="*/ 75037 w 106395"/>
              <a:gd name="connsiteY81" fmla="*/ 58671 h 167788"/>
              <a:gd name="connsiteX82" fmla="*/ 76843 w 106395"/>
              <a:gd name="connsiteY82" fmla="*/ 55719 h 167788"/>
              <a:gd name="connsiteX83" fmla="*/ 78605 w 106395"/>
              <a:gd name="connsiteY83" fmla="*/ 55227 h 167788"/>
              <a:gd name="connsiteX84" fmla="*/ 81632 w 106395"/>
              <a:gd name="connsiteY84" fmla="*/ 55493 h 167788"/>
              <a:gd name="connsiteX85" fmla="*/ 81963 w 106395"/>
              <a:gd name="connsiteY85" fmla="*/ 55483 h 167788"/>
              <a:gd name="connsiteX86" fmla="*/ 85768 w 106395"/>
              <a:gd name="connsiteY86" fmla="*/ 50015 h 167788"/>
              <a:gd name="connsiteX87" fmla="*/ 83951 w 106395"/>
              <a:gd name="connsiteY87" fmla="*/ 46884 h 167788"/>
              <a:gd name="connsiteX88" fmla="*/ 82067 w 106395"/>
              <a:gd name="connsiteY88" fmla="*/ 42277 h 167788"/>
              <a:gd name="connsiteX89" fmla="*/ 80684 w 106395"/>
              <a:gd name="connsiteY89" fmla="*/ 37947 h 167788"/>
              <a:gd name="connsiteX90" fmla="*/ 75879 w 106395"/>
              <a:gd name="connsiteY90" fmla="*/ 38686 h 167788"/>
              <a:gd name="connsiteX91" fmla="*/ 74331 w 106395"/>
              <a:gd name="connsiteY91" fmla="*/ 34192 h 167788"/>
              <a:gd name="connsiteX92" fmla="*/ 71396 w 106395"/>
              <a:gd name="connsiteY92" fmla="*/ 32657 h 167788"/>
              <a:gd name="connsiteX93" fmla="*/ 70106 w 106395"/>
              <a:gd name="connsiteY93" fmla="*/ 32999 h 167788"/>
              <a:gd name="connsiteX94" fmla="*/ 68715 w 106395"/>
              <a:gd name="connsiteY94" fmla="*/ 37187 h 167788"/>
              <a:gd name="connsiteX95" fmla="*/ 69563 w 106395"/>
              <a:gd name="connsiteY95" fmla="*/ 41791 h 167788"/>
              <a:gd name="connsiteX96" fmla="*/ 66925 w 106395"/>
              <a:gd name="connsiteY96" fmla="*/ 45042 h 167788"/>
              <a:gd name="connsiteX97" fmla="*/ 66868 w 106395"/>
              <a:gd name="connsiteY97" fmla="*/ 45041 h 167788"/>
              <a:gd name="connsiteX98" fmla="*/ 64751 w 106395"/>
              <a:gd name="connsiteY98" fmla="*/ 43941 h 167788"/>
              <a:gd name="connsiteX99" fmla="*/ 62225 w 106395"/>
              <a:gd name="connsiteY99" fmla="*/ 41553 h 167788"/>
              <a:gd name="connsiteX100" fmla="*/ 59612 w 106395"/>
              <a:gd name="connsiteY100" fmla="*/ 40982 h 167788"/>
              <a:gd name="connsiteX101" fmla="*/ 55418 w 106395"/>
              <a:gd name="connsiteY101" fmla="*/ 33965 h 167788"/>
              <a:gd name="connsiteX102" fmla="*/ 61025 w 106395"/>
              <a:gd name="connsiteY102" fmla="*/ 29882 h 167788"/>
              <a:gd name="connsiteX103" fmla="*/ 62645 w 106395"/>
              <a:gd name="connsiteY103" fmla="*/ 30143 h 167788"/>
              <a:gd name="connsiteX104" fmla="*/ 66173 w 106395"/>
              <a:gd name="connsiteY104" fmla="*/ 20991 h 167788"/>
              <a:gd name="connsiteX105" fmla="*/ 57300 w 106395"/>
              <a:gd name="connsiteY105" fmla="*/ 15226 h 167788"/>
              <a:gd name="connsiteX106" fmla="*/ 54042 w 106395"/>
              <a:gd name="connsiteY106" fmla="*/ 15007 h 167788"/>
              <a:gd name="connsiteX107" fmla="*/ 46888 w 106395"/>
              <a:gd name="connsiteY107" fmla="*/ 9310 h 167788"/>
              <a:gd name="connsiteX108" fmla="*/ 43987 w 106395"/>
              <a:gd name="connsiteY108" fmla="*/ 8778 h 167788"/>
              <a:gd name="connsiteX109" fmla="*/ 41559 w 106395"/>
              <a:gd name="connsiteY109" fmla="*/ 8823 h 167788"/>
              <a:gd name="connsiteX110" fmla="*/ 39326 w 106395"/>
              <a:gd name="connsiteY110" fmla="*/ 8547 h 167788"/>
              <a:gd name="connsiteX111" fmla="*/ 36454 w 106395"/>
              <a:gd name="connsiteY111" fmla="*/ 8023 h 167788"/>
              <a:gd name="connsiteX112" fmla="*/ 35639 w 106395"/>
              <a:gd name="connsiteY112" fmla="*/ 8064 h 167788"/>
              <a:gd name="connsiteX113" fmla="*/ 30985 w 106395"/>
              <a:gd name="connsiteY113" fmla="*/ 9499 h 167788"/>
              <a:gd name="connsiteX114" fmla="*/ 25633 w 106395"/>
              <a:gd name="connsiteY114" fmla="*/ 5605 h 167788"/>
              <a:gd name="connsiteX115" fmla="*/ 22440 w 106395"/>
              <a:gd name="connsiteY115" fmla="*/ 2870 h 167788"/>
              <a:gd name="connsiteX116" fmla="*/ 17108 w 106395"/>
              <a:gd name="connsiteY116" fmla="*/ 125 h 167788"/>
              <a:gd name="connsiteX117" fmla="*/ 15752 w 106395"/>
              <a:gd name="connsiteY117" fmla="*/ 263 h 167788"/>
              <a:gd name="connsiteX118" fmla="*/ 13715 w 106395"/>
              <a:gd name="connsiteY118" fmla="*/ 0 h 167788"/>
              <a:gd name="connsiteX0" fmla="*/ 13715 w 106395"/>
              <a:gd name="connsiteY0" fmla="*/ 0 h 167962"/>
              <a:gd name="connsiteX1" fmla="*/ 7339 w 106395"/>
              <a:gd name="connsiteY1" fmla="*/ 2357 h 167962"/>
              <a:gd name="connsiteX2" fmla="*/ 8341 w 106395"/>
              <a:gd name="connsiteY2" fmla="*/ 6203 h 167962"/>
              <a:gd name="connsiteX3" fmla="*/ 10097 w 106395"/>
              <a:gd name="connsiteY3" fmla="*/ 9549 h 167962"/>
              <a:gd name="connsiteX4" fmla="*/ 7200 w 106395"/>
              <a:gd name="connsiteY4" fmla="*/ 10084 h 167962"/>
              <a:gd name="connsiteX5" fmla="*/ 6419 w 106395"/>
              <a:gd name="connsiteY5" fmla="*/ 10065 h 167962"/>
              <a:gd name="connsiteX6" fmla="*/ 5185 w 106395"/>
              <a:gd name="connsiteY6" fmla="*/ 9992 h 167962"/>
              <a:gd name="connsiteX7" fmla="*/ 4338 w 106395"/>
              <a:gd name="connsiteY7" fmla="*/ 10104 h 167962"/>
              <a:gd name="connsiteX8" fmla="*/ 3348 w 106395"/>
              <a:gd name="connsiteY8" fmla="*/ 11683 h 167962"/>
              <a:gd name="connsiteX9" fmla="*/ 2870 w 106395"/>
              <a:gd name="connsiteY9" fmla="*/ 13650 h 167962"/>
              <a:gd name="connsiteX10" fmla="*/ 3984 w 106395"/>
              <a:gd name="connsiteY10" fmla="*/ 15434 h 167962"/>
              <a:gd name="connsiteX11" fmla="*/ 2990 w 106395"/>
              <a:gd name="connsiteY11" fmla="*/ 16719 h 167962"/>
              <a:gd name="connsiteX12" fmla="*/ 1426 w 106395"/>
              <a:gd name="connsiteY12" fmla="*/ 17408 h 167962"/>
              <a:gd name="connsiteX13" fmla="*/ 67 w 106395"/>
              <a:gd name="connsiteY13" fmla="*/ 22295 h 167962"/>
              <a:gd name="connsiteX14" fmla="*/ 725 w 106395"/>
              <a:gd name="connsiteY14" fmla="*/ 27017 h 167962"/>
              <a:gd name="connsiteX15" fmla="*/ 460 w 106395"/>
              <a:gd name="connsiteY15" fmla="*/ 28724 h 167962"/>
              <a:gd name="connsiteX16" fmla="*/ 2085 w 106395"/>
              <a:gd name="connsiteY16" fmla="*/ 29773 h 167962"/>
              <a:gd name="connsiteX17" fmla="*/ 4316 w 106395"/>
              <a:gd name="connsiteY17" fmla="*/ 30130 h 167962"/>
              <a:gd name="connsiteX18" fmla="*/ 6222 w 106395"/>
              <a:gd name="connsiteY18" fmla="*/ 29528 h 167962"/>
              <a:gd name="connsiteX19" fmla="*/ 10742 w 106395"/>
              <a:gd name="connsiteY19" fmla="*/ 28121 h 167962"/>
              <a:gd name="connsiteX20" fmla="*/ 17372 w 106395"/>
              <a:gd name="connsiteY20" fmla="*/ 29196 h 167962"/>
              <a:gd name="connsiteX21" fmla="*/ 20738 w 106395"/>
              <a:gd name="connsiteY21" fmla="*/ 31028 h 167962"/>
              <a:gd name="connsiteX22" fmla="*/ 20488 w 106395"/>
              <a:gd name="connsiteY22" fmla="*/ 35993 h 167962"/>
              <a:gd name="connsiteX23" fmla="*/ 17976 w 106395"/>
              <a:gd name="connsiteY23" fmla="*/ 40567 h 167962"/>
              <a:gd name="connsiteX24" fmla="*/ 17767 w 106395"/>
              <a:gd name="connsiteY24" fmla="*/ 45436 h 167962"/>
              <a:gd name="connsiteX25" fmla="*/ 19313 w 106395"/>
              <a:gd name="connsiteY25" fmla="*/ 51198 h 167962"/>
              <a:gd name="connsiteX26" fmla="*/ 21202 w 106395"/>
              <a:gd name="connsiteY26" fmla="*/ 57601 h 167962"/>
              <a:gd name="connsiteX27" fmla="*/ 20683 w 106395"/>
              <a:gd name="connsiteY27" fmla="*/ 62645 h 167962"/>
              <a:gd name="connsiteX28" fmla="*/ 26305 w 106395"/>
              <a:gd name="connsiteY28" fmla="*/ 69471 h 167962"/>
              <a:gd name="connsiteX29" fmla="*/ 32531 w 106395"/>
              <a:gd name="connsiteY29" fmla="*/ 76701 h 167962"/>
              <a:gd name="connsiteX30" fmla="*/ 33596 w 106395"/>
              <a:gd name="connsiteY30" fmla="*/ 81425 h 167962"/>
              <a:gd name="connsiteX31" fmla="*/ 38147 w 106395"/>
              <a:gd name="connsiteY31" fmla="*/ 88307 h 167962"/>
              <a:gd name="connsiteX32" fmla="*/ 44363 w 106395"/>
              <a:gd name="connsiteY32" fmla="*/ 90388 h 167962"/>
              <a:gd name="connsiteX33" fmla="*/ 47308 w 106395"/>
              <a:gd name="connsiteY33" fmla="*/ 91437 h 167962"/>
              <a:gd name="connsiteX34" fmla="*/ 70346 w 106395"/>
              <a:gd name="connsiteY34" fmla="*/ 128784 h 167962"/>
              <a:gd name="connsiteX35" fmla="*/ 67528 w 106395"/>
              <a:gd name="connsiteY35" fmla="*/ 137718 h 167962"/>
              <a:gd name="connsiteX36" fmla="*/ 67010 w 106395"/>
              <a:gd name="connsiteY36" fmla="*/ 154963 h 167962"/>
              <a:gd name="connsiteX37" fmla="*/ 78191 w 106395"/>
              <a:gd name="connsiteY37" fmla="*/ 167717 h 167962"/>
              <a:gd name="connsiteX38" fmla="*/ 78566 w 106395"/>
              <a:gd name="connsiteY38" fmla="*/ 167788 h 167962"/>
              <a:gd name="connsiteX39" fmla="*/ 80189 w 106395"/>
              <a:gd name="connsiteY39" fmla="*/ 165265 h 167962"/>
              <a:gd name="connsiteX40" fmla="*/ 76206 w 106395"/>
              <a:gd name="connsiteY40" fmla="*/ 160326 h 167962"/>
              <a:gd name="connsiteX41" fmla="*/ 75438 w 106395"/>
              <a:gd name="connsiteY41" fmla="*/ 158607 h 167962"/>
              <a:gd name="connsiteX42" fmla="*/ 76574 w 106395"/>
              <a:gd name="connsiteY42" fmla="*/ 156807 h 167962"/>
              <a:gd name="connsiteX43" fmla="*/ 77612 w 106395"/>
              <a:gd name="connsiteY43" fmla="*/ 153762 h 167962"/>
              <a:gd name="connsiteX44" fmla="*/ 77019 w 106395"/>
              <a:gd name="connsiteY44" fmla="*/ 150697 h 167962"/>
              <a:gd name="connsiteX45" fmla="*/ 78584 w 106395"/>
              <a:gd name="connsiteY45" fmla="*/ 148251 h 167962"/>
              <a:gd name="connsiteX46" fmla="*/ 79950 w 106395"/>
              <a:gd name="connsiteY46" fmla="*/ 147926 h 167962"/>
              <a:gd name="connsiteX47" fmla="*/ 82157 w 106395"/>
              <a:gd name="connsiteY47" fmla="*/ 143996 h 167962"/>
              <a:gd name="connsiteX48" fmla="*/ 83972 w 106395"/>
              <a:gd name="connsiteY48" fmla="*/ 142883 h 167962"/>
              <a:gd name="connsiteX49" fmla="*/ 89191 w 106395"/>
              <a:gd name="connsiteY49" fmla="*/ 135957 h 167962"/>
              <a:gd name="connsiteX50" fmla="*/ 90346 w 106395"/>
              <a:gd name="connsiteY50" fmla="*/ 129034 h 167962"/>
              <a:gd name="connsiteX51" fmla="*/ 93222 w 106395"/>
              <a:gd name="connsiteY51" fmla="*/ 128199 h 167962"/>
              <a:gd name="connsiteX52" fmla="*/ 95590 w 106395"/>
              <a:gd name="connsiteY52" fmla="*/ 128275 h 167962"/>
              <a:gd name="connsiteX53" fmla="*/ 96816 w 106395"/>
              <a:gd name="connsiteY53" fmla="*/ 128189 h 167962"/>
              <a:gd name="connsiteX54" fmla="*/ 98722 w 106395"/>
              <a:gd name="connsiteY54" fmla="*/ 126412 h 167962"/>
              <a:gd name="connsiteX55" fmla="*/ 99037 w 106395"/>
              <a:gd name="connsiteY55" fmla="*/ 123766 h 167962"/>
              <a:gd name="connsiteX56" fmla="*/ 98485 w 106395"/>
              <a:gd name="connsiteY56" fmla="*/ 120489 h 167962"/>
              <a:gd name="connsiteX57" fmla="*/ 100794 w 106395"/>
              <a:gd name="connsiteY57" fmla="*/ 116480 h 167962"/>
              <a:gd name="connsiteX58" fmla="*/ 103122 w 106395"/>
              <a:gd name="connsiteY58" fmla="*/ 111488 h 167962"/>
              <a:gd name="connsiteX59" fmla="*/ 52291 w 106395"/>
              <a:gd name="connsiteY59" fmla="*/ 85834 h 167962"/>
              <a:gd name="connsiteX60" fmla="*/ 48315 w 106395"/>
              <a:gd name="connsiteY60" fmla="*/ 85159 h 167962"/>
              <a:gd name="connsiteX61" fmla="*/ 44344 w 106395"/>
              <a:gd name="connsiteY61" fmla="*/ 84447 h 167962"/>
              <a:gd name="connsiteX62" fmla="*/ 42054 w 106395"/>
              <a:gd name="connsiteY62" fmla="*/ 77635 h 167962"/>
              <a:gd name="connsiteX63" fmla="*/ 48245 w 106395"/>
              <a:gd name="connsiteY63" fmla="*/ 73783 h 167962"/>
              <a:gd name="connsiteX64" fmla="*/ 48436 w 106395"/>
              <a:gd name="connsiteY64" fmla="*/ 73786 h 167962"/>
              <a:gd name="connsiteX65" fmla="*/ 53778 w 106395"/>
              <a:gd name="connsiteY65" fmla="*/ 78335 h 167962"/>
              <a:gd name="connsiteX66" fmla="*/ 54643 w 106395"/>
              <a:gd name="connsiteY66" fmla="*/ 78928 h 167962"/>
              <a:gd name="connsiteX67" fmla="*/ 55406 w 106395"/>
              <a:gd name="connsiteY67" fmla="*/ 78741 h 167962"/>
              <a:gd name="connsiteX68" fmla="*/ 56413 w 106395"/>
              <a:gd name="connsiteY68" fmla="*/ 77119 h 167962"/>
              <a:gd name="connsiteX69" fmla="*/ 56768 w 106395"/>
              <a:gd name="connsiteY69" fmla="*/ 75186 h 167962"/>
              <a:gd name="connsiteX70" fmla="*/ 60169 w 106395"/>
              <a:gd name="connsiteY70" fmla="*/ 72690 h 167962"/>
              <a:gd name="connsiteX71" fmla="*/ 60205 w 106395"/>
              <a:gd name="connsiteY71" fmla="*/ 72690 h 167962"/>
              <a:gd name="connsiteX72" fmla="*/ 60231 w 106395"/>
              <a:gd name="connsiteY72" fmla="*/ 72690 h 167962"/>
              <a:gd name="connsiteX73" fmla="*/ 64024 w 106395"/>
              <a:gd name="connsiteY73" fmla="*/ 70013 h 167962"/>
              <a:gd name="connsiteX74" fmla="*/ 65377 w 106395"/>
              <a:gd name="connsiteY74" fmla="*/ 65693 h 167962"/>
              <a:gd name="connsiteX75" fmla="*/ 64864 w 106395"/>
              <a:gd name="connsiteY75" fmla="*/ 63238 h 167962"/>
              <a:gd name="connsiteX76" fmla="*/ 66346 w 106395"/>
              <a:gd name="connsiteY76" fmla="*/ 61978 h 167962"/>
              <a:gd name="connsiteX77" fmla="*/ 71246 w 106395"/>
              <a:gd name="connsiteY77" fmla="*/ 60995 h 167962"/>
              <a:gd name="connsiteX78" fmla="*/ 71773 w 106395"/>
              <a:gd name="connsiteY78" fmla="*/ 61005 h 167962"/>
              <a:gd name="connsiteX79" fmla="*/ 71924 w 106395"/>
              <a:gd name="connsiteY79" fmla="*/ 61009 h 167962"/>
              <a:gd name="connsiteX80" fmla="*/ 75037 w 106395"/>
              <a:gd name="connsiteY80" fmla="*/ 58671 h 167962"/>
              <a:gd name="connsiteX81" fmla="*/ 76843 w 106395"/>
              <a:gd name="connsiteY81" fmla="*/ 55719 h 167962"/>
              <a:gd name="connsiteX82" fmla="*/ 78605 w 106395"/>
              <a:gd name="connsiteY82" fmla="*/ 55227 h 167962"/>
              <a:gd name="connsiteX83" fmla="*/ 81632 w 106395"/>
              <a:gd name="connsiteY83" fmla="*/ 55493 h 167962"/>
              <a:gd name="connsiteX84" fmla="*/ 81963 w 106395"/>
              <a:gd name="connsiteY84" fmla="*/ 55483 h 167962"/>
              <a:gd name="connsiteX85" fmla="*/ 85768 w 106395"/>
              <a:gd name="connsiteY85" fmla="*/ 50015 h 167962"/>
              <a:gd name="connsiteX86" fmla="*/ 83951 w 106395"/>
              <a:gd name="connsiteY86" fmla="*/ 46884 h 167962"/>
              <a:gd name="connsiteX87" fmla="*/ 82067 w 106395"/>
              <a:gd name="connsiteY87" fmla="*/ 42277 h 167962"/>
              <a:gd name="connsiteX88" fmla="*/ 80684 w 106395"/>
              <a:gd name="connsiteY88" fmla="*/ 37947 h 167962"/>
              <a:gd name="connsiteX89" fmla="*/ 75879 w 106395"/>
              <a:gd name="connsiteY89" fmla="*/ 38686 h 167962"/>
              <a:gd name="connsiteX90" fmla="*/ 74331 w 106395"/>
              <a:gd name="connsiteY90" fmla="*/ 34192 h 167962"/>
              <a:gd name="connsiteX91" fmla="*/ 71396 w 106395"/>
              <a:gd name="connsiteY91" fmla="*/ 32657 h 167962"/>
              <a:gd name="connsiteX92" fmla="*/ 70106 w 106395"/>
              <a:gd name="connsiteY92" fmla="*/ 32999 h 167962"/>
              <a:gd name="connsiteX93" fmla="*/ 68715 w 106395"/>
              <a:gd name="connsiteY93" fmla="*/ 37187 h 167962"/>
              <a:gd name="connsiteX94" fmla="*/ 69563 w 106395"/>
              <a:gd name="connsiteY94" fmla="*/ 41791 h 167962"/>
              <a:gd name="connsiteX95" fmla="*/ 66925 w 106395"/>
              <a:gd name="connsiteY95" fmla="*/ 45042 h 167962"/>
              <a:gd name="connsiteX96" fmla="*/ 66868 w 106395"/>
              <a:gd name="connsiteY96" fmla="*/ 45041 h 167962"/>
              <a:gd name="connsiteX97" fmla="*/ 64751 w 106395"/>
              <a:gd name="connsiteY97" fmla="*/ 43941 h 167962"/>
              <a:gd name="connsiteX98" fmla="*/ 62225 w 106395"/>
              <a:gd name="connsiteY98" fmla="*/ 41553 h 167962"/>
              <a:gd name="connsiteX99" fmla="*/ 59612 w 106395"/>
              <a:gd name="connsiteY99" fmla="*/ 40982 h 167962"/>
              <a:gd name="connsiteX100" fmla="*/ 55418 w 106395"/>
              <a:gd name="connsiteY100" fmla="*/ 33965 h 167962"/>
              <a:gd name="connsiteX101" fmla="*/ 61025 w 106395"/>
              <a:gd name="connsiteY101" fmla="*/ 29882 h 167962"/>
              <a:gd name="connsiteX102" fmla="*/ 62645 w 106395"/>
              <a:gd name="connsiteY102" fmla="*/ 30143 h 167962"/>
              <a:gd name="connsiteX103" fmla="*/ 66173 w 106395"/>
              <a:gd name="connsiteY103" fmla="*/ 20991 h 167962"/>
              <a:gd name="connsiteX104" fmla="*/ 57300 w 106395"/>
              <a:gd name="connsiteY104" fmla="*/ 15226 h 167962"/>
              <a:gd name="connsiteX105" fmla="*/ 54042 w 106395"/>
              <a:gd name="connsiteY105" fmla="*/ 15007 h 167962"/>
              <a:gd name="connsiteX106" fmla="*/ 46888 w 106395"/>
              <a:gd name="connsiteY106" fmla="*/ 9310 h 167962"/>
              <a:gd name="connsiteX107" fmla="*/ 43987 w 106395"/>
              <a:gd name="connsiteY107" fmla="*/ 8778 h 167962"/>
              <a:gd name="connsiteX108" fmla="*/ 41559 w 106395"/>
              <a:gd name="connsiteY108" fmla="*/ 8823 h 167962"/>
              <a:gd name="connsiteX109" fmla="*/ 39326 w 106395"/>
              <a:gd name="connsiteY109" fmla="*/ 8547 h 167962"/>
              <a:gd name="connsiteX110" fmla="*/ 36454 w 106395"/>
              <a:gd name="connsiteY110" fmla="*/ 8023 h 167962"/>
              <a:gd name="connsiteX111" fmla="*/ 35639 w 106395"/>
              <a:gd name="connsiteY111" fmla="*/ 8064 h 167962"/>
              <a:gd name="connsiteX112" fmla="*/ 30985 w 106395"/>
              <a:gd name="connsiteY112" fmla="*/ 9499 h 167962"/>
              <a:gd name="connsiteX113" fmla="*/ 25633 w 106395"/>
              <a:gd name="connsiteY113" fmla="*/ 5605 h 167962"/>
              <a:gd name="connsiteX114" fmla="*/ 22440 w 106395"/>
              <a:gd name="connsiteY114" fmla="*/ 2870 h 167962"/>
              <a:gd name="connsiteX115" fmla="*/ 17108 w 106395"/>
              <a:gd name="connsiteY115" fmla="*/ 125 h 167962"/>
              <a:gd name="connsiteX116" fmla="*/ 15752 w 106395"/>
              <a:gd name="connsiteY116" fmla="*/ 263 h 167962"/>
              <a:gd name="connsiteX117" fmla="*/ 13715 w 106395"/>
              <a:gd name="connsiteY117" fmla="*/ 0 h 167962"/>
              <a:gd name="connsiteX0" fmla="*/ 13715 w 106395"/>
              <a:gd name="connsiteY0" fmla="*/ 0 h 168242"/>
              <a:gd name="connsiteX1" fmla="*/ 7339 w 106395"/>
              <a:gd name="connsiteY1" fmla="*/ 2357 h 168242"/>
              <a:gd name="connsiteX2" fmla="*/ 8341 w 106395"/>
              <a:gd name="connsiteY2" fmla="*/ 6203 h 168242"/>
              <a:gd name="connsiteX3" fmla="*/ 10097 w 106395"/>
              <a:gd name="connsiteY3" fmla="*/ 9549 h 168242"/>
              <a:gd name="connsiteX4" fmla="*/ 7200 w 106395"/>
              <a:gd name="connsiteY4" fmla="*/ 10084 h 168242"/>
              <a:gd name="connsiteX5" fmla="*/ 6419 w 106395"/>
              <a:gd name="connsiteY5" fmla="*/ 10065 h 168242"/>
              <a:gd name="connsiteX6" fmla="*/ 5185 w 106395"/>
              <a:gd name="connsiteY6" fmla="*/ 9992 h 168242"/>
              <a:gd name="connsiteX7" fmla="*/ 4338 w 106395"/>
              <a:gd name="connsiteY7" fmla="*/ 10104 h 168242"/>
              <a:gd name="connsiteX8" fmla="*/ 3348 w 106395"/>
              <a:gd name="connsiteY8" fmla="*/ 11683 h 168242"/>
              <a:gd name="connsiteX9" fmla="*/ 2870 w 106395"/>
              <a:gd name="connsiteY9" fmla="*/ 13650 h 168242"/>
              <a:gd name="connsiteX10" fmla="*/ 3984 w 106395"/>
              <a:gd name="connsiteY10" fmla="*/ 15434 h 168242"/>
              <a:gd name="connsiteX11" fmla="*/ 2990 w 106395"/>
              <a:gd name="connsiteY11" fmla="*/ 16719 h 168242"/>
              <a:gd name="connsiteX12" fmla="*/ 1426 w 106395"/>
              <a:gd name="connsiteY12" fmla="*/ 17408 h 168242"/>
              <a:gd name="connsiteX13" fmla="*/ 67 w 106395"/>
              <a:gd name="connsiteY13" fmla="*/ 22295 h 168242"/>
              <a:gd name="connsiteX14" fmla="*/ 725 w 106395"/>
              <a:gd name="connsiteY14" fmla="*/ 27017 h 168242"/>
              <a:gd name="connsiteX15" fmla="*/ 460 w 106395"/>
              <a:gd name="connsiteY15" fmla="*/ 28724 h 168242"/>
              <a:gd name="connsiteX16" fmla="*/ 2085 w 106395"/>
              <a:gd name="connsiteY16" fmla="*/ 29773 h 168242"/>
              <a:gd name="connsiteX17" fmla="*/ 4316 w 106395"/>
              <a:gd name="connsiteY17" fmla="*/ 30130 h 168242"/>
              <a:gd name="connsiteX18" fmla="*/ 6222 w 106395"/>
              <a:gd name="connsiteY18" fmla="*/ 29528 h 168242"/>
              <a:gd name="connsiteX19" fmla="*/ 10742 w 106395"/>
              <a:gd name="connsiteY19" fmla="*/ 28121 h 168242"/>
              <a:gd name="connsiteX20" fmla="*/ 17372 w 106395"/>
              <a:gd name="connsiteY20" fmla="*/ 29196 h 168242"/>
              <a:gd name="connsiteX21" fmla="*/ 20738 w 106395"/>
              <a:gd name="connsiteY21" fmla="*/ 31028 h 168242"/>
              <a:gd name="connsiteX22" fmla="*/ 20488 w 106395"/>
              <a:gd name="connsiteY22" fmla="*/ 35993 h 168242"/>
              <a:gd name="connsiteX23" fmla="*/ 17976 w 106395"/>
              <a:gd name="connsiteY23" fmla="*/ 40567 h 168242"/>
              <a:gd name="connsiteX24" fmla="*/ 17767 w 106395"/>
              <a:gd name="connsiteY24" fmla="*/ 45436 h 168242"/>
              <a:gd name="connsiteX25" fmla="*/ 19313 w 106395"/>
              <a:gd name="connsiteY25" fmla="*/ 51198 h 168242"/>
              <a:gd name="connsiteX26" fmla="*/ 21202 w 106395"/>
              <a:gd name="connsiteY26" fmla="*/ 57601 h 168242"/>
              <a:gd name="connsiteX27" fmla="*/ 20683 w 106395"/>
              <a:gd name="connsiteY27" fmla="*/ 62645 h 168242"/>
              <a:gd name="connsiteX28" fmla="*/ 26305 w 106395"/>
              <a:gd name="connsiteY28" fmla="*/ 69471 h 168242"/>
              <a:gd name="connsiteX29" fmla="*/ 32531 w 106395"/>
              <a:gd name="connsiteY29" fmla="*/ 76701 h 168242"/>
              <a:gd name="connsiteX30" fmla="*/ 33596 w 106395"/>
              <a:gd name="connsiteY30" fmla="*/ 81425 h 168242"/>
              <a:gd name="connsiteX31" fmla="*/ 38147 w 106395"/>
              <a:gd name="connsiteY31" fmla="*/ 88307 h 168242"/>
              <a:gd name="connsiteX32" fmla="*/ 44363 w 106395"/>
              <a:gd name="connsiteY32" fmla="*/ 90388 h 168242"/>
              <a:gd name="connsiteX33" fmla="*/ 47308 w 106395"/>
              <a:gd name="connsiteY33" fmla="*/ 91437 h 168242"/>
              <a:gd name="connsiteX34" fmla="*/ 70346 w 106395"/>
              <a:gd name="connsiteY34" fmla="*/ 128784 h 168242"/>
              <a:gd name="connsiteX35" fmla="*/ 67528 w 106395"/>
              <a:gd name="connsiteY35" fmla="*/ 137718 h 168242"/>
              <a:gd name="connsiteX36" fmla="*/ 67010 w 106395"/>
              <a:gd name="connsiteY36" fmla="*/ 154963 h 168242"/>
              <a:gd name="connsiteX37" fmla="*/ 78191 w 106395"/>
              <a:gd name="connsiteY37" fmla="*/ 167717 h 168242"/>
              <a:gd name="connsiteX38" fmla="*/ 80189 w 106395"/>
              <a:gd name="connsiteY38" fmla="*/ 165265 h 168242"/>
              <a:gd name="connsiteX39" fmla="*/ 76206 w 106395"/>
              <a:gd name="connsiteY39" fmla="*/ 160326 h 168242"/>
              <a:gd name="connsiteX40" fmla="*/ 75438 w 106395"/>
              <a:gd name="connsiteY40" fmla="*/ 158607 h 168242"/>
              <a:gd name="connsiteX41" fmla="*/ 76574 w 106395"/>
              <a:gd name="connsiteY41" fmla="*/ 156807 h 168242"/>
              <a:gd name="connsiteX42" fmla="*/ 77612 w 106395"/>
              <a:gd name="connsiteY42" fmla="*/ 153762 h 168242"/>
              <a:gd name="connsiteX43" fmla="*/ 77019 w 106395"/>
              <a:gd name="connsiteY43" fmla="*/ 150697 h 168242"/>
              <a:gd name="connsiteX44" fmla="*/ 78584 w 106395"/>
              <a:gd name="connsiteY44" fmla="*/ 148251 h 168242"/>
              <a:gd name="connsiteX45" fmla="*/ 79950 w 106395"/>
              <a:gd name="connsiteY45" fmla="*/ 147926 h 168242"/>
              <a:gd name="connsiteX46" fmla="*/ 82157 w 106395"/>
              <a:gd name="connsiteY46" fmla="*/ 143996 h 168242"/>
              <a:gd name="connsiteX47" fmla="*/ 83972 w 106395"/>
              <a:gd name="connsiteY47" fmla="*/ 142883 h 168242"/>
              <a:gd name="connsiteX48" fmla="*/ 89191 w 106395"/>
              <a:gd name="connsiteY48" fmla="*/ 135957 h 168242"/>
              <a:gd name="connsiteX49" fmla="*/ 90346 w 106395"/>
              <a:gd name="connsiteY49" fmla="*/ 129034 h 168242"/>
              <a:gd name="connsiteX50" fmla="*/ 93222 w 106395"/>
              <a:gd name="connsiteY50" fmla="*/ 128199 h 168242"/>
              <a:gd name="connsiteX51" fmla="*/ 95590 w 106395"/>
              <a:gd name="connsiteY51" fmla="*/ 128275 h 168242"/>
              <a:gd name="connsiteX52" fmla="*/ 96816 w 106395"/>
              <a:gd name="connsiteY52" fmla="*/ 128189 h 168242"/>
              <a:gd name="connsiteX53" fmla="*/ 98722 w 106395"/>
              <a:gd name="connsiteY53" fmla="*/ 126412 h 168242"/>
              <a:gd name="connsiteX54" fmla="*/ 99037 w 106395"/>
              <a:gd name="connsiteY54" fmla="*/ 123766 h 168242"/>
              <a:gd name="connsiteX55" fmla="*/ 98485 w 106395"/>
              <a:gd name="connsiteY55" fmla="*/ 120489 h 168242"/>
              <a:gd name="connsiteX56" fmla="*/ 100794 w 106395"/>
              <a:gd name="connsiteY56" fmla="*/ 116480 h 168242"/>
              <a:gd name="connsiteX57" fmla="*/ 103122 w 106395"/>
              <a:gd name="connsiteY57" fmla="*/ 111488 h 168242"/>
              <a:gd name="connsiteX58" fmla="*/ 52291 w 106395"/>
              <a:gd name="connsiteY58" fmla="*/ 85834 h 168242"/>
              <a:gd name="connsiteX59" fmla="*/ 48315 w 106395"/>
              <a:gd name="connsiteY59" fmla="*/ 85159 h 168242"/>
              <a:gd name="connsiteX60" fmla="*/ 44344 w 106395"/>
              <a:gd name="connsiteY60" fmla="*/ 84447 h 168242"/>
              <a:gd name="connsiteX61" fmla="*/ 42054 w 106395"/>
              <a:gd name="connsiteY61" fmla="*/ 77635 h 168242"/>
              <a:gd name="connsiteX62" fmla="*/ 48245 w 106395"/>
              <a:gd name="connsiteY62" fmla="*/ 73783 h 168242"/>
              <a:gd name="connsiteX63" fmla="*/ 48436 w 106395"/>
              <a:gd name="connsiteY63" fmla="*/ 73786 h 168242"/>
              <a:gd name="connsiteX64" fmla="*/ 53778 w 106395"/>
              <a:gd name="connsiteY64" fmla="*/ 78335 h 168242"/>
              <a:gd name="connsiteX65" fmla="*/ 54643 w 106395"/>
              <a:gd name="connsiteY65" fmla="*/ 78928 h 168242"/>
              <a:gd name="connsiteX66" fmla="*/ 55406 w 106395"/>
              <a:gd name="connsiteY66" fmla="*/ 78741 h 168242"/>
              <a:gd name="connsiteX67" fmla="*/ 56413 w 106395"/>
              <a:gd name="connsiteY67" fmla="*/ 77119 h 168242"/>
              <a:gd name="connsiteX68" fmla="*/ 56768 w 106395"/>
              <a:gd name="connsiteY68" fmla="*/ 75186 h 168242"/>
              <a:gd name="connsiteX69" fmla="*/ 60169 w 106395"/>
              <a:gd name="connsiteY69" fmla="*/ 72690 h 168242"/>
              <a:gd name="connsiteX70" fmla="*/ 60205 w 106395"/>
              <a:gd name="connsiteY70" fmla="*/ 72690 h 168242"/>
              <a:gd name="connsiteX71" fmla="*/ 60231 w 106395"/>
              <a:gd name="connsiteY71" fmla="*/ 72690 h 168242"/>
              <a:gd name="connsiteX72" fmla="*/ 64024 w 106395"/>
              <a:gd name="connsiteY72" fmla="*/ 70013 h 168242"/>
              <a:gd name="connsiteX73" fmla="*/ 65377 w 106395"/>
              <a:gd name="connsiteY73" fmla="*/ 65693 h 168242"/>
              <a:gd name="connsiteX74" fmla="*/ 64864 w 106395"/>
              <a:gd name="connsiteY74" fmla="*/ 63238 h 168242"/>
              <a:gd name="connsiteX75" fmla="*/ 66346 w 106395"/>
              <a:gd name="connsiteY75" fmla="*/ 61978 h 168242"/>
              <a:gd name="connsiteX76" fmla="*/ 71246 w 106395"/>
              <a:gd name="connsiteY76" fmla="*/ 60995 h 168242"/>
              <a:gd name="connsiteX77" fmla="*/ 71773 w 106395"/>
              <a:gd name="connsiteY77" fmla="*/ 61005 h 168242"/>
              <a:gd name="connsiteX78" fmla="*/ 71924 w 106395"/>
              <a:gd name="connsiteY78" fmla="*/ 61009 h 168242"/>
              <a:gd name="connsiteX79" fmla="*/ 75037 w 106395"/>
              <a:gd name="connsiteY79" fmla="*/ 58671 h 168242"/>
              <a:gd name="connsiteX80" fmla="*/ 76843 w 106395"/>
              <a:gd name="connsiteY80" fmla="*/ 55719 h 168242"/>
              <a:gd name="connsiteX81" fmla="*/ 78605 w 106395"/>
              <a:gd name="connsiteY81" fmla="*/ 55227 h 168242"/>
              <a:gd name="connsiteX82" fmla="*/ 81632 w 106395"/>
              <a:gd name="connsiteY82" fmla="*/ 55493 h 168242"/>
              <a:gd name="connsiteX83" fmla="*/ 81963 w 106395"/>
              <a:gd name="connsiteY83" fmla="*/ 55483 h 168242"/>
              <a:gd name="connsiteX84" fmla="*/ 85768 w 106395"/>
              <a:gd name="connsiteY84" fmla="*/ 50015 h 168242"/>
              <a:gd name="connsiteX85" fmla="*/ 83951 w 106395"/>
              <a:gd name="connsiteY85" fmla="*/ 46884 h 168242"/>
              <a:gd name="connsiteX86" fmla="*/ 82067 w 106395"/>
              <a:gd name="connsiteY86" fmla="*/ 42277 h 168242"/>
              <a:gd name="connsiteX87" fmla="*/ 80684 w 106395"/>
              <a:gd name="connsiteY87" fmla="*/ 37947 h 168242"/>
              <a:gd name="connsiteX88" fmla="*/ 75879 w 106395"/>
              <a:gd name="connsiteY88" fmla="*/ 38686 h 168242"/>
              <a:gd name="connsiteX89" fmla="*/ 74331 w 106395"/>
              <a:gd name="connsiteY89" fmla="*/ 34192 h 168242"/>
              <a:gd name="connsiteX90" fmla="*/ 71396 w 106395"/>
              <a:gd name="connsiteY90" fmla="*/ 32657 h 168242"/>
              <a:gd name="connsiteX91" fmla="*/ 70106 w 106395"/>
              <a:gd name="connsiteY91" fmla="*/ 32999 h 168242"/>
              <a:gd name="connsiteX92" fmla="*/ 68715 w 106395"/>
              <a:gd name="connsiteY92" fmla="*/ 37187 h 168242"/>
              <a:gd name="connsiteX93" fmla="*/ 69563 w 106395"/>
              <a:gd name="connsiteY93" fmla="*/ 41791 h 168242"/>
              <a:gd name="connsiteX94" fmla="*/ 66925 w 106395"/>
              <a:gd name="connsiteY94" fmla="*/ 45042 h 168242"/>
              <a:gd name="connsiteX95" fmla="*/ 66868 w 106395"/>
              <a:gd name="connsiteY95" fmla="*/ 45041 h 168242"/>
              <a:gd name="connsiteX96" fmla="*/ 64751 w 106395"/>
              <a:gd name="connsiteY96" fmla="*/ 43941 h 168242"/>
              <a:gd name="connsiteX97" fmla="*/ 62225 w 106395"/>
              <a:gd name="connsiteY97" fmla="*/ 41553 h 168242"/>
              <a:gd name="connsiteX98" fmla="*/ 59612 w 106395"/>
              <a:gd name="connsiteY98" fmla="*/ 40982 h 168242"/>
              <a:gd name="connsiteX99" fmla="*/ 55418 w 106395"/>
              <a:gd name="connsiteY99" fmla="*/ 33965 h 168242"/>
              <a:gd name="connsiteX100" fmla="*/ 61025 w 106395"/>
              <a:gd name="connsiteY100" fmla="*/ 29882 h 168242"/>
              <a:gd name="connsiteX101" fmla="*/ 62645 w 106395"/>
              <a:gd name="connsiteY101" fmla="*/ 30143 h 168242"/>
              <a:gd name="connsiteX102" fmla="*/ 66173 w 106395"/>
              <a:gd name="connsiteY102" fmla="*/ 20991 h 168242"/>
              <a:gd name="connsiteX103" fmla="*/ 57300 w 106395"/>
              <a:gd name="connsiteY103" fmla="*/ 15226 h 168242"/>
              <a:gd name="connsiteX104" fmla="*/ 54042 w 106395"/>
              <a:gd name="connsiteY104" fmla="*/ 15007 h 168242"/>
              <a:gd name="connsiteX105" fmla="*/ 46888 w 106395"/>
              <a:gd name="connsiteY105" fmla="*/ 9310 h 168242"/>
              <a:gd name="connsiteX106" fmla="*/ 43987 w 106395"/>
              <a:gd name="connsiteY106" fmla="*/ 8778 h 168242"/>
              <a:gd name="connsiteX107" fmla="*/ 41559 w 106395"/>
              <a:gd name="connsiteY107" fmla="*/ 8823 h 168242"/>
              <a:gd name="connsiteX108" fmla="*/ 39326 w 106395"/>
              <a:gd name="connsiteY108" fmla="*/ 8547 h 168242"/>
              <a:gd name="connsiteX109" fmla="*/ 36454 w 106395"/>
              <a:gd name="connsiteY109" fmla="*/ 8023 h 168242"/>
              <a:gd name="connsiteX110" fmla="*/ 35639 w 106395"/>
              <a:gd name="connsiteY110" fmla="*/ 8064 h 168242"/>
              <a:gd name="connsiteX111" fmla="*/ 30985 w 106395"/>
              <a:gd name="connsiteY111" fmla="*/ 9499 h 168242"/>
              <a:gd name="connsiteX112" fmla="*/ 25633 w 106395"/>
              <a:gd name="connsiteY112" fmla="*/ 5605 h 168242"/>
              <a:gd name="connsiteX113" fmla="*/ 22440 w 106395"/>
              <a:gd name="connsiteY113" fmla="*/ 2870 h 168242"/>
              <a:gd name="connsiteX114" fmla="*/ 17108 w 106395"/>
              <a:gd name="connsiteY114" fmla="*/ 125 h 168242"/>
              <a:gd name="connsiteX115" fmla="*/ 15752 w 106395"/>
              <a:gd name="connsiteY115" fmla="*/ 263 h 168242"/>
              <a:gd name="connsiteX116" fmla="*/ 13715 w 106395"/>
              <a:gd name="connsiteY116" fmla="*/ 0 h 168242"/>
              <a:gd name="connsiteX0" fmla="*/ 13715 w 106395"/>
              <a:gd name="connsiteY0" fmla="*/ 0 h 165387"/>
              <a:gd name="connsiteX1" fmla="*/ 7339 w 106395"/>
              <a:gd name="connsiteY1" fmla="*/ 2357 h 165387"/>
              <a:gd name="connsiteX2" fmla="*/ 8341 w 106395"/>
              <a:gd name="connsiteY2" fmla="*/ 6203 h 165387"/>
              <a:gd name="connsiteX3" fmla="*/ 10097 w 106395"/>
              <a:gd name="connsiteY3" fmla="*/ 9549 h 165387"/>
              <a:gd name="connsiteX4" fmla="*/ 7200 w 106395"/>
              <a:gd name="connsiteY4" fmla="*/ 10084 h 165387"/>
              <a:gd name="connsiteX5" fmla="*/ 6419 w 106395"/>
              <a:gd name="connsiteY5" fmla="*/ 10065 h 165387"/>
              <a:gd name="connsiteX6" fmla="*/ 5185 w 106395"/>
              <a:gd name="connsiteY6" fmla="*/ 9992 h 165387"/>
              <a:gd name="connsiteX7" fmla="*/ 4338 w 106395"/>
              <a:gd name="connsiteY7" fmla="*/ 10104 h 165387"/>
              <a:gd name="connsiteX8" fmla="*/ 3348 w 106395"/>
              <a:gd name="connsiteY8" fmla="*/ 11683 h 165387"/>
              <a:gd name="connsiteX9" fmla="*/ 2870 w 106395"/>
              <a:gd name="connsiteY9" fmla="*/ 13650 h 165387"/>
              <a:gd name="connsiteX10" fmla="*/ 3984 w 106395"/>
              <a:gd name="connsiteY10" fmla="*/ 15434 h 165387"/>
              <a:gd name="connsiteX11" fmla="*/ 2990 w 106395"/>
              <a:gd name="connsiteY11" fmla="*/ 16719 h 165387"/>
              <a:gd name="connsiteX12" fmla="*/ 1426 w 106395"/>
              <a:gd name="connsiteY12" fmla="*/ 17408 h 165387"/>
              <a:gd name="connsiteX13" fmla="*/ 67 w 106395"/>
              <a:gd name="connsiteY13" fmla="*/ 22295 h 165387"/>
              <a:gd name="connsiteX14" fmla="*/ 725 w 106395"/>
              <a:gd name="connsiteY14" fmla="*/ 27017 h 165387"/>
              <a:gd name="connsiteX15" fmla="*/ 460 w 106395"/>
              <a:gd name="connsiteY15" fmla="*/ 28724 h 165387"/>
              <a:gd name="connsiteX16" fmla="*/ 2085 w 106395"/>
              <a:gd name="connsiteY16" fmla="*/ 29773 h 165387"/>
              <a:gd name="connsiteX17" fmla="*/ 4316 w 106395"/>
              <a:gd name="connsiteY17" fmla="*/ 30130 h 165387"/>
              <a:gd name="connsiteX18" fmla="*/ 6222 w 106395"/>
              <a:gd name="connsiteY18" fmla="*/ 29528 h 165387"/>
              <a:gd name="connsiteX19" fmla="*/ 10742 w 106395"/>
              <a:gd name="connsiteY19" fmla="*/ 28121 h 165387"/>
              <a:gd name="connsiteX20" fmla="*/ 17372 w 106395"/>
              <a:gd name="connsiteY20" fmla="*/ 29196 h 165387"/>
              <a:gd name="connsiteX21" fmla="*/ 20738 w 106395"/>
              <a:gd name="connsiteY21" fmla="*/ 31028 h 165387"/>
              <a:gd name="connsiteX22" fmla="*/ 20488 w 106395"/>
              <a:gd name="connsiteY22" fmla="*/ 35993 h 165387"/>
              <a:gd name="connsiteX23" fmla="*/ 17976 w 106395"/>
              <a:gd name="connsiteY23" fmla="*/ 40567 h 165387"/>
              <a:gd name="connsiteX24" fmla="*/ 17767 w 106395"/>
              <a:gd name="connsiteY24" fmla="*/ 45436 h 165387"/>
              <a:gd name="connsiteX25" fmla="*/ 19313 w 106395"/>
              <a:gd name="connsiteY25" fmla="*/ 51198 h 165387"/>
              <a:gd name="connsiteX26" fmla="*/ 21202 w 106395"/>
              <a:gd name="connsiteY26" fmla="*/ 57601 h 165387"/>
              <a:gd name="connsiteX27" fmla="*/ 20683 w 106395"/>
              <a:gd name="connsiteY27" fmla="*/ 62645 h 165387"/>
              <a:gd name="connsiteX28" fmla="*/ 26305 w 106395"/>
              <a:gd name="connsiteY28" fmla="*/ 69471 h 165387"/>
              <a:gd name="connsiteX29" fmla="*/ 32531 w 106395"/>
              <a:gd name="connsiteY29" fmla="*/ 76701 h 165387"/>
              <a:gd name="connsiteX30" fmla="*/ 33596 w 106395"/>
              <a:gd name="connsiteY30" fmla="*/ 81425 h 165387"/>
              <a:gd name="connsiteX31" fmla="*/ 38147 w 106395"/>
              <a:gd name="connsiteY31" fmla="*/ 88307 h 165387"/>
              <a:gd name="connsiteX32" fmla="*/ 44363 w 106395"/>
              <a:gd name="connsiteY32" fmla="*/ 90388 h 165387"/>
              <a:gd name="connsiteX33" fmla="*/ 47308 w 106395"/>
              <a:gd name="connsiteY33" fmla="*/ 91437 h 165387"/>
              <a:gd name="connsiteX34" fmla="*/ 70346 w 106395"/>
              <a:gd name="connsiteY34" fmla="*/ 128784 h 165387"/>
              <a:gd name="connsiteX35" fmla="*/ 67528 w 106395"/>
              <a:gd name="connsiteY35" fmla="*/ 137718 h 165387"/>
              <a:gd name="connsiteX36" fmla="*/ 67010 w 106395"/>
              <a:gd name="connsiteY36" fmla="*/ 154963 h 165387"/>
              <a:gd name="connsiteX37" fmla="*/ 80189 w 106395"/>
              <a:gd name="connsiteY37" fmla="*/ 165265 h 165387"/>
              <a:gd name="connsiteX38" fmla="*/ 76206 w 106395"/>
              <a:gd name="connsiteY38" fmla="*/ 160326 h 165387"/>
              <a:gd name="connsiteX39" fmla="*/ 75438 w 106395"/>
              <a:gd name="connsiteY39" fmla="*/ 158607 h 165387"/>
              <a:gd name="connsiteX40" fmla="*/ 76574 w 106395"/>
              <a:gd name="connsiteY40" fmla="*/ 156807 h 165387"/>
              <a:gd name="connsiteX41" fmla="*/ 77612 w 106395"/>
              <a:gd name="connsiteY41" fmla="*/ 153762 h 165387"/>
              <a:gd name="connsiteX42" fmla="*/ 77019 w 106395"/>
              <a:gd name="connsiteY42" fmla="*/ 150697 h 165387"/>
              <a:gd name="connsiteX43" fmla="*/ 78584 w 106395"/>
              <a:gd name="connsiteY43" fmla="*/ 148251 h 165387"/>
              <a:gd name="connsiteX44" fmla="*/ 79950 w 106395"/>
              <a:gd name="connsiteY44" fmla="*/ 147926 h 165387"/>
              <a:gd name="connsiteX45" fmla="*/ 82157 w 106395"/>
              <a:gd name="connsiteY45" fmla="*/ 143996 h 165387"/>
              <a:gd name="connsiteX46" fmla="*/ 83972 w 106395"/>
              <a:gd name="connsiteY46" fmla="*/ 142883 h 165387"/>
              <a:gd name="connsiteX47" fmla="*/ 89191 w 106395"/>
              <a:gd name="connsiteY47" fmla="*/ 135957 h 165387"/>
              <a:gd name="connsiteX48" fmla="*/ 90346 w 106395"/>
              <a:gd name="connsiteY48" fmla="*/ 129034 h 165387"/>
              <a:gd name="connsiteX49" fmla="*/ 93222 w 106395"/>
              <a:gd name="connsiteY49" fmla="*/ 128199 h 165387"/>
              <a:gd name="connsiteX50" fmla="*/ 95590 w 106395"/>
              <a:gd name="connsiteY50" fmla="*/ 128275 h 165387"/>
              <a:gd name="connsiteX51" fmla="*/ 96816 w 106395"/>
              <a:gd name="connsiteY51" fmla="*/ 128189 h 165387"/>
              <a:gd name="connsiteX52" fmla="*/ 98722 w 106395"/>
              <a:gd name="connsiteY52" fmla="*/ 126412 h 165387"/>
              <a:gd name="connsiteX53" fmla="*/ 99037 w 106395"/>
              <a:gd name="connsiteY53" fmla="*/ 123766 h 165387"/>
              <a:gd name="connsiteX54" fmla="*/ 98485 w 106395"/>
              <a:gd name="connsiteY54" fmla="*/ 120489 h 165387"/>
              <a:gd name="connsiteX55" fmla="*/ 100794 w 106395"/>
              <a:gd name="connsiteY55" fmla="*/ 116480 h 165387"/>
              <a:gd name="connsiteX56" fmla="*/ 103122 w 106395"/>
              <a:gd name="connsiteY56" fmla="*/ 111488 h 165387"/>
              <a:gd name="connsiteX57" fmla="*/ 52291 w 106395"/>
              <a:gd name="connsiteY57" fmla="*/ 85834 h 165387"/>
              <a:gd name="connsiteX58" fmla="*/ 48315 w 106395"/>
              <a:gd name="connsiteY58" fmla="*/ 85159 h 165387"/>
              <a:gd name="connsiteX59" fmla="*/ 44344 w 106395"/>
              <a:gd name="connsiteY59" fmla="*/ 84447 h 165387"/>
              <a:gd name="connsiteX60" fmla="*/ 42054 w 106395"/>
              <a:gd name="connsiteY60" fmla="*/ 77635 h 165387"/>
              <a:gd name="connsiteX61" fmla="*/ 48245 w 106395"/>
              <a:gd name="connsiteY61" fmla="*/ 73783 h 165387"/>
              <a:gd name="connsiteX62" fmla="*/ 48436 w 106395"/>
              <a:gd name="connsiteY62" fmla="*/ 73786 h 165387"/>
              <a:gd name="connsiteX63" fmla="*/ 53778 w 106395"/>
              <a:gd name="connsiteY63" fmla="*/ 78335 h 165387"/>
              <a:gd name="connsiteX64" fmla="*/ 54643 w 106395"/>
              <a:gd name="connsiteY64" fmla="*/ 78928 h 165387"/>
              <a:gd name="connsiteX65" fmla="*/ 55406 w 106395"/>
              <a:gd name="connsiteY65" fmla="*/ 78741 h 165387"/>
              <a:gd name="connsiteX66" fmla="*/ 56413 w 106395"/>
              <a:gd name="connsiteY66" fmla="*/ 77119 h 165387"/>
              <a:gd name="connsiteX67" fmla="*/ 56768 w 106395"/>
              <a:gd name="connsiteY67" fmla="*/ 75186 h 165387"/>
              <a:gd name="connsiteX68" fmla="*/ 60169 w 106395"/>
              <a:gd name="connsiteY68" fmla="*/ 72690 h 165387"/>
              <a:gd name="connsiteX69" fmla="*/ 60205 w 106395"/>
              <a:gd name="connsiteY69" fmla="*/ 72690 h 165387"/>
              <a:gd name="connsiteX70" fmla="*/ 60231 w 106395"/>
              <a:gd name="connsiteY70" fmla="*/ 72690 h 165387"/>
              <a:gd name="connsiteX71" fmla="*/ 64024 w 106395"/>
              <a:gd name="connsiteY71" fmla="*/ 70013 h 165387"/>
              <a:gd name="connsiteX72" fmla="*/ 65377 w 106395"/>
              <a:gd name="connsiteY72" fmla="*/ 65693 h 165387"/>
              <a:gd name="connsiteX73" fmla="*/ 64864 w 106395"/>
              <a:gd name="connsiteY73" fmla="*/ 63238 h 165387"/>
              <a:gd name="connsiteX74" fmla="*/ 66346 w 106395"/>
              <a:gd name="connsiteY74" fmla="*/ 61978 h 165387"/>
              <a:gd name="connsiteX75" fmla="*/ 71246 w 106395"/>
              <a:gd name="connsiteY75" fmla="*/ 60995 h 165387"/>
              <a:gd name="connsiteX76" fmla="*/ 71773 w 106395"/>
              <a:gd name="connsiteY76" fmla="*/ 61005 h 165387"/>
              <a:gd name="connsiteX77" fmla="*/ 71924 w 106395"/>
              <a:gd name="connsiteY77" fmla="*/ 61009 h 165387"/>
              <a:gd name="connsiteX78" fmla="*/ 75037 w 106395"/>
              <a:gd name="connsiteY78" fmla="*/ 58671 h 165387"/>
              <a:gd name="connsiteX79" fmla="*/ 76843 w 106395"/>
              <a:gd name="connsiteY79" fmla="*/ 55719 h 165387"/>
              <a:gd name="connsiteX80" fmla="*/ 78605 w 106395"/>
              <a:gd name="connsiteY80" fmla="*/ 55227 h 165387"/>
              <a:gd name="connsiteX81" fmla="*/ 81632 w 106395"/>
              <a:gd name="connsiteY81" fmla="*/ 55493 h 165387"/>
              <a:gd name="connsiteX82" fmla="*/ 81963 w 106395"/>
              <a:gd name="connsiteY82" fmla="*/ 55483 h 165387"/>
              <a:gd name="connsiteX83" fmla="*/ 85768 w 106395"/>
              <a:gd name="connsiteY83" fmla="*/ 50015 h 165387"/>
              <a:gd name="connsiteX84" fmla="*/ 83951 w 106395"/>
              <a:gd name="connsiteY84" fmla="*/ 46884 h 165387"/>
              <a:gd name="connsiteX85" fmla="*/ 82067 w 106395"/>
              <a:gd name="connsiteY85" fmla="*/ 42277 h 165387"/>
              <a:gd name="connsiteX86" fmla="*/ 80684 w 106395"/>
              <a:gd name="connsiteY86" fmla="*/ 37947 h 165387"/>
              <a:gd name="connsiteX87" fmla="*/ 75879 w 106395"/>
              <a:gd name="connsiteY87" fmla="*/ 38686 h 165387"/>
              <a:gd name="connsiteX88" fmla="*/ 74331 w 106395"/>
              <a:gd name="connsiteY88" fmla="*/ 34192 h 165387"/>
              <a:gd name="connsiteX89" fmla="*/ 71396 w 106395"/>
              <a:gd name="connsiteY89" fmla="*/ 32657 h 165387"/>
              <a:gd name="connsiteX90" fmla="*/ 70106 w 106395"/>
              <a:gd name="connsiteY90" fmla="*/ 32999 h 165387"/>
              <a:gd name="connsiteX91" fmla="*/ 68715 w 106395"/>
              <a:gd name="connsiteY91" fmla="*/ 37187 h 165387"/>
              <a:gd name="connsiteX92" fmla="*/ 69563 w 106395"/>
              <a:gd name="connsiteY92" fmla="*/ 41791 h 165387"/>
              <a:gd name="connsiteX93" fmla="*/ 66925 w 106395"/>
              <a:gd name="connsiteY93" fmla="*/ 45042 h 165387"/>
              <a:gd name="connsiteX94" fmla="*/ 66868 w 106395"/>
              <a:gd name="connsiteY94" fmla="*/ 45041 h 165387"/>
              <a:gd name="connsiteX95" fmla="*/ 64751 w 106395"/>
              <a:gd name="connsiteY95" fmla="*/ 43941 h 165387"/>
              <a:gd name="connsiteX96" fmla="*/ 62225 w 106395"/>
              <a:gd name="connsiteY96" fmla="*/ 41553 h 165387"/>
              <a:gd name="connsiteX97" fmla="*/ 59612 w 106395"/>
              <a:gd name="connsiteY97" fmla="*/ 40982 h 165387"/>
              <a:gd name="connsiteX98" fmla="*/ 55418 w 106395"/>
              <a:gd name="connsiteY98" fmla="*/ 33965 h 165387"/>
              <a:gd name="connsiteX99" fmla="*/ 61025 w 106395"/>
              <a:gd name="connsiteY99" fmla="*/ 29882 h 165387"/>
              <a:gd name="connsiteX100" fmla="*/ 62645 w 106395"/>
              <a:gd name="connsiteY100" fmla="*/ 30143 h 165387"/>
              <a:gd name="connsiteX101" fmla="*/ 66173 w 106395"/>
              <a:gd name="connsiteY101" fmla="*/ 20991 h 165387"/>
              <a:gd name="connsiteX102" fmla="*/ 57300 w 106395"/>
              <a:gd name="connsiteY102" fmla="*/ 15226 h 165387"/>
              <a:gd name="connsiteX103" fmla="*/ 54042 w 106395"/>
              <a:gd name="connsiteY103" fmla="*/ 15007 h 165387"/>
              <a:gd name="connsiteX104" fmla="*/ 46888 w 106395"/>
              <a:gd name="connsiteY104" fmla="*/ 9310 h 165387"/>
              <a:gd name="connsiteX105" fmla="*/ 43987 w 106395"/>
              <a:gd name="connsiteY105" fmla="*/ 8778 h 165387"/>
              <a:gd name="connsiteX106" fmla="*/ 41559 w 106395"/>
              <a:gd name="connsiteY106" fmla="*/ 8823 h 165387"/>
              <a:gd name="connsiteX107" fmla="*/ 39326 w 106395"/>
              <a:gd name="connsiteY107" fmla="*/ 8547 h 165387"/>
              <a:gd name="connsiteX108" fmla="*/ 36454 w 106395"/>
              <a:gd name="connsiteY108" fmla="*/ 8023 h 165387"/>
              <a:gd name="connsiteX109" fmla="*/ 35639 w 106395"/>
              <a:gd name="connsiteY109" fmla="*/ 8064 h 165387"/>
              <a:gd name="connsiteX110" fmla="*/ 30985 w 106395"/>
              <a:gd name="connsiteY110" fmla="*/ 9499 h 165387"/>
              <a:gd name="connsiteX111" fmla="*/ 25633 w 106395"/>
              <a:gd name="connsiteY111" fmla="*/ 5605 h 165387"/>
              <a:gd name="connsiteX112" fmla="*/ 22440 w 106395"/>
              <a:gd name="connsiteY112" fmla="*/ 2870 h 165387"/>
              <a:gd name="connsiteX113" fmla="*/ 17108 w 106395"/>
              <a:gd name="connsiteY113" fmla="*/ 125 h 165387"/>
              <a:gd name="connsiteX114" fmla="*/ 15752 w 106395"/>
              <a:gd name="connsiteY114" fmla="*/ 263 h 165387"/>
              <a:gd name="connsiteX115" fmla="*/ 13715 w 106395"/>
              <a:gd name="connsiteY115" fmla="*/ 0 h 165387"/>
              <a:gd name="connsiteX0" fmla="*/ 13715 w 106395"/>
              <a:gd name="connsiteY0" fmla="*/ 0 h 160455"/>
              <a:gd name="connsiteX1" fmla="*/ 7339 w 106395"/>
              <a:gd name="connsiteY1" fmla="*/ 2357 h 160455"/>
              <a:gd name="connsiteX2" fmla="*/ 8341 w 106395"/>
              <a:gd name="connsiteY2" fmla="*/ 6203 h 160455"/>
              <a:gd name="connsiteX3" fmla="*/ 10097 w 106395"/>
              <a:gd name="connsiteY3" fmla="*/ 9549 h 160455"/>
              <a:gd name="connsiteX4" fmla="*/ 7200 w 106395"/>
              <a:gd name="connsiteY4" fmla="*/ 10084 h 160455"/>
              <a:gd name="connsiteX5" fmla="*/ 6419 w 106395"/>
              <a:gd name="connsiteY5" fmla="*/ 10065 h 160455"/>
              <a:gd name="connsiteX6" fmla="*/ 5185 w 106395"/>
              <a:gd name="connsiteY6" fmla="*/ 9992 h 160455"/>
              <a:gd name="connsiteX7" fmla="*/ 4338 w 106395"/>
              <a:gd name="connsiteY7" fmla="*/ 10104 h 160455"/>
              <a:gd name="connsiteX8" fmla="*/ 3348 w 106395"/>
              <a:gd name="connsiteY8" fmla="*/ 11683 h 160455"/>
              <a:gd name="connsiteX9" fmla="*/ 2870 w 106395"/>
              <a:gd name="connsiteY9" fmla="*/ 13650 h 160455"/>
              <a:gd name="connsiteX10" fmla="*/ 3984 w 106395"/>
              <a:gd name="connsiteY10" fmla="*/ 15434 h 160455"/>
              <a:gd name="connsiteX11" fmla="*/ 2990 w 106395"/>
              <a:gd name="connsiteY11" fmla="*/ 16719 h 160455"/>
              <a:gd name="connsiteX12" fmla="*/ 1426 w 106395"/>
              <a:gd name="connsiteY12" fmla="*/ 17408 h 160455"/>
              <a:gd name="connsiteX13" fmla="*/ 67 w 106395"/>
              <a:gd name="connsiteY13" fmla="*/ 22295 h 160455"/>
              <a:gd name="connsiteX14" fmla="*/ 725 w 106395"/>
              <a:gd name="connsiteY14" fmla="*/ 27017 h 160455"/>
              <a:gd name="connsiteX15" fmla="*/ 460 w 106395"/>
              <a:gd name="connsiteY15" fmla="*/ 28724 h 160455"/>
              <a:gd name="connsiteX16" fmla="*/ 2085 w 106395"/>
              <a:gd name="connsiteY16" fmla="*/ 29773 h 160455"/>
              <a:gd name="connsiteX17" fmla="*/ 4316 w 106395"/>
              <a:gd name="connsiteY17" fmla="*/ 30130 h 160455"/>
              <a:gd name="connsiteX18" fmla="*/ 6222 w 106395"/>
              <a:gd name="connsiteY18" fmla="*/ 29528 h 160455"/>
              <a:gd name="connsiteX19" fmla="*/ 10742 w 106395"/>
              <a:gd name="connsiteY19" fmla="*/ 28121 h 160455"/>
              <a:gd name="connsiteX20" fmla="*/ 17372 w 106395"/>
              <a:gd name="connsiteY20" fmla="*/ 29196 h 160455"/>
              <a:gd name="connsiteX21" fmla="*/ 20738 w 106395"/>
              <a:gd name="connsiteY21" fmla="*/ 31028 h 160455"/>
              <a:gd name="connsiteX22" fmla="*/ 20488 w 106395"/>
              <a:gd name="connsiteY22" fmla="*/ 35993 h 160455"/>
              <a:gd name="connsiteX23" fmla="*/ 17976 w 106395"/>
              <a:gd name="connsiteY23" fmla="*/ 40567 h 160455"/>
              <a:gd name="connsiteX24" fmla="*/ 17767 w 106395"/>
              <a:gd name="connsiteY24" fmla="*/ 45436 h 160455"/>
              <a:gd name="connsiteX25" fmla="*/ 19313 w 106395"/>
              <a:gd name="connsiteY25" fmla="*/ 51198 h 160455"/>
              <a:gd name="connsiteX26" fmla="*/ 21202 w 106395"/>
              <a:gd name="connsiteY26" fmla="*/ 57601 h 160455"/>
              <a:gd name="connsiteX27" fmla="*/ 20683 w 106395"/>
              <a:gd name="connsiteY27" fmla="*/ 62645 h 160455"/>
              <a:gd name="connsiteX28" fmla="*/ 26305 w 106395"/>
              <a:gd name="connsiteY28" fmla="*/ 69471 h 160455"/>
              <a:gd name="connsiteX29" fmla="*/ 32531 w 106395"/>
              <a:gd name="connsiteY29" fmla="*/ 76701 h 160455"/>
              <a:gd name="connsiteX30" fmla="*/ 33596 w 106395"/>
              <a:gd name="connsiteY30" fmla="*/ 81425 h 160455"/>
              <a:gd name="connsiteX31" fmla="*/ 38147 w 106395"/>
              <a:gd name="connsiteY31" fmla="*/ 88307 h 160455"/>
              <a:gd name="connsiteX32" fmla="*/ 44363 w 106395"/>
              <a:gd name="connsiteY32" fmla="*/ 90388 h 160455"/>
              <a:gd name="connsiteX33" fmla="*/ 47308 w 106395"/>
              <a:gd name="connsiteY33" fmla="*/ 91437 h 160455"/>
              <a:gd name="connsiteX34" fmla="*/ 70346 w 106395"/>
              <a:gd name="connsiteY34" fmla="*/ 128784 h 160455"/>
              <a:gd name="connsiteX35" fmla="*/ 67528 w 106395"/>
              <a:gd name="connsiteY35" fmla="*/ 137718 h 160455"/>
              <a:gd name="connsiteX36" fmla="*/ 67010 w 106395"/>
              <a:gd name="connsiteY36" fmla="*/ 154963 h 160455"/>
              <a:gd name="connsiteX37" fmla="*/ 76206 w 106395"/>
              <a:gd name="connsiteY37" fmla="*/ 160326 h 160455"/>
              <a:gd name="connsiteX38" fmla="*/ 75438 w 106395"/>
              <a:gd name="connsiteY38" fmla="*/ 158607 h 160455"/>
              <a:gd name="connsiteX39" fmla="*/ 76574 w 106395"/>
              <a:gd name="connsiteY39" fmla="*/ 156807 h 160455"/>
              <a:gd name="connsiteX40" fmla="*/ 77612 w 106395"/>
              <a:gd name="connsiteY40" fmla="*/ 153762 h 160455"/>
              <a:gd name="connsiteX41" fmla="*/ 77019 w 106395"/>
              <a:gd name="connsiteY41" fmla="*/ 150697 h 160455"/>
              <a:gd name="connsiteX42" fmla="*/ 78584 w 106395"/>
              <a:gd name="connsiteY42" fmla="*/ 148251 h 160455"/>
              <a:gd name="connsiteX43" fmla="*/ 79950 w 106395"/>
              <a:gd name="connsiteY43" fmla="*/ 147926 h 160455"/>
              <a:gd name="connsiteX44" fmla="*/ 82157 w 106395"/>
              <a:gd name="connsiteY44" fmla="*/ 143996 h 160455"/>
              <a:gd name="connsiteX45" fmla="*/ 83972 w 106395"/>
              <a:gd name="connsiteY45" fmla="*/ 142883 h 160455"/>
              <a:gd name="connsiteX46" fmla="*/ 89191 w 106395"/>
              <a:gd name="connsiteY46" fmla="*/ 135957 h 160455"/>
              <a:gd name="connsiteX47" fmla="*/ 90346 w 106395"/>
              <a:gd name="connsiteY47" fmla="*/ 129034 h 160455"/>
              <a:gd name="connsiteX48" fmla="*/ 93222 w 106395"/>
              <a:gd name="connsiteY48" fmla="*/ 128199 h 160455"/>
              <a:gd name="connsiteX49" fmla="*/ 95590 w 106395"/>
              <a:gd name="connsiteY49" fmla="*/ 128275 h 160455"/>
              <a:gd name="connsiteX50" fmla="*/ 96816 w 106395"/>
              <a:gd name="connsiteY50" fmla="*/ 128189 h 160455"/>
              <a:gd name="connsiteX51" fmla="*/ 98722 w 106395"/>
              <a:gd name="connsiteY51" fmla="*/ 126412 h 160455"/>
              <a:gd name="connsiteX52" fmla="*/ 99037 w 106395"/>
              <a:gd name="connsiteY52" fmla="*/ 123766 h 160455"/>
              <a:gd name="connsiteX53" fmla="*/ 98485 w 106395"/>
              <a:gd name="connsiteY53" fmla="*/ 120489 h 160455"/>
              <a:gd name="connsiteX54" fmla="*/ 100794 w 106395"/>
              <a:gd name="connsiteY54" fmla="*/ 116480 h 160455"/>
              <a:gd name="connsiteX55" fmla="*/ 103122 w 106395"/>
              <a:gd name="connsiteY55" fmla="*/ 111488 h 160455"/>
              <a:gd name="connsiteX56" fmla="*/ 52291 w 106395"/>
              <a:gd name="connsiteY56" fmla="*/ 85834 h 160455"/>
              <a:gd name="connsiteX57" fmla="*/ 48315 w 106395"/>
              <a:gd name="connsiteY57" fmla="*/ 85159 h 160455"/>
              <a:gd name="connsiteX58" fmla="*/ 44344 w 106395"/>
              <a:gd name="connsiteY58" fmla="*/ 84447 h 160455"/>
              <a:gd name="connsiteX59" fmla="*/ 42054 w 106395"/>
              <a:gd name="connsiteY59" fmla="*/ 77635 h 160455"/>
              <a:gd name="connsiteX60" fmla="*/ 48245 w 106395"/>
              <a:gd name="connsiteY60" fmla="*/ 73783 h 160455"/>
              <a:gd name="connsiteX61" fmla="*/ 48436 w 106395"/>
              <a:gd name="connsiteY61" fmla="*/ 73786 h 160455"/>
              <a:gd name="connsiteX62" fmla="*/ 53778 w 106395"/>
              <a:gd name="connsiteY62" fmla="*/ 78335 h 160455"/>
              <a:gd name="connsiteX63" fmla="*/ 54643 w 106395"/>
              <a:gd name="connsiteY63" fmla="*/ 78928 h 160455"/>
              <a:gd name="connsiteX64" fmla="*/ 55406 w 106395"/>
              <a:gd name="connsiteY64" fmla="*/ 78741 h 160455"/>
              <a:gd name="connsiteX65" fmla="*/ 56413 w 106395"/>
              <a:gd name="connsiteY65" fmla="*/ 77119 h 160455"/>
              <a:gd name="connsiteX66" fmla="*/ 56768 w 106395"/>
              <a:gd name="connsiteY66" fmla="*/ 75186 h 160455"/>
              <a:gd name="connsiteX67" fmla="*/ 60169 w 106395"/>
              <a:gd name="connsiteY67" fmla="*/ 72690 h 160455"/>
              <a:gd name="connsiteX68" fmla="*/ 60205 w 106395"/>
              <a:gd name="connsiteY68" fmla="*/ 72690 h 160455"/>
              <a:gd name="connsiteX69" fmla="*/ 60231 w 106395"/>
              <a:gd name="connsiteY69" fmla="*/ 72690 h 160455"/>
              <a:gd name="connsiteX70" fmla="*/ 64024 w 106395"/>
              <a:gd name="connsiteY70" fmla="*/ 70013 h 160455"/>
              <a:gd name="connsiteX71" fmla="*/ 65377 w 106395"/>
              <a:gd name="connsiteY71" fmla="*/ 65693 h 160455"/>
              <a:gd name="connsiteX72" fmla="*/ 64864 w 106395"/>
              <a:gd name="connsiteY72" fmla="*/ 63238 h 160455"/>
              <a:gd name="connsiteX73" fmla="*/ 66346 w 106395"/>
              <a:gd name="connsiteY73" fmla="*/ 61978 h 160455"/>
              <a:gd name="connsiteX74" fmla="*/ 71246 w 106395"/>
              <a:gd name="connsiteY74" fmla="*/ 60995 h 160455"/>
              <a:gd name="connsiteX75" fmla="*/ 71773 w 106395"/>
              <a:gd name="connsiteY75" fmla="*/ 61005 h 160455"/>
              <a:gd name="connsiteX76" fmla="*/ 71924 w 106395"/>
              <a:gd name="connsiteY76" fmla="*/ 61009 h 160455"/>
              <a:gd name="connsiteX77" fmla="*/ 75037 w 106395"/>
              <a:gd name="connsiteY77" fmla="*/ 58671 h 160455"/>
              <a:gd name="connsiteX78" fmla="*/ 76843 w 106395"/>
              <a:gd name="connsiteY78" fmla="*/ 55719 h 160455"/>
              <a:gd name="connsiteX79" fmla="*/ 78605 w 106395"/>
              <a:gd name="connsiteY79" fmla="*/ 55227 h 160455"/>
              <a:gd name="connsiteX80" fmla="*/ 81632 w 106395"/>
              <a:gd name="connsiteY80" fmla="*/ 55493 h 160455"/>
              <a:gd name="connsiteX81" fmla="*/ 81963 w 106395"/>
              <a:gd name="connsiteY81" fmla="*/ 55483 h 160455"/>
              <a:gd name="connsiteX82" fmla="*/ 85768 w 106395"/>
              <a:gd name="connsiteY82" fmla="*/ 50015 h 160455"/>
              <a:gd name="connsiteX83" fmla="*/ 83951 w 106395"/>
              <a:gd name="connsiteY83" fmla="*/ 46884 h 160455"/>
              <a:gd name="connsiteX84" fmla="*/ 82067 w 106395"/>
              <a:gd name="connsiteY84" fmla="*/ 42277 h 160455"/>
              <a:gd name="connsiteX85" fmla="*/ 80684 w 106395"/>
              <a:gd name="connsiteY85" fmla="*/ 37947 h 160455"/>
              <a:gd name="connsiteX86" fmla="*/ 75879 w 106395"/>
              <a:gd name="connsiteY86" fmla="*/ 38686 h 160455"/>
              <a:gd name="connsiteX87" fmla="*/ 74331 w 106395"/>
              <a:gd name="connsiteY87" fmla="*/ 34192 h 160455"/>
              <a:gd name="connsiteX88" fmla="*/ 71396 w 106395"/>
              <a:gd name="connsiteY88" fmla="*/ 32657 h 160455"/>
              <a:gd name="connsiteX89" fmla="*/ 70106 w 106395"/>
              <a:gd name="connsiteY89" fmla="*/ 32999 h 160455"/>
              <a:gd name="connsiteX90" fmla="*/ 68715 w 106395"/>
              <a:gd name="connsiteY90" fmla="*/ 37187 h 160455"/>
              <a:gd name="connsiteX91" fmla="*/ 69563 w 106395"/>
              <a:gd name="connsiteY91" fmla="*/ 41791 h 160455"/>
              <a:gd name="connsiteX92" fmla="*/ 66925 w 106395"/>
              <a:gd name="connsiteY92" fmla="*/ 45042 h 160455"/>
              <a:gd name="connsiteX93" fmla="*/ 66868 w 106395"/>
              <a:gd name="connsiteY93" fmla="*/ 45041 h 160455"/>
              <a:gd name="connsiteX94" fmla="*/ 64751 w 106395"/>
              <a:gd name="connsiteY94" fmla="*/ 43941 h 160455"/>
              <a:gd name="connsiteX95" fmla="*/ 62225 w 106395"/>
              <a:gd name="connsiteY95" fmla="*/ 41553 h 160455"/>
              <a:gd name="connsiteX96" fmla="*/ 59612 w 106395"/>
              <a:gd name="connsiteY96" fmla="*/ 40982 h 160455"/>
              <a:gd name="connsiteX97" fmla="*/ 55418 w 106395"/>
              <a:gd name="connsiteY97" fmla="*/ 33965 h 160455"/>
              <a:gd name="connsiteX98" fmla="*/ 61025 w 106395"/>
              <a:gd name="connsiteY98" fmla="*/ 29882 h 160455"/>
              <a:gd name="connsiteX99" fmla="*/ 62645 w 106395"/>
              <a:gd name="connsiteY99" fmla="*/ 30143 h 160455"/>
              <a:gd name="connsiteX100" fmla="*/ 66173 w 106395"/>
              <a:gd name="connsiteY100" fmla="*/ 20991 h 160455"/>
              <a:gd name="connsiteX101" fmla="*/ 57300 w 106395"/>
              <a:gd name="connsiteY101" fmla="*/ 15226 h 160455"/>
              <a:gd name="connsiteX102" fmla="*/ 54042 w 106395"/>
              <a:gd name="connsiteY102" fmla="*/ 15007 h 160455"/>
              <a:gd name="connsiteX103" fmla="*/ 46888 w 106395"/>
              <a:gd name="connsiteY103" fmla="*/ 9310 h 160455"/>
              <a:gd name="connsiteX104" fmla="*/ 43987 w 106395"/>
              <a:gd name="connsiteY104" fmla="*/ 8778 h 160455"/>
              <a:gd name="connsiteX105" fmla="*/ 41559 w 106395"/>
              <a:gd name="connsiteY105" fmla="*/ 8823 h 160455"/>
              <a:gd name="connsiteX106" fmla="*/ 39326 w 106395"/>
              <a:gd name="connsiteY106" fmla="*/ 8547 h 160455"/>
              <a:gd name="connsiteX107" fmla="*/ 36454 w 106395"/>
              <a:gd name="connsiteY107" fmla="*/ 8023 h 160455"/>
              <a:gd name="connsiteX108" fmla="*/ 35639 w 106395"/>
              <a:gd name="connsiteY108" fmla="*/ 8064 h 160455"/>
              <a:gd name="connsiteX109" fmla="*/ 30985 w 106395"/>
              <a:gd name="connsiteY109" fmla="*/ 9499 h 160455"/>
              <a:gd name="connsiteX110" fmla="*/ 25633 w 106395"/>
              <a:gd name="connsiteY110" fmla="*/ 5605 h 160455"/>
              <a:gd name="connsiteX111" fmla="*/ 22440 w 106395"/>
              <a:gd name="connsiteY111" fmla="*/ 2870 h 160455"/>
              <a:gd name="connsiteX112" fmla="*/ 17108 w 106395"/>
              <a:gd name="connsiteY112" fmla="*/ 125 h 160455"/>
              <a:gd name="connsiteX113" fmla="*/ 15752 w 106395"/>
              <a:gd name="connsiteY113" fmla="*/ 263 h 160455"/>
              <a:gd name="connsiteX114" fmla="*/ 13715 w 106395"/>
              <a:gd name="connsiteY114" fmla="*/ 0 h 160455"/>
              <a:gd name="connsiteX0" fmla="*/ 13715 w 106395"/>
              <a:gd name="connsiteY0" fmla="*/ 0 h 158607"/>
              <a:gd name="connsiteX1" fmla="*/ 7339 w 106395"/>
              <a:gd name="connsiteY1" fmla="*/ 2357 h 158607"/>
              <a:gd name="connsiteX2" fmla="*/ 8341 w 106395"/>
              <a:gd name="connsiteY2" fmla="*/ 6203 h 158607"/>
              <a:gd name="connsiteX3" fmla="*/ 10097 w 106395"/>
              <a:gd name="connsiteY3" fmla="*/ 9549 h 158607"/>
              <a:gd name="connsiteX4" fmla="*/ 7200 w 106395"/>
              <a:gd name="connsiteY4" fmla="*/ 10084 h 158607"/>
              <a:gd name="connsiteX5" fmla="*/ 6419 w 106395"/>
              <a:gd name="connsiteY5" fmla="*/ 10065 h 158607"/>
              <a:gd name="connsiteX6" fmla="*/ 5185 w 106395"/>
              <a:gd name="connsiteY6" fmla="*/ 9992 h 158607"/>
              <a:gd name="connsiteX7" fmla="*/ 4338 w 106395"/>
              <a:gd name="connsiteY7" fmla="*/ 10104 h 158607"/>
              <a:gd name="connsiteX8" fmla="*/ 3348 w 106395"/>
              <a:gd name="connsiteY8" fmla="*/ 11683 h 158607"/>
              <a:gd name="connsiteX9" fmla="*/ 2870 w 106395"/>
              <a:gd name="connsiteY9" fmla="*/ 13650 h 158607"/>
              <a:gd name="connsiteX10" fmla="*/ 3984 w 106395"/>
              <a:gd name="connsiteY10" fmla="*/ 15434 h 158607"/>
              <a:gd name="connsiteX11" fmla="*/ 2990 w 106395"/>
              <a:gd name="connsiteY11" fmla="*/ 16719 h 158607"/>
              <a:gd name="connsiteX12" fmla="*/ 1426 w 106395"/>
              <a:gd name="connsiteY12" fmla="*/ 17408 h 158607"/>
              <a:gd name="connsiteX13" fmla="*/ 67 w 106395"/>
              <a:gd name="connsiteY13" fmla="*/ 22295 h 158607"/>
              <a:gd name="connsiteX14" fmla="*/ 725 w 106395"/>
              <a:gd name="connsiteY14" fmla="*/ 27017 h 158607"/>
              <a:gd name="connsiteX15" fmla="*/ 460 w 106395"/>
              <a:gd name="connsiteY15" fmla="*/ 28724 h 158607"/>
              <a:gd name="connsiteX16" fmla="*/ 2085 w 106395"/>
              <a:gd name="connsiteY16" fmla="*/ 29773 h 158607"/>
              <a:gd name="connsiteX17" fmla="*/ 4316 w 106395"/>
              <a:gd name="connsiteY17" fmla="*/ 30130 h 158607"/>
              <a:gd name="connsiteX18" fmla="*/ 6222 w 106395"/>
              <a:gd name="connsiteY18" fmla="*/ 29528 h 158607"/>
              <a:gd name="connsiteX19" fmla="*/ 10742 w 106395"/>
              <a:gd name="connsiteY19" fmla="*/ 28121 h 158607"/>
              <a:gd name="connsiteX20" fmla="*/ 17372 w 106395"/>
              <a:gd name="connsiteY20" fmla="*/ 29196 h 158607"/>
              <a:gd name="connsiteX21" fmla="*/ 20738 w 106395"/>
              <a:gd name="connsiteY21" fmla="*/ 31028 h 158607"/>
              <a:gd name="connsiteX22" fmla="*/ 20488 w 106395"/>
              <a:gd name="connsiteY22" fmla="*/ 35993 h 158607"/>
              <a:gd name="connsiteX23" fmla="*/ 17976 w 106395"/>
              <a:gd name="connsiteY23" fmla="*/ 40567 h 158607"/>
              <a:gd name="connsiteX24" fmla="*/ 17767 w 106395"/>
              <a:gd name="connsiteY24" fmla="*/ 45436 h 158607"/>
              <a:gd name="connsiteX25" fmla="*/ 19313 w 106395"/>
              <a:gd name="connsiteY25" fmla="*/ 51198 h 158607"/>
              <a:gd name="connsiteX26" fmla="*/ 21202 w 106395"/>
              <a:gd name="connsiteY26" fmla="*/ 57601 h 158607"/>
              <a:gd name="connsiteX27" fmla="*/ 20683 w 106395"/>
              <a:gd name="connsiteY27" fmla="*/ 62645 h 158607"/>
              <a:gd name="connsiteX28" fmla="*/ 26305 w 106395"/>
              <a:gd name="connsiteY28" fmla="*/ 69471 h 158607"/>
              <a:gd name="connsiteX29" fmla="*/ 32531 w 106395"/>
              <a:gd name="connsiteY29" fmla="*/ 76701 h 158607"/>
              <a:gd name="connsiteX30" fmla="*/ 33596 w 106395"/>
              <a:gd name="connsiteY30" fmla="*/ 81425 h 158607"/>
              <a:gd name="connsiteX31" fmla="*/ 38147 w 106395"/>
              <a:gd name="connsiteY31" fmla="*/ 88307 h 158607"/>
              <a:gd name="connsiteX32" fmla="*/ 44363 w 106395"/>
              <a:gd name="connsiteY32" fmla="*/ 90388 h 158607"/>
              <a:gd name="connsiteX33" fmla="*/ 47308 w 106395"/>
              <a:gd name="connsiteY33" fmla="*/ 91437 h 158607"/>
              <a:gd name="connsiteX34" fmla="*/ 70346 w 106395"/>
              <a:gd name="connsiteY34" fmla="*/ 128784 h 158607"/>
              <a:gd name="connsiteX35" fmla="*/ 67528 w 106395"/>
              <a:gd name="connsiteY35" fmla="*/ 137718 h 158607"/>
              <a:gd name="connsiteX36" fmla="*/ 67010 w 106395"/>
              <a:gd name="connsiteY36" fmla="*/ 154963 h 158607"/>
              <a:gd name="connsiteX37" fmla="*/ 75438 w 106395"/>
              <a:gd name="connsiteY37" fmla="*/ 158607 h 158607"/>
              <a:gd name="connsiteX38" fmla="*/ 76574 w 106395"/>
              <a:gd name="connsiteY38" fmla="*/ 156807 h 158607"/>
              <a:gd name="connsiteX39" fmla="*/ 77612 w 106395"/>
              <a:gd name="connsiteY39" fmla="*/ 153762 h 158607"/>
              <a:gd name="connsiteX40" fmla="*/ 77019 w 106395"/>
              <a:gd name="connsiteY40" fmla="*/ 150697 h 158607"/>
              <a:gd name="connsiteX41" fmla="*/ 78584 w 106395"/>
              <a:gd name="connsiteY41" fmla="*/ 148251 h 158607"/>
              <a:gd name="connsiteX42" fmla="*/ 79950 w 106395"/>
              <a:gd name="connsiteY42" fmla="*/ 147926 h 158607"/>
              <a:gd name="connsiteX43" fmla="*/ 82157 w 106395"/>
              <a:gd name="connsiteY43" fmla="*/ 143996 h 158607"/>
              <a:gd name="connsiteX44" fmla="*/ 83972 w 106395"/>
              <a:gd name="connsiteY44" fmla="*/ 142883 h 158607"/>
              <a:gd name="connsiteX45" fmla="*/ 89191 w 106395"/>
              <a:gd name="connsiteY45" fmla="*/ 135957 h 158607"/>
              <a:gd name="connsiteX46" fmla="*/ 90346 w 106395"/>
              <a:gd name="connsiteY46" fmla="*/ 129034 h 158607"/>
              <a:gd name="connsiteX47" fmla="*/ 93222 w 106395"/>
              <a:gd name="connsiteY47" fmla="*/ 128199 h 158607"/>
              <a:gd name="connsiteX48" fmla="*/ 95590 w 106395"/>
              <a:gd name="connsiteY48" fmla="*/ 128275 h 158607"/>
              <a:gd name="connsiteX49" fmla="*/ 96816 w 106395"/>
              <a:gd name="connsiteY49" fmla="*/ 128189 h 158607"/>
              <a:gd name="connsiteX50" fmla="*/ 98722 w 106395"/>
              <a:gd name="connsiteY50" fmla="*/ 126412 h 158607"/>
              <a:gd name="connsiteX51" fmla="*/ 99037 w 106395"/>
              <a:gd name="connsiteY51" fmla="*/ 123766 h 158607"/>
              <a:gd name="connsiteX52" fmla="*/ 98485 w 106395"/>
              <a:gd name="connsiteY52" fmla="*/ 120489 h 158607"/>
              <a:gd name="connsiteX53" fmla="*/ 100794 w 106395"/>
              <a:gd name="connsiteY53" fmla="*/ 116480 h 158607"/>
              <a:gd name="connsiteX54" fmla="*/ 103122 w 106395"/>
              <a:gd name="connsiteY54" fmla="*/ 111488 h 158607"/>
              <a:gd name="connsiteX55" fmla="*/ 52291 w 106395"/>
              <a:gd name="connsiteY55" fmla="*/ 85834 h 158607"/>
              <a:gd name="connsiteX56" fmla="*/ 48315 w 106395"/>
              <a:gd name="connsiteY56" fmla="*/ 85159 h 158607"/>
              <a:gd name="connsiteX57" fmla="*/ 44344 w 106395"/>
              <a:gd name="connsiteY57" fmla="*/ 84447 h 158607"/>
              <a:gd name="connsiteX58" fmla="*/ 42054 w 106395"/>
              <a:gd name="connsiteY58" fmla="*/ 77635 h 158607"/>
              <a:gd name="connsiteX59" fmla="*/ 48245 w 106395"/>
              <a:gd name="connsiteY59" fmla="*/ 73783 h 158607"/>
              <a:gd name="connsiteX60" fmla="*/ 48436 w 106395"/>
              <a:gd name="connsiteY60" fmla="*/ 73786 h 158607"/>
              <a:gd name="connsiteX61" fmla="*/ 53778 w 106395"/>
              <a:gd name="connsiteY61" fmla="*/ 78335 h 158607"/>
              <a:gd name="connsiteX62" fmla="*/ 54643 w 106395"/>
              <a:gd name="connsiteY62" fmla="*/ 78928 h 158607"/>
              <a:gd name="connsiteX63" fmla="*/ 55406 w 106395"/>
              <a:gd name="connsiteY63" fmla="*/ 78741 h 158607"/>
              <a:gd name="connsiteX64" fmla="*/ 56413 w 106395"/>
              <a:gd name="connsiteY64" fmla="*/ 77119 h 158607"/>
              <a:gd name="connsiteX65" fmla="*/ 56768 w 106395"/>
              <a:gd name="connsiteY65" fmla="*/ 75186 h 158607"/>
              <a:gd name="connsiteX66" fmla="*/ 60169 w 106395"/>
              <a:gd name="connsiteY66" fmla="*/ 72690 h 158607"/>
              <a:gd name="connsiteX67" fmla="*/ 60205 w 106395"/>
              <a:gd name="connsiteY67" fmla="*/ 72690 h 158607"/>
              <a:gd name="connsiteX68" fmla="*/ 60231 w 106395"/>
              <a:gd name="connsiteY68" fmla="*/ 72690 h 158607"/>
              <a:gd name="connsiteX69" fmla="*/ 64024 w 106395"/>
              <a:gd name="connsiteY69" fmla="*/ 70013 h 158607"/>
              <a:gd name="connsiteX70" fmla="*/ 65377 w 106395"/>
              <a:gd name="connsiteY70" fmla="*/ 65693 h 158607"/>
              <a:gd name="connsiteX71" fmla="*/ 64864 w 106395"/>
              <a:gd name="connsiteY71" fmla="*/ 63238 h 158607"/>
              <a:gd name="connsiteX72" fmla="*/ 66346 w 106395"/>
              <a:gd name="connsiteY72" fmla="*/ 61978 h 158607"/>
              <a:gd name="connsiteX73" fmla="*/ 71246 w 106395"/>
              <a:gd name="connsiteY73" fmla="*/ 60995 h 158607"/>
              <a:gd name="connsiteX74" fmla="*/ 71773 w 106395"/>
              <a:gd name="connsiteY74" fmla="*/ 61005 h 158607"/>
              <a:gd name="connsiteX75" fmla="*/ 71924 w 106395"/>
              <a:gd name="connsiteY75" fmla="*/ 61009 h 158607"/>
              <a:gd name="connsiteX76" fmla="*/ 75037 w 106395"/>
              <a:gd name="connsiteY76" fmla="*/ 58671 h 158607"/>
              <a:gd name="connsiteX77" fmla="*/ 76843 w 106395"/>
              <a:gd name="connsiteY77" fmla="*/ 55719 h 158607"/>
              <a:gd name="connsiteX78" fmla="*/ 78605 w 106395"/>
              <a:gd name="connsiteY78" fmla="*/ 55227 h 158607"/>
              <a:gd name="connsiteX79" fmla="*/ 81632 w 106395"/>
              <a:gd name="connsiteY79" fmla="*/ 55493 h 158607"/>
              <a:gd name="connsiteX80" fmla="*/ 81963 w 106395"/>
              <a:gd name="connsiteY80" fmla="*/ 55483 h 158607"/>
              <a:gd name="connsiteX81" fmla="*/ 85768 w 106395"/>
              <a:gd name="connsiteY81" fmla="*/ 50015 h 158607"/>
              <a:gd name="connsiteX82" fmla="*/ 83951 w 106395"/>
              <a:gd name="connsiteY82" fmla="*/ 46884 h 158607"/>
              <a:gd name="connsiteX83" fmla="*/ 82067 w 106395"/>
              <a:gd name="connsiteY83" fmla="*/ 42277 h 158607"/>
              <a:gd name="connsiteX84" fmla="*/ 80684 w 106395"/>
              <a:gd name="connsiteY84" fmla="*/ 37947 h 158607"/>
              <a:gd name="connsiteX85" fmla="*/ 75879 w 106395"/>
              <a:gd name="connsiteY85" fmla="*/ 38686 h 158607"/>
              <a:gd name="connsiteX86" fmla="*/ 74331 w 106395"/>
              <a:gd name="connsiteY86" fmla="*/ 34192 h 158607"/>
              <a:gd name="connsiteX87" fmla="*/ 71396 w 106395"/>
              <a:gd name="connsiteY87" fmla="*/ 32657 h 158607"/>
              <a:gd name="connsiteX88" fmla="*/ 70106 w 106395"/>
              <a:gd name="connsiteY88" fmla="*/ 32999 h 158607"/>
              <a:gd name="connsiteX89" fmla="*/ 68715 w 106395"/>
              <a:gd name="connsiteY89" fmla="*/ 37187 h 158607"/>
              <a:gd name="connsiteX90" fmla="*/ 69563 w 106395"/>
              <a:gd name="connsiteY90" fmla="*/ 41791 h 158607"/>
              <a:gd name="connsiteX91" fmla="*/ 66925 w 106395"/>
              <a:gd name="connsiteY91" fmla="*/ 45042 h 158607"/>
              <a:gd name="connsiteX92" fmla="*/ 66868 w 106395"/>
              <a:gd name="connsiteY92" fmla="*/ 45041 h 158607"/>
              <a:gd name="connsiteX93" fmla="*/ 64751 w 106395"/>
              <a:gd name="connsiteY93" fmla="*/ 43941 h 158607"/>
              <a:gd name="connsiteX94" fmla="*/ 62225 w 106395"/>
              <a:gd name="connsiteY94" fmla="*/ 41553 h 158607"/>
              <a:gd name="connsiteX95" fmla="*/ 59612 w 106395"/>
              <a:gd name="connsiteY95" fmla="*/ 40982 h 158607"/>
              <a:gd name="connsiteX96" fmla="*/ 55418 w 106395"/>
              <a:gd name="connsiteY96" fmla="*/ 33965 h 158607"/>
              <a:gd name="connsiteX97" fmla="*/ 61025 w 106395"/>
              <a:gd name="connsiteY97" fmla="*/ 29882 h 158607"/>
              <a:gd name="connsiteX98" fmla="*/ 62645 w 106395"/>
              <a:gd name="connsiteY98" fmla="*/ 30143 h 158607"/>
              <a:gd name="connsiteX99" fmla="*/ 66173 w 106395"/>
              <a:gd name="connsiteY99" fmla="*/ 20991 h 158607"/>
              <a:gd name="connsiteX100" fmla="*/ 57300 w 106395"/>
              <a:gd name="connsiteY100" fmla="*/ 15226 h 158607"/>
              <a:gd name="connsiteX101" fmla="*/ 54042 w 106395"/>
              <a:gd name="connsiteY101" fmla="*/ 15007 h 158607"/>
              <a:gd name="connsiteX102" fmla="*/ 46888 w 106395"/>
              <a:gd name="connsiteY102" fmla="*/ 9310 h 158607"/>
              <a:gd name="connsiteX103" fmla="*/ 43987 w 106395"/>
              <a:gd name="connsiteY103" fmla="*/ 8778 h 158607"/>
              <a:gd name="connsiteX104" fmla="*/ 41559 w 106395"/>
              <a:gd name="connsiteY104" fmla="*/ 8823 h 158607"/>
              <a:gd name="connsiteX105" fmla="*/ 39326 w 106395"/>
              <a:gd name="connsiteY105" fmla="*/ 8547 h 158607"/>
              <a:gd name="connsiteX106" fmla="*/ 36454 w 106395"/>
              <a:gd name="connsiteY106" fmla="*/ 8023 h 158607"/>
              <a:gd name="connsiteX107" fmla="*/ 35639 w 106395"/>
              <a:gd name="connsiteY107" fmla="*/ 8064 h 158607"/>
              <a:gd name="connsiteX108" fmla="*/ 30985 w 106395"/>
              <a:gd name="connsiteY108" fmla="*/ 9499 h 158607"/>
              <a:gd name="connsiteX109" fmla="*/ 25633 w 106395"/>
              <a:gd name="connsiteY109" fmla="*/ 5605 h 158607"/>
              <a:gd name="connsiteX110" fmla="*/ 22440 w 106395"/>
              <a:gd name="connsiteY110" fmla="*/ 2870 h 158607"/>
              <a:gd name="connsiteX111" fmla="*/ 17108 w 106395"/>
              <a:gd name="connsiteY111" fmla="*/ 125 h 158607"/>
              <a:gd name="connsiteX112" fmla="*/ 15752 w 106395"/>
              <a:gd name="connsiteY112" fmla="*/ 263 h 158607"/>
              <a:gd name="connsiteX113" fmla="*/ 13715 w 106395"/>
              <a:gd name="connsiteY113" fmla="*/ 0 h 158607"/>
              <a:gd name="connsiteX0" fmla="*/ 13715 w 106395"/>
              <a:gd name="connsiteY0" fmla="*/ 0 h 157167"/>
              <a:gd name="connsiteX1" fmla="*/ 7339 w 106395"/>
              <a:gd name="connsiteY1" fmla="*/ 2357 h 157167"/>
              <a:gd name="connsiteX2" fmla="*/ 8341 w 106395"/>
              <a:gd name="connsiteY2" fmla="*/ 6203 h 157167"/>
              <a:gd name="connsiteX3" fmla="*/ 10097 w 106395"/>
              <a:gd name="connsiteY3" fmla="*/ 9549 h 157167"/>
              <a:gd name="connsiteX4" fmla="*/ 7200 w 106395"/>
              <a:gd name="connsiteY4" fmla="*/ 10084 h 157167"/>
              <a:gd name="connsiteX5" fmla="*/ 6419 w 106395"/>
              <a:gd name="connsiteY5" fmla="*/ 10065 h 157167"/>
              <a:gd name="connsiteX6" fmla="*/ 5185 w 106395"/>
              <a:gd name="connsiteY6" fmla="*/ 9992 h 157167"/>
              <a:gd name="connsiteX7" fmla="*/ 4338 w 106395"/>
              <a:gd name="connsiteY7" fmla="*/ 10104 h 157167"/>
              <a:gd name="connsiteX8" fmla="*/ 3348 w 106395"/>
              <a:gd name="connsiteY8" fmla="*/ 11683 h 157167"/>
              <a:gd name="connsiteX9" fmla="*/ 2870 w 106395"/>
              <a:gd name="connsiteY9" fmla="*/ 13650 h 157167"/>
              <a:gd name="connsiteX10" fmla="*/ 3984 w 106395"/>
              <a:gd name="connsiteY10" fmla="*/ 15434 h 157167"/>
              <a:gd name="connsiteX11" fmla="*/ 2990 w 106395"/>
              <a:gd name="connsiteY11" fmla="*/ 16719 h 157167"/>
              <a:gd name="connsiteX12" fmla="*/ 1426 w 106395"/>
              <a:gd name="connsiteY12" fmla="*/ 17408 h 157167"/>
              <a:gd name="connsiteX13" fmla="*/ 67 w 106395"/>
              <a:gd name="connsiteY13" fmla="*/ 22295 h 157167"/>
              <a:gd name="connsiteX14" fmla="*/ 725 w 106395"/>
              <a:gd name="connsiteY14" fmla="*/ 27017 h 157167"/>
              <a:gd name="connsiteX15" fmla="*/ 460 w 106395"/>
              <a:gd name="connsiteY15" fmla="*/ 28724 h 157167"/>
              <a:gd name="connsiteX16" fmla="*/ 2085 w 106395"/>
              <a:gd name="connsiteY16" fmla="*/ 29773 h 157167"/>
              <a:gd name="connsiteX17" fmla="*/ 4316 w 106395"/>
              <a:gd name="connsiteY17" fmla="*/ 30130 h 157167"/>
              <a:gd name="connsiteX18" fmla="*/ 6222 w 106395"/>
              <a:gd name="connsiteY18" fmla="*/ 29528 h 157167"/>
              <a:gd name="connsiteX19" fmla="*/ 10742 w 106395"/>
              <a:gd name="connsiteY19" fmla="*/ 28121 h 157167"/>
              <a:gd name="connsiteX20" fmla="*/ 17372 w 106395"/>
              <a:gd name="connsiteY20" fmla="*/ 29196 h 157167"/>
              <a:gd name="connsiteX21" fmla="*/ 20738 w 106395"/>
              <a:gd name="connsiteY21" fmla="*/ 31028 h 157167"/>
              <a:gd name="connsiteX22" fmla="*/ 20488 w 106395"/>
              <a:gd name="connsiteY22" fmla="*/ 35993 h 157167"/>
              <a:gd name="connsiteX23" fmla="*/ 17976 w 106395"/>
              <a:gd name="connsiteY23" fmla="*/ 40567 h 157167"/>
              <a:gd name="connsiteX24" fmla="*/ 17767 w 106395"/>
              <a:gd name="connsiteY24" fmla="*/ 45436 h 157167"/>
              <a:gd name="connsiteX25" fmla="*/ 19313 w 106395"/>
              <a:gd name="connsiteY25" fmla="*/ 51198 h 157167"/>
              <a:gd name="connsiteX26" fmla="*/ 21202 w 106395"/>
              <a:gd name="connsiteY26" fmla="*/ 57601 h 157167"/>
              <a:gd name="connsiteX27" fmla="*/ 20683 w 106395"/>
              <a:gd name="connsiteY27" fmla="*/ 62645 h 157167"/>
              <a:gd name="connsiteX28" fmla="*/ 26305 w 106395"/>
              <a:gd name="connsiteY28" fmla="*/ 69471 h 157167"/>
              <a:gd name="connsiteX29" fmla="*/ 32531 w 106395"/>
              <a:gd name="connsiteY29" fmla="*/ 76701 h 157167"/>
              <a:gd name="connsiteX30" fmla="*/ 33596 w 106395"/>
              <a:gd name="connsiteY30" fmla="*/ 81425 h 157167"/>
              <a:gd name="connsiteX31" fmla="*/ 38147 w 106395"/>
              <a:gd name="connsiteY31" fmla="*/ 88307 h 157167"/>
              <a:gd name="connsiteX32" fmla="*/ 44363 w 106395"/>
              <a:gd name="connsiteY32" fmla="*/ 90388 h 157167"/>
              <a:gd name="connsiteX33" fmla="*/ 47308 w 106395"/>
              <a:gd name="connsiteY33" fmla="*/ 91437 h 157167"/>
              <a:gd name="connsiteX34" fmla="*/ 70346 w 106395"/>
              <a:gd name="connsiteY34" fmla="*/ 128784 h 157167"/>
              <a:gd name="connsiteX35" fmla="*/ 67528 w 106395"/>
              <a:gd name="connsiteY35" fmla="*/ 137718 h 157167"/>
              <a:gd name="connsiteX36" fmla="*/ 67010 w 106395"/>
              <a:gd name="connsiteY36" fmla="*/ 154963 h 157167"/>
              <a:gd name="connsiteX37" fmla="*/ 76574 w 106395"/>
              <a:gd name="connsiteY37" fmla="*/ 156807 h 157167"/>
              <a:gd name="connsiteX38" fmla="*/ 77612 w 106395"/>
              <a:gd name="connsiteY38" fmla="*/ 153762 h 157167"/>
              <a:gd name="connsiteX39" fmla="*/ 77019 w 106395"/>
              <a:gd name="connsiteY39" fmla="*/ 150697 h 157167"/>
              <a:gd name="connsiteX40" fmla="*/ 78584 w 106395"/>
              <a:gd name="connsiteY40" fmla="*/ 148251 h 157167"/>
              <a:gd name="connsiteX41" fmla="*/ 79950 w 106395"/>
              <a:gd name="connsiteY41" fmla="*/ 147926 h 157167"/>
              <a:gd name="connsiteX42" fmla="*/ 82157 w 106395"/>
              <a:gd name="connsiteY42" fmla="*/ 143996 h 157167"/>
              <a:gd name="connsiteX43" fmla="*/ 83972 w 106395"/>
              <a:gd name="connsiteY43" fmla="*/ 142883 h 157167"/>
              <a:gd name="connsiteX44" fmla="*/ 89191 w 106395"/>
              <a:gd name="connsiteY44" fmla="*/ 135957 h 157167"/>
              <a:gd name="connsiteX45" fmla="*/ 90346 w 106395"/>
              <a:gd name="connsiteY45" fmla="*/ 129034 h 157167"/>
              <a:gd name="connsiteX46" fmla="*/ 93222 w 106395"/>
              <a:gd name="connsiteY46" fmla="*/ 128199 h 157167"/>
              <a:gd name="connsiteX47" fmla="*/ 95590 w 106395"/>
              <a:gd name="connsiteY47" fmla="*/ 128275 h 157167"/>
              <a:gd name="connsiteX48" fmla="*/ 96816 w 106395"/>
              <a:gd name="connsiteY48" fmla="*/ 128189 h 157167"/>
              <a:gd name="connsiteX49" fmla="*/ 98722 w 106395"/>
              <a:gd name="connsiteY49" fmla="*/ 126412 h 157167"/>
              <a:gd name="connsiteX50" fmla="*/ 99037 w 106395"/>
              <a:gd name="connsiteY50" fmla="*/ 123766 h 157167"/>
              <a:gd name="connsiteX51" fmla="*/ 98485 w 106395"/>
              <a:gd name="connsiteY51" fmla="*/ 120489 h 157167"/>
              <a:gd name="connsiteX52" fmla="*/ 100794 w 106395"/>
              <a:gd name="connsiteY52" fmla="*/ 116480 h 157167"/>
              <a:gd name="connsiteX53" fmla="*/ 103122 w 106395"/>
              <a:gd name="connsiteY53" fmla="*/ 111488 h 157167"/>
              <a:gd name="connsiteX54" fmla="*/ 52291 w 106395"/>
              <a:gd name="connsiteY54" fmla="*/ 85834 h 157167"/>
              <a:gd name="connsiteX55" fmla="*/ 48315 w 106395"/>
              <a:gd name="connsiteY55" fmla="*/ 85159 h 157167"/>
              <a:gd name="connsiteX56" fmla="*/ 44344 w 106395"/>
              <a:gd name="connsiteY56" fmla="*/ 84447 h 157167"/>
              <a:gd name="connsiteX57" fmla="*/ 42054 w 106395"/>
              <a:gd name="connsiteY57" fmla="*/ 77635 h 157167"/>
              <a:gd name="connsiteX58" fmla="*/ 48245 w 106395"/>
              <a:gd name="connsiteY58" fmla="*/ 73783 h 157167"/>
              <a:gd name="connsiteX59" fmla="*/ 48436 w 106395"/>
              <a:gd name="connsiteY59" fmla="*/ 73786 h 157167"/>
              <a:gd name="connsiteX60" fmla="*/ 53778 w 106395"/>
              <a:gd name="connsiteY60" fmla="*/ 78335 h 157167"/>
              <a:gd name="connsiteX61" fmla="*/ 54643 w 106395"/>
              <a:gd name="connsiteY61" fmla="*/ 78928 h 157167"/>
              <a:gd name="connsiteX62" fmla="*/ 55406 w 106395"/>
              <a:gd name="connsiteY62" fmla="*/ 78741 h 157167"/>
              <a:gd name="connsiteX63" fmla="*/ 56413 w 106395"/>
              <a:gd name="connsiteY63" fmla="*/ 77119 h 157167"/>
              <a:gd name="connsiteX64" fmla="*/ 56768 w 106395"/>
              <a:gd name="connsiteY64" fmla="*/ 75186 h 157167"/>
              <a:gd name="connsiteX65" fmla="*/ 60169 w 106395"/>
              <a:gd name="connsiteY65" fmla="*/ 72690 h 157167"/>
              <a:gd name="connsiteX66" fmla="*/ 60205 w 106395"/>
              <a:gd name="connsiteY66" fmla="*/ 72690 h 157167"/>
              <a:gd name="connsiteX67" fmla="*/ 60231 w 106395"/>
              <a:gd name="connsiteY67" fmla="*/ 72690 h 157167"/>
              <a:gd name="connsiteX68" fmla="*/ 64024 w 106395"/>
              <a:gd name="connsiteY68" fmla="*/ 70013 h 157167"/>
              <a:gd name="connsiteX69" fmla="*/ 65377 w 106395"/>
              <a:gd name="connsiteY69" fmla="*/ 65693 h 157167"/>
              <a:gd name="connsiteX70" fmla="*/ 64864 w 106395"/>
              <a:gd name="connsiteY70" fmla="*/ 63238 h 157167"/>
              <a:gd name="connsiteX71" fmla="*/ 66346 w 106395"/>
              <a:gd name="connsiteY71" fmla="*/ 61978 h 157167"/>
              <a:gd name="connsiteX72" fmla="*/ 71246 w 106395"/>
              <a:gd name="connsiteY72" fmla="*/ 60995 h 157167"/>
              <a:gd name="connsiteX73" fmla="*/ 71773 w 106395"/>
              <a:gd name="connsiteY73" fmla="*/ 61005 h 157167"/>
              <a:gd name="connsiteX74" fmla="*/ 71924 w 106395"/>
              <a:gd name="connsiteY74" fmla="*/ 61009 h 157167"/>
              <a:gd name="connsiteX75" fmla="*/ 75037 w 106395"/>
              <a:gd name="connsiteY75" fmla="*/ 58671 h 157167"/>
              <a:gd name="connsiteX76" fmla="*/ 76843 w 106395"/>
              <a:gd name="connsiteY76" fmla="*/ 55719 h 157167"/>
              <a:gd name="connsiteX77" fmla="*/ 78605 w 106395"/>
              <a:gd name="connsiteY77" fmla="*/ 55227 h 157167"/>
              <a:gd name="connsiteX78" fmla="*/ 81632 w 106395"/>
              <a:gd name="connsiteY78" fmla="*/ 55493 h 157167"/>
              <a:gd name="connsiteX79" fmla="*/ 81963 w 106395"/>
              <a:gd name="connsiteY79" fmla="*/ 55483 h 157167"/>
              <a:gd name="connsiteX80" fmla="*/ 85768 w 106395"/>
              <a:gd name="connsiteY80" fmla="*/ 50015 h 157167"/>
              <a:gd name="connsiteX81" fmla="*/ 83951 w 106395"/>
              <a:gd name="connsiteY81" fmla="*/ 46884 h 157167"/>
              <a:gd name="connsiteX82" fmla="*/ 82067 w 106395"/>
              <a:gd name="connsiteY82" fmla="*/ 42277 h 157167"/>
              <a:gd name="connsiteX83" fmla="*/ 80684 w 106395"/>
              <a:gd name="connsiteY83" fmla="*/ 37947 h 157167"/>
              <a:gd name="connsiteX84" fmla="*/ 75879 w 106395"/>
              <a:gd name="connsiteY84" fmla="*/ 38686 h 157167"/>
              <a:gd name="connsiteX85" fmla="*/ 74331 w 106395"/>
              <a:gd name="connsiteY85" fmla="*/ 34192 h 157167"/>
              <a:gd name="connsiteX86" fmla="*/ 71396 w 106395"/>
              <a:gd name="connsiteY86" fmla="*/ 32657 h 157167"/>
              <a:gd name="connsiteX87" fmla="*/ 70106 w 106395"/>
              <a:gd name="connsiteY87" fmla="*/ 32999 h 157167"/>
              <a:gd name="connsiteX88" fmla="*/ 68715 w 106395"/>
              <a:gd name="connsiteY88" fmla="*/ 37187 h 157167"/>
              <a:gd name="connsiteX89" fmla="*/ 69563 w 106395"/>
              <a:gd name="connsiteY89" fmla="*/ 41791 h 157167"/>
              <a:gd name="connsiteX90" fmla="*/ 66925 w 106395"/>
              <a:gd name="connsiteY90" fmla="*/ 45042 h 157167"/>
              <a:gd name="connsiteX91" fmla="*/ 66868 w 106395"/>
              <a:gd name="connsiteY91" fmla="*/ 45041 h 157167"/>
              <a:gd name="connsiteX92" fmla="*/ 64751 w 106395"/>
              <a:gd name="connsiteY92" fmla="*/ 43941 h 157167"/>
              <a:gd name="connsiteX93" fmla="*/ 62225 w 106395"/>
              <a:gd name="connsiteY93" fmla="*/ 41553 h 157167"/>
              <a:gd name="connsiteX94" fmla="*/ 59612 w 106395"/>
              <a:gd name="connsiteY94" fmla="*/ 40982 h 157167"/>
              <a:gd name="connsiteX95" fmla="*/ 55418 w 106395"/>
              <a:gd name="connsiteY95" fmla="*/ 33965 h 157167"/>
              <a:gd name="connsiteX96" fmla="*/ 61025 w 106395"/>
              <a:gd name="connsiteY96" fmla="*/ 29882 h 157167"/>
              <a:gd name="connsiteX97" fmla="*/ 62645 w 106395"/>
              <a:gd name="connsiteY97" fmla="*/ 30143 h 157167"/>
              <a:gd name="connsiteX98" fmla="*/ 66173 w 106395"/>
              <a:gd name="connsiteY98" fmla="*/ 20991 h 157167"/>
              <a:gd name="connsiteX99" fmla="*/ 57300 w 106395"/>
              <a:gd name="connsiteY99" fmla="*/ 15226 h 157167"/>
              <a:gd name="connsiteX100" fmla="*/ 54042 w 106395"/>
              <a:gd name="connsiteY100" fmla="*/ 15007 h 157167"/>
              <a:gd name="connsiteX101" fmla="*/ 46888 w 106395"/>
              <a:gd name="connsiteY101" fmla="*/ 9310 h 157167"/>
              <a:gd name="connsiteX102" fmla="*/ 43987 w 106395"/>
              <a:gd name="connsiteY102" fmla="*/ 8778 h 157167"/>
              <a:gd name="connsiteX103" fmla="*/ 41559 w 106395"/>
              <a:gd name="connsiteY103" fmla="*/ 8823 h 157167"/>
              <a:gd name="connsiteX104" fmla="*/ 39326 w 106395"/>
              <a:gd name="connsiteY104" fmla="*/ 8547 h 157167"/>
              <a:gd name="connsiteX105" fmla="*/ 36454 w 106395"/>
              <a:gd name="connsiteY105" fmla="*/ 8023 h 157167"/>
              <a:gd name="connsiteX106" fmla="*/ 35639 w 106395"/>
              <a:gd name="connsiteY106" fmla="*/ 8064 h 157167"/>
              <a:gd name="connsiteX107" fmla="*/ 30985 w 106395"/>
              <a:gd name="connsiteY107" fmla="*/ 9499 h 157167"/>
              <a:gd name="connsiteX108" fmla="*/ 25633 w 106395"/>
              <a:gd name="connsiteY108" fmla="*/ 5605 h 157167"/>
              <a:gd name="connsiteX109" fmla="*/ 22440 w 106395"/>
              <a:gd name="connsiteY109" fmla="*/ 2870 h 157167"/>
              <a:gd name="connsiteX110" fmla="*/ 17108 w 106395"/>
              <a:gd name="connsiteY110" fmla="*/ 125 h 157167"/>
              <a:gd name="connsiteX111" fmla="*/ 15752 w 106395"/>
              <a:gd name="connsiteY111" fmla="*/ 263 h 157167"/>
              <a:gd name="connsiteX112" fmla="*/ 13715 w 106395"/>
              <a:gd name="connsiteY112" fmla="*/ 0 h 157167"/>
              <a:gd name="connsiteX0" fmla="*/ 13715 w 106395"/>
              <a:gd name="connsiteY0" fmla="*/ 0 h 157628"/>
              <a:gd name="connsiteX1" fmla="*/ 7339 w 106395"/>
              <a:gd name="connsiteY1" fmla="*/ 2357 h 157628"/>
              <a:gd name="connsiteX2" fmla="*/ 8341 w 106395"/>
              <a:gd name="connsiteY2" fmla="*/ 6203 h 157628"/>
              <a:gd name="connsiteX3" fmla="*/ 10097 w 106395"/>
              <a:gd name="connsiteY3" fmla="*/ 9549 h 157628"/>
              <a:gd name="connsiteX4" fmla="*/ 7200 w 106395"/>
              <a:gd name="connsiteY4" fmla="*/ 10084 h 157628"/>
              <a:gd name="connsiteX5" fmla="*/ 6419 w 106395"/>
              <a:gd name="connsiteY5" fmla="*/ 10065 h 157628"/>
              <a:gd name="connsiteX6" fmla="*/ 5185 w 106395"/>
              <a:gd name="connsiteY6" fmla="*/ 9992 h 157628"/>
              <a:gd name="connsiteX7" fmla="*/ 4338 w 106395"/>
              <a:gd name="connsiteY7" fmla="*/ 10104 h 157628"/>
              <a:gd name="connsiteX8" fmla="*/ 3348 w 106395"/>
              <a:gd name="connsiteY8" fmla="*/ 11683 h 157628"/>
              <a:gd name="connsiteX9" fmla="*/ 2870 w 106395"/>
              <a:gd name="connsiteY9" fmla="*/ 13650 h 157628"/>
              <a:gd name="connsiteX10" fmla="*/ 3984 w 106395"/>
              <a:gd name="connsiteY10" fmla="*/ 15434 h 157628"/>
              <a:gd name="connsiteX11" fmla="*/ 2990 w 106395"/>
              <a:gd name="connsiteY11" fmla="*/ 16719 h 157628"/>
              <a:gd name="connsiteX12" fmla="*/ 1426 w 106395"/>
              <a:gd name="connsiteY12" fmla="*/ 17408 h 157628"/>
              <a:gd name="connsiteX13" fmla="*/ 67 w 106395"/>
              <a:gd name="connsiteY13" fmla="*/ 22295 h 157628"/>
              <a:gd name="connsiteX14" fmla="*/ 725 w 106395"/>
              <a:gd name="connsiteY14" fmla="*/ 27017 h 157628"/>
              <a:gd name="connsiteX15" fmla="*/ 460 w 106395"/>
              <a:gd name="connsiteY15" fmla="*/ 28724 h 157628"/>
              <a:gd name="connsiteX16" fmla="*/ 2085 w 106395"/>
              <a:gd name="connsiteY16" fmla="*/ 29773 h 157628"/>
              <a:gd name="connsiteX17" fmla="*/ 4316 w 106395"/>
              <a:gd name="connsiteY17" fmla="*/ 30130 h 157628"/>
              <a:gd name="connsiteX18" fmla="*/ 6222 w 106395"/>
              <a:gd name="connsiteY18" fmla="*/ 29528 h 157628"/>
              <a:gd name="connsiteX19" fmla="*/ 10742 w 106395"/>
              <a:gd name="connsiteY19" fmla="*/ 28121 h 157628"/>
              <a:gd name="connsiteX20" fmla="*/ 17372 w 106395"/>
              <a:gd name="connsiteY20" fmla="*/ 29196 h 157628"/>
              <a:gd name="connsiteX21" fmla="*/ 20738 w 106395"/>
              <a:gd name="connsiteY21" fmla="*/ 31028 h 157628"/>
              <a:gd name="connsiteX22" fmla="*/ 20488 w 106395"/>
              <a:gd name="connsiteY22" fmla="*/ 35993 h 157628"/>
              <a:gd name="connsiteX23" fmla="*/ 17976 w 106395"/>
              <a:gd name="connsiteY23" fmla="*/ 40567 h 157628"/>
              <a:gd name="connsiteX24" fmla="*/ 17767 w 106395"/>
              <a:gd name="connsiteY24" fmla="*/ 45436 h 157628"/>
              <a:gd name="connsiteX25" fmla="*/ 19313 w 106395"/>
              <a:gd name="connsiteY25" fmla="*/ 51198 h 157628"/>
              <a:gd name="connsiteX26" fmla="*/ 21202 w 106395"/>
              <a:gd name="connsiteY26" fmla="*/ 57601 h 157628"/>
              <a:gd name="connsiteX27" fmla="*/ 20683 w 106395"/>
              <a:gd name="connsiteY27" fmla="*/ 62645 h 157628"/>
              <a:gd name="connsiteX28" fmla="*/ 26305 w 106395"/>
              <a:gd name="connsiteY28" fmla="*/ 69471 h 157628"/>
              <a:gd name="connsiteX29" fmla="*/ 32531 w 106395"/>
              <a:gd name="connsiteY29" fmla="*/ 76701 h 157628"/>
              <a:gd name="connsiteX30" fmla="*/ 33596 w 106395"/>
              <a:gd name="connsiteY30" fmla="*/ 81425 h 157628"/>
              <a:gd name="connsiteX31" fmla="*/ 38147 w 106395"/>
              <a:gd name="connsiteY31" fmla="*/ 88307 h 157628"/>
              <a:gd name="connsiteX32" fmla="*/ 44363 w 106395"/>
              <a:gd name="connsiteY32" fmla="*/ 90388 h 157628"/>
              <a:gd name="connsiteX33" fmla="*/ 47308 w 106395"/>
              <a:gd name="connsiteY33" fmla="*/ 91437 h 157628"/>
              <a:gd name="connsiteX34" fmla="*/ 70346 w 106395"/>
              <a:gd name="connsiteY34" fmla="*/ 128784 h 157628"/>
              <a:gd name="connsiteX35" fmla="*/ 67528 w 106395"/>
              <a:gd name="connsiteY35" fmla="*/ 137718 h 157628"/>
              <a:gd name="connsiteX36" fmla="*/ 76574 w 106395"/>
              <a:gd name="connsiteY36" fmla="*/ 156807 h 157628"/>
              <a:gd name="connsiteX37" fmla="*/ 77612 w 106395"/>
              <a:gd name="connsiteY37" fmla="*/ 153762 h 157628"/>
              <a:gd name="connsiteX38" fmla="*/ 77019 w 106395"/>
              <a:gd name="connsiteY38" fmla="*/ 150697 h 157628"/>
              <a:gd name="connsiteX39" fmla="*/ 78584 w 106395"/>
              <a:gd name="connsiteY39" fmla="*/ 148251 h 157628"/>
              <a:gd name="connsiteX40" fmla="*/ 79950 w 106395"/>
              <a:gd name="connsiteY40" fmla="*/ 147926 h 157628"/>
              <a:gd name="connsiteX41" fmla="*/ 82157 w 106395"/>
              <a:gd name="connsiteY41" fmla="*/ 143996 h 157628"/>
              <a:gd name="connsiteX42" fmla="*/ 83972 w 106395"/>
              <a:gd name="connsiteY42" fmla="*/ 142883 h 157628"/>
              <a:gd name="connsiteX43" fmla="*/ 89191 w 106395"/>
              <a:gd name="connsiteY43" fmla="*/ 135957 h 157628"/>
              <a:gd name="connsiteX44" fmla="*/ 90346 w 106395"/>
              <a:gd name="connsiteY44" fmla="*/ 129034 h 157628"/>
              <a:gd name="connsiteX45" fmla="*/ 93222 w 106395"/>
              <a:gd name="connsiteY45" fmla="*/ 128199 h 157628"/>
              <a:gd name="connsiteX46" fmla="*/ 95590 w 106395"/>
              <a:gd name="connsiteY46" fmla="*/ 128275 h 157628"/>
              <a:gd name="connsiteX47" fmla="*/ 96816 w 106395"/>
              <a:gd name="connsiteY47" fmla="*/ 128189 h 157628"/>
              <a:gd name="connsiteX48" fmla="*/ 98722 w 106395"/>
              <a:gd name="connsiteY48" fmla="*/ 126412 h 157628"/>
              <a:gd name="connsiteX49" fmla="*/ 99037 w 106395"/>
              <a:gd name="connsiteY49" fmla="*/ 123766 h 157628"/>
              <a:gd name="connsiteX50" fmla="*/ 98485 w 106395"/>
              <a:gd name="connsiteY50" fmla="*/ 120489 h 157628"/>
              <a:gd name="connsiteX51" fmla="*/ 100794 w 106395"/>
              <a:gd name="connsiteY51" fmla="*/ 116480 h 157628"/>
              <a:gd name="connsiteX52" fmla="*/ 103122 w 106395"/>
              <a:gd name="connsiteY52" fmla="*/ 111488 h 157628"/>
              <a:gd name="connsiteX53" fmla="*/ 52291 w 106395"/>
              <a:gd name="connsiteY53" fmla="*/ 85834 h 157628"/>
              <a:gd name="connsiteX54" fmla="*/ 48315 w 106395"/>
              <a:gd name="connsiteY54" fmla="*/ 85159 h 157628"/>
              <a:gd name="connsiteX55" fmla="*/ 44344 w 106395"/>
              <a:gd name="connsiteY55" fmla="*/ 84447 h 157628"/>
              <a:gd name="connsiteX56" fmla="*/ 42054 w 106395"/>
              <a:gd name="connsiteY56" fmla="*/ 77635 h 157628"/>
              <a:gd name="connsiteX57" fmla="*/ 48245 w 106395"/>
              <a:gd name="connsiteY57" fmla="*/ 73783 h 157628"/>
              <a:gd name="connsiteX58" fmla="*/ 48436 w 106395"/>
              <a:gd name="connsiteY58" fmla="*/ 73786 h 157628"/>
              <a:gd name="connsiteX59" fmla="*/ 53778 w 106395"/>
              <a:gd name="connsiteY59" fmla="*/ 78335 h 157628"/>
              <a:gd name="connsiteX60" fmla="*/ 54643 w 106395"/>
              <a:gd name="connsiteY60" fmla="*/ 78928 h 157628"/>
              <a:gd name="connsiteX61" fmla="*/ 55406 w 106395"/>
              <a:gd name="connsiteY61" fmla="*/ 78741 h 157628"/>
              <a:gd name="connsiteX62" fmla="*/ 56413 w 106395"/>
              <a:gd name="connsiteY62" fmla="*/ 77119 h 157628"/>
              <a:gd name="connsiteX63" fmla="*/ 56768 w 106395"/>
              <a:gd name="connsiteY63" fmla="*/ 75186 h 157628"/>
              <a:gd name="connsiteX64" fmla="*/ 60169 w 106395"/>
              <a:gd name="connsiteY64" fmla="*/ 72690 h 157628"/>
              <a:gd name="connsiteX65" fmla="*/ 60205 w 106395"/>
              <a:gd name="connsiteY65" fmla="*/ 72690 h 157628"/>
              <a:gd name="connsiteX66" fmla="*/ 60231 w 106395"/>
              <a:gd name="connsiteY66" fmla="*/ 72690 h 157628"/>
              <a:gd name="connsiteX67" fmla="*/ 64024 w 106395"/>
              <a:gd name="connsiteY67" fmla="*/ 70013 h 157628"/>
              <a:gd name="connsiteX68" fmla="*/ 65377 w 106395"/>
              <a:gd name="connsiteY68" fmla="*/ 65693 h 157628"/>
              <a:gd name="connsiteX69" fmla="*/ 64864 w 106395"/>
              <a:gd name="connsiteY69" fmla="*/ 63238 h 157628"/>
              <a:gd name="connsiteX70" fmla="*/ 66346 w 106395"/>
              <a:gd name="connsiteY70" fmla="*/ 61978 h 157628"/>
              <a:gd name="connsiteX71" fmla="*/ 71246 w 106395"/>
              <a:gd name="connsiteY71" fmla="*/ 60995 h 157628"/>
              <a:gd name="connsiteX72" fmla="*/ 71773 w 106395"/>
              <a:gd name="connsiteY72" fmla="*/ 61005 h 157628"/>
              <a:gd name="connsiteX73" fmla="*/ 71924 w 106395"/>
              <a:gd name="connsiteY73" fmla="*/ 61009 h 157628"/>
              <a:gd name="connsiteX74" fmla="*/ 75037 w 106395"/>
              <a:gd name="connsiteY74" fmla="*/ 58671 h 157628"/>
              <a:gd name="connsiteX75" fmla="*/ 76843 w 106395"/>
              <a:gd name="connsiteY75" fmla="*/ 55719 h 157628"/>
              <a:gd name="connsiteX76" fmla="*/ 78605 w 106395"/>
              <a:gd name="connsiteY76" fmla="*/ 55227 h 157628"/>
              <a:gd name="connsiteX77" fmla="*/ 81632 w 106395"/>
              <a:gd name="connsiteY77" fmla="*/ 55493 h 157628"/>
              <a:gd name="connsiteX78" fmla="*/ 81963 w 106395"/>
              <a:gd name="connsiteY78" fmla="*/ 55483 h 157628"/>
              <a:gd name="connsiteX79" fmla="*/ 85768 w 106395"/>
              <a:gd name="connsiteY79" fmla="*/ 50015 h 157628"/>
              <a:gd name="connsiteX80" fmla="*/ 83951 w 106395"/>
              <a:gd name="connsiteY80" fmla="*/ 46884 h 157628"/>
              <a:gd name="connsiteX81" fmla="*/ 82067 w 106395"/>
              <a:gd name="connsiteY81" fmla="*/ 42277 h 157628"/>
              <a:gd name="connsiteX82" fmla="*/ 80684 w 106395"/>
              <a:gd name="connsiteY82" fmla="*/ 37947 h 157628"/>
              <a:gd name="connsiteX83" fmla="*/ 75879 w 106395"/>
              <a:gd name="connsiteY83" fmla="*/ 38686 h 157628"/>
              <a:gd name="connsiteX84" fmla="*/ 74331 w 106395"/>
              <a:gd name="connsiteY84" fmla="*/ 34192 h 157628"/>
              <a:gd name="connsiteX85" fmla="*/ 71396 w 106395"/>
              <a:gd name="connsiteY85" fmla="*/ 32657 h 157628"/>
              <a:gd name="connsiteX86" fmla="*/ 70106 w 106395"/>
              <a:gd name="connsiteY86" fmla="*/ 32999 h 157628"/>
              <a:gd name="connsiteX87" fmla="*/ 68715 w 106395"/>
              <a:gd name="connsiteY87" fmla="*/ 37187 h 157628"/>
              <a:gd name="connsiteX88" fmla="*/ 69563 w 106395"/>
              <a:gd name="connsiteY88" fmla="*/ 41791 h 157628"/>
              <a:gd name="connsiteX89" fmla="*/ 66925 w 106395"/>
              <a:gd name="connsiteY89" fmla="*/ 45042 h 157628"/>
              <a:gd name="connsiteX90" fmla="*/ 66868 w 106395"/>
              <a:gd name="connsiteY90" fmla="*/ 45041 h 157628"/>
              <a:gd name="connsiteX91" fmla="*/ 64751 w 106395"/>
              <a:gd name="connsiteY91" fmla="*/ 43941 h 157628"/>
              <a:gd name="connsiteX92" fmla="*/ 62225 w 106395"/>
              <a:gd name="connsiteY92" fmla="*/ 41553 h 157628"/>
              <a:gd name="connsiteX93" fmla="*/ 59612 w 106395"/>
              <a:gd name="connsiteY93" fmla="*/ 40982 h 157628"/>
              <a:gd name="connsiteX94" fmla="*/ 55418 w 106395"/>
              <a:gd name="connsiteY94" fmla="*/ 33965 h 157628"/>
              <a:gd name="connsiteX95" fmla="*/ 61025 w 106395"/>
              <a:gd name="connsiteY95" fmla="*/ 29882 h 157628"/>
              <a:gd name="connsiteX96" fmla="*/ 62645 w 106395"/>
              <a:gd name="connsiteY96" fmla="*/ 30143 h 157628"/>
              <a:gd name="connsiteX97" fmla="*/ 66173 w 106395"/>
              <a:gd name="connsiteY97" fmla="*/ 20991 h 157628"/>
              <a:gd name="connsiteX98" fmla="*/ 57300 w 106395"/>
              <a:gd name="connsiteY98" fmla="*/ 15226 h 157628"/>
              <a:gd name="connsiteX99" fmla="*/ 54042 w 106395"/>
              <a:gd name="connsiteY99" fmla="*/ 15007 h 157628"/>
              <a:gd name="connsiteX100" fmla="*/ 46888 w 106395"/>
              <a:gd name="connsiteY100" fmla="*/ 9310 h 157628"/>
              <a:gd name="connsiteX101" fmla="*/ 43987 w 106395"/>
              <a:gd name="connsiteY101" fmla="*/ 8778 h 157628"/>
              <a:gd name="connsiteX102" fmla="*/ 41559 w 106395"/>
              <a:gd name="connsiteY102" fmla="*/ 8823 h 157628"/>
              <a:gd name="connsiteX103" fmla="*/ 39326 w 106395"/>
              <a:gd name="connsiteY103" fmla="*/ 8547 h 157628"/>
              <a:gd name="connsiteX104" fmla="*/ 36454 w 106395"/>
              <a:gd name="connsiteY104" fmla="*/ 8023 h 157628"/>
              <a:gd name="connsiteX105" fmla="*/ 35639 w 106395"/>
              <a:gd name="connsiteY105" fmla="*/ 8064 h 157628"/>
              <a:gd name="connsiteX106" fmla="*/ 30985 w 106395"/>
              <a:gd name="connsiteY106" fmla="*/ 9499 h 157628"/>
              <a:gd name="connsiteX107" fmla="*/ 25633 w 106395"/>
              <a:gd name="connsiteY107" fmla="*/ 5605 h 157628"/>
              <a:gd name="connsiteX108" fmla="*/ 22440 w 106395"/>
              <a:gd name="connsiteY108" fmla="*/ 2870 h 157628"/>
              <a:gd name="connsiteX109" fmla="*/ 17108 w 106395"/>
              <a:gd name="connsiteY109" fmla="*/ 125 h 157628"/>
              <a:gd name="connsiteX110" fmla="*/ 15752 w 106395"/>
              <a:gd name="connsiteY110" fmla="*/ 263 h 157628"/>
              <a:gd name="connsiteX111" fmla="*/ 13715 w 106395"/>
              <a:gd name="connsiteY111" fmla="*/ 0 h 157628"/>
              <a:gd name="connsiteX0" fmla="*/ 13715 w 106395"/>
              <a:gd name="connsiteY0" fmla="*/ 0 h 158242"/>
              <a:gd name="connsiteX1" fmla="*/ 7339 w 106395"/>
              <a:gd name="connsiteY1" fmla="*/ 2357 h 158242"/>
              <a:gd name="connsiteX2" fmla="*/ 8341 w 106395"/>
              <a:gd name="connsiteY2" fmla="*/ 6203 h 158242"/>
              <a:gd name="connsiteX3" fmla="*/ 10097 w 106395"/>
              <a:gd name="connsiteY3" fmla="*/ 9549 h 158242"/>
              <a:gd name="connsiteX4" fmla="*/ 7200 w 106395"/>
              <a:gd name="connsiteY4" fmla="*/ 10084 h 158242"/>
              <a:gd name="connsiteX5" fmla="*/ 6419 w 106395"/>
              <a:gd name="connsiteY5" fmla="*/ 10065 h 158242"/>
              <a:gd name="connsiteX6" fmla="*/ 5185 w 106395"/>
              <a:gd name="connsiteY6" fmla="*/ 9992 h 158242"/>
              <a:gd name="connsiteX7" fmla="*/ 4338 w 106395"/>
              <a:gd name="connsiteY7" fmla="*/ 10104 h 158242"/>
              <a:gd name="connsiteX8" fmla="*/ 3348 w 106395"/>
              <a:gd name="connsiteY8" fmla="*/ 11683 h 158242"/>
              <a:gd name="connsiteX9" fmla="*/ 2870 w 106395"/>
              <a:gd name="connsiteY9" fmla="*/ 13650 h 158242"/>
              <a:gd name="connsiteX10" fmla="*/ 3984 w 106395"/>
              <a:gd name="connsiteY10" fmla="*/ 15434 h 158242"/>
              <a:gd name="connsiteX11" fmla="*/ 2990 w 106395"/>
              <a:gd name="connsiteY11" fmla="*/ 16719 h 158242"/>
              <a:gd name="connsiteX12" fmla="*/ 1426 w 106395"/>
              <a:gd name="connsiteY12" fmla="*/ 17408 h 158242"/>
              <a:gd name="connsiteX13" fmla="*/ 67 w 106395"/>
              <a:gd name="connsiteY13" fmla="*/ 22295 h 158242"/>
              <a:gd name="connsiteX14" fmla="*/ 725 w 106395"/>
              <a:gd name="connsiteY14" fmla="*/ 27017 h 158242"/>
              <a:gd name="connsiteX15" fmla="*/ 460 w 106395"/>
              <a:gd name="connsiteY15" fmla="*/ 28724 h 158242"/>
              <a:gd name="connsiteX16" fmla="*/ 2085 w 106395"/>
              <a:gd name="connsiteY16" fmla="*/ 29773 h 158242"/>
              <a:gd name="connsiteX17" fmla="*/ 4316 w 106395"/>
              <a:gd name="connsiteY17" fmla="*/ 30130 h 158242"/>
              <a:gd name="connsiteX18" fmla="*/ 6222 w 106395"/>
              <a:gd name="connsiteY18" fmla="*/ 29528 h 158242"/>
              <a:gd name="connsiteX19" fmla="*/ 10742 w 106395"/>
              <a:gd name="connsiteY19" fmla="*/ 28121 h 158242"/>
              <a:gd name="connsiteX20" fmla="*/ 17372 w 106395"/>
              <a:gd name="connsiteY20" fmla="*/ 29196 h 158242"/>
              <a:gd name="connsiteX21" fmla="*/ 20738 w 106395"/>
              <a:gd name="connsiteY21" fmla="*/ 31028 h 158242"/>
              <a:gd name="connsiteX22" fmla="*/ 20488 w 106395"/>
              <a:gd name="connsiteY22" fmla="*/ 35993 h 158242"/>
              <a:gd name="connsiteX23" fmla="*/ 17976 w 106395"/>
              <a:gd name="connsiteY23" fmla="*/ 40567 h 158242"/>
              <a:gd name="connsiteX24" fmla="*/ 17767 w 106395"/>
              <a:gd name="connsiteY24" fmla="*/ 45436 h 158242"/>
              <a:gd name="connsiteX25" fmla="*/ 19313 w 106395"/>
              <a:gd name="connsiteY25" fmla="*/ 51198 h 158242"/>
              <a:gd name="connsiteX26" fmla="*/ 21202 w 106395"/>
              <a:gd name="connsiteY26" fmla="*/ 57601 h 158242"/>
              <a:gd name="connsiteX27" fmla="*/ 20683 w 106395"/>
              <a:gd name="connsiteY27" fmla="*/ 62645 h 158242"/>
              <a:gd name="connsiteX28" fmla="*/ 26305 w 106395"/>
              <a:gd name="connsiteY28" fmla="*/ 69471 h 158242"/>
              <a:gd name="connsiteX29" fmla="*/ 32531 w 106395"/>
              <a:gd name="connsiteY29" fmla="*/ 76701 h 158242"/>
              <a:gd name="connsiteX30" fmla="*/ 33596 w 106395"/>
              <a:gd name="connsiteY30" fmla="*/ 81425 h 158242"/>
              <a:gd name="connsiteX31" fmla="*/ 38147 w 106395"/>
              <a:gd name="connsiteY31" fmla="*/ 88307 h 158242"/>
              <a:gd name="connsiteX32" fmla="*/ 44363 w 106395"/>
              <a:gd name="connsiteY32" fmla="*/ 90388 h 158242"/>
              <a:gd name="connsiteX33" fmla="*/ 47308 w 106395"/>
              <a:gd name="connsiteY33" fmla="*/ 91437 h 158242"/>
              <a:gd name="connsiteX34" fmla="*/ 70346 w 106395"/>
              <a:gd name="connsiteY34" fmla="*/ 128784 h 158242"/>
              <a:gd name="connsiteX35" fmla="*/ 76574 w 106395"/>
              <a:gd name="connsiteY35" fmla="*/ 156807 h 158242"/>
              <a:gd name="connsiteX36" fmla="*/ 77612 w 106395"/>
              <a:gd name="connsiteY36" fmla="*/ 153762 h 158242"/>
              <a:gd name="connsiteX37" fmla="*/ 77019 w 106395"/>
              <a:gd name="connsiteY37" fmla="*/ 150697 h 158242"/>
              <a:gd name="connsiteX38" fmla="*/ 78584 w 106395"/>
              <a:gd name="connsiteY38" fmla="*/ 148251 h 158242"/>
              <a:gd name="connsiteX39" fmla="*/ 79950 w 106395"/>
              <a:gd name="connsiteY39" fmla="*/ 147926 h 158242"/>
              <a:gd name="connsiteX40" fmla="*/ 82157 w 106395"/>
              <a:gd name="connsiteY40" fmla="*/ 143996 h 158242"/>
              <a:gd name="connsiteX41" fmla="*/ 83972 w 106395"/>
              <a:gd name="connsiteY41" fmla="*/ 142883 h 158242"/>
              <a:gd name="connsiteX42" fmla="*/ 89191 w 106395"/>
              <a:gd name="connsiteY42" fmla="*/ 135957 h 158242"/>
              <a:gd name="connsiteX43" fmla="*/ 90346 w 106395"/>
              <a:gd name="connsiteY43" fmla="*/ 129034 h 158242"/>
              <a:gd name="connsiteX44" fmla="*/ 93222 w 106395"/>
              <a:gd name="connsiteY44" fmla="*/ 128199 h 158242"/>
              <a:gd name="connsiteX45" fmla="*/ 95590 w 106395"/>
              <a:gd name="connsiteY45" fmla="*/ 128275 h 158242"/>
              <a:gd name="connsiteX46" fmla="*/ 96816 w 106395"/>
              <a:gd name="connsiteY46" fmla="*/ 128189 h 158242"/>
              <a:gd name="connsiteX47" fmla="*/ 98722 w 106395"/>
              <a:gd name="connsiteY47" fmla="*/ 126412 h 158242"/>
              <a:gd name="connsiteX48" fmla="*/ 99037 w 106395"/>
              <a:gd name="connsiteY48" fmla="*/ 123766 h 158242"/>
              <a:gd name="connsiteX49" fmla="*/ 98485 w 106395"/>
              <a:gd name="connsiteY49" fmla="*/ 120489 h 158242"/>
              <a:gd name="connsiteX50" fmla="*/ 100794 w 106395"/>
              <a:gd name="connsiteY50" fmla="*/ 116480 h 158242"/>
              <a:gd name="connsiteX51" fmla="*/ 103122 w 106395"/>
              <a:gd name="connsiteY51" fmla="*/ 111488 h 158242"/>
              <a:gd name="connsiteX52" fmla="*/ 52291 w 106395"/>
              <a:gd name="connsiteY52" fmla="*/ 85834 h 158242"/>
              <a:gd name="connsiteX53" fmla="*/ 48315 w 106395"/>
              <a:gd name="connsiteY53" fmla="*/ 85159 h 158242"/>
              <a:gd name="connsiteX54" fmla="*/ 44344 w 106395"/>
              <a:gd name="connsiteY54" fmla="*/ 84447 h 158242"/>
              <a:gd name="connsiteX55" fmla="*/ 42054 w 106395"/>
              <a:gd name="connsiteY55" fmla="*/ 77635 h 158242"/>
              <a:gd name="connsiteX56" fmla="*/ 48245 w 106395"/>
              <a:gd name="connsiteY56" fmla="*/ 73783 h 158242"/>
              <a:gd name="connsiteX57" fmla="*/ 48436 w 106395"/>
              <a:gd name="connsiteY57" fmla="*/ 73786 h 158242"/>
              <a:gd name="connsiteX58" fmla="*/ 53778 w 106395"/>
              <a:gd name="connsiteY58" fmla="*/ 78335 h 158242"/>
              <a:gd name="connsiteX59" fmla="*/ 54643 w 106395"/>
              <a:gd name="connsiteY59" fmla="*/ 78928 h 158242"/>
              <a:gd name="connsiteX60" fmla="*/ 55406 w 106395"/>
              <a:gd name="connsiteY60" fmla="*/ 78741 h 158242"/>
              <a:gd name="connsiteX61" fmla="*/ 56413 w 106395"/>
              <a:gd name="connsiteY61" fmla="*/ 77119 h 158242"/>
              <a:gd name="connsiteX62" fmla="*/ 56768 w 106395"/>
              <a:gd name="connsiteY62" fmla="*/ 75186 h 158242"/>
              <a:gd name="connsiteX63" fmla="*/ 60169 w 106395"/>
              <a:gd name="connsiteY63" fmla="*/ 72690 h 158242"/>
              <a:gd name="connsiteX64" fmla="*/ 60205 w 106395"/>
              <a:gd name="connsiteY64" fmla="*/ 72690 h 158242"/>
              <a:gd name="connsiteX65" fmla="*/ 60231 w 106395"/>
              <a:gd name="connsiteY65" fmla="*/ 72690 h 158242"/>
              <a:gd name="connsiteX66" fmla="*/ 64024 w 106395"/>
              <a:gd name="connsiteY66" fmla="*/ 70013 h 158242"/>
              <a:gd name="connsiteX67" fmla="*/ 65377 w 106395"/>
              <a:gd name="connsiteY67" fmla="*/ 65693 h 158242"/>
              <a:gd name="connsiteX68" fmla="*/ 64864 w 106395"/>
              <a:gd name="connsiteY68" fmla="*/ 63238 h 158242"/>
              <a:gd name="connsiteX69" fmla="*/ 66346 w 106395"/>
              <a:gd name="connsiteY69" fmla="*/ 61978 h 158242"/>
              <a:gd name="connsiteX70" fmla="*/ 71246 w 106395"/>
              <a:gd name="connsiteY70" fmla="*/ 60995 h 158242"/>
              <a:gd name="connsiteX71" fmla="*/ 71773 w 106395"/>
              <a:gd name="connsiteY71" fmla="*/ 61005 h 158242"/>
              <a:gd name="connsiteX72" fmla="*/ 71924 w 106395"/>
              <a:gd name="connsiteY72" fmla="*/ 61009 h 158242"/>
              <a:gd name="connsiteX73" fmla="*/ 75037 w 106395"/>
              <a:gd name="connsiteY73" fmla="*/ 58671 h 158242"/>
              <a:gd name="connsiteX74" fmla="*/ 76843 w 106395"/>
              <a:gd name="connsiteY74" fmla="*/ 55719 h 158242"/>
              <a:gd name="connsiteX75" fmla="*/ 78605 w 106395"/>
              <a:gd name="connsiteY75" fmla="*/ 55227 h 158242"/>
              <a:gd name="connsiteX76" fmla="*/ 81632 w 106395"/>
              <a:gd name="connsiteY76" fmla="*/ 55493 h 158242"/>
              <a:gd name="connsiteX77" fmla="*/ 81963 w 106395"/>
              <a:gd name="connsiteY77" fmla="*/ 55483 h 158242"/>
              <a:gd name="connsiteX78" fmla="*/ 85768 w 106395"/>
              <a:gd name="connsiteY78" fmla="*/ 50015 h 158242"/>
              <a:gd name="connsiteX79" fmla="*/ 83951 w 106395"/>
              <a:gd name="connsiteY79" fmla="*/ 46884 h 158242"/>
              <a:gd name="connsiteX80" fmla="*/ 82067 w 106395"/>
              <a:gd name="connsiteY80" fmla="*/ 42277 h 158242"/>
              <a:gd name="connsiteX81" fmla="*/ 80684 w 106395"/>
              <a:gd name="connsiteY81" fmla="*/ 37947 h 158242"/>
              <a:gd name="connsiteX82" fmla="*/ 75879 w 106395"/>
              <a:gd name="connsiteY82" fmla="*/ 38686 h 158242"/>
              <a:gd name="connsiteX83" fmla="*/ 74331 w 106395"/>
              <a:gd name="connsiteY83" fmla="*/ 34192 h 158242"/>
              <a:gd name="connsiteX84" fmla="*/ 71396 w 106395"/>
              <a:gd name="connsiteY84" fmla="*/ 32657 h 158242"/>
              <a:gd name="connsiteX85" fmla="*/ 70106 w 106395"/>
              <a:gd name="connsiteY85" fmla="*/ 32999 h 158242"/>
              <a:gd name="connsiteX86" fmla="*/ 68715 w 106395"/>
              <a:gd name="connsiteY86" fmla="*/ 37187 h 158242"/>
              <a:gd name="connsiteX87" fmla="*/ 69563 w 106395"/>
              <a:gd name="connsiteY87" fmla="*/ 41791 h 158242"/>
              <a:gd name="connsiteX88" fmla="*/ 66925 w 106395"/>
              <a:gd name="connsiteY88" fmla="*/ 45042 h 158242"/>
              <a:gd name="connsiteX89" fmla="*/ 66868 w 106395"/>
              <a:gd name="connsiteY89" fmla="*/ 45041 h 158242"/>
              <a:gd name="connsiteX90" fmla="*/ 64751 w 106395"/>
              <a:gd name="connsiteY90" fmla="*/ 43941 h 158242"/>
              <a:gd name="connsiteX91" fmla="*/ 62225 w 106395"/>
              <a:gd name="connsiteY91" fmla="*/ 41553 h 158242"/>
              <a:gd name="connsiteX92" fmla="*/ 59612 w 106395"/>
              <a:gd name="connsiteY92" fmla="*/ 40982 h 158242"/>
              <a:gd name="connsiteX93" fmla="*/ 55418 w 106395"/>
              <a:gd name="connsiteY93" fmla="*/ 33965 h 158242"/>
              <a:gd name="connsiteX94" fmla="*/ 61025 w 106395"/>
              <a:gd name="connsiteY94" fmla="*/ 29882 h 158242"/>
              <a:gd name="connsiteX95" fmla="*/ 62645 w 106395"/>
              <a:gd name="connsiteY95" fmla="*/ 30143 h 158242"/>
              <a:gd name="connsiteX96" fmla="*/ 66173 w 106395"/>
              <a:gd name="connsiteY96" fmla="*/ 20991 h 158242"/>
              <a:gd name="connsiteX97" fmla="*/ 57300 w 106395"/>
              <a:gd name="connsiteY97" fmla="*/ 15226 h 158242"/>
              <a:gd name="connsiteX98" fmla="*/ 54042 w 106395"/>
              <a:gd name="connsiteY98" fmla="*/ 15007 h 158242"/>
              <a:gd name="connsiteX99" fmla="*/ 46888 w 106395"/>
              <a:gd name="connsiteY99" fmla="*/ 9310 h 158242"/>
              <a:gd name="connsiteX100" fmla="*/ 43987 w 106395"/>
              <a:gd name="connsiteY100" fmla="*/ 8778 h 158242"/>
              <a:gd name="connsiteX101" fmla="*/ 41559 w 106395"/>
              <a:gd name="connsiteY101" fmla="*/ 8823 h 158242"/>
              <a:gd name="connsiteX102" fmla="*/ 39326 w 106395"/>
              <a:gd name="connsiteY102" fmla="*/ 8547 h 158242"/>
              <a:gd name="connsiteX103" fmla="*/ 36454 w 106395"/>
              <a:gd name="connsiteY103" fmla="*/ 8023 h 158242"/>
              <a:gd name="connsiteX104" fmla="*/ 35639 w 106395"/>
              <a:gd name="connsiteY104" fmla="*/ 8064 h 158242"/>
              <a:gd name="connsiteX105" fmla="*/ 30985 w 106395"/>
              <a:gd name="connsiteY105" fmla="*/ 9499 h 158242"/>
              <a:gd name="connsiteX106" fmla="*/ 25633 w 106395"/>
              <a:gd name="connsiteY106" fmla="*/ 5605 h 158242"/>
              <a:gd name="connsiteX107" fmla="*/ 22440 w 106395"/>
              <a:gd name="connsiteY107" fmla="*/ 2870 h 158242"/>
              <a:gd name="connsiteX108" fmla="*/ 17108 w 106395"/>
              <a:gd name="connsiteY108" fmla="*/ 125 h 158242"/>
              <a:gd name="connsiteX109" fmla="*/ 15752 w 106395"/>
              <a:gd name="connsiteY109" fmla="*/ 263 h 158242"/>
              <a:gd name="connsiteX110" fmla="*/ 13715 w 106395"/>
              <a:gd name="connsiteY110" fmla="*/ 0 h 158242"/>
              <a:gd name="connsiteX0" fmla="*/ 13715 w 106395"/>
              <a:gd name="connsiteY0" fmla="*/ 0 h 160940"/>
              <a:gd name="connsiteX1" fmla="*/ 7339 w 106395"/>
              <a:gd name="connsiteY1" fmla="*/ 2357 h 160940"/>
              <a:gd name="connsiteX2" fmla="*/ 8341 w 106395"/>
              <a:gd name="connsiteY2" fmla="*/ 6203 h 160940"/>
              <a:gd name="connsiteX3" fmla="*/ 10097 w 106395"/>
              <a:gd name="connsiteY3" fmla="*/ 9549 h 160940"/>
              <a:gd name="connsiteX4" fmla="*/ 7200 w 106395"/>
              <a:gd name="connsiteY4" fmla="*/ 10084 h 160940"/>
              <a:gd name="connsiteX5" fmla="*/ 6419 w 106395"/>
              <a:gd name="connsiteY5" fmla="*/ 10065 h 160940"/>
              <a:gd name="connsiteX6" fmla="*/ 5185 w 106395"/>
              <a:gd name="connsiteY6" fmla="*/ 9992 h 160940"/>
              <a:gd name="connsiteX7" fmla="*/ 4338 w 106395"/>
              <a:gd name="connsiteY7" fmla="*/ 10104 h 160940"/>
              <a:gd name="connsiteX8" fmla="*/ 3348 w 106395"/>
              <a:gd name="connsiteY8" fmla="*/ 11683 h 160940"/>
              <a:gd name="connsiteX9" fmla="*/ 2870 w 106395"/>
              <a:gd name="connsiteY9" fmla="*/ 13650 h 160940"/>
              <a:gd name="connsiteX10" fmla="*/ 3984 w 106395"/>
              <a:gd name="connsiteY10" fmla="*/ 15434 h 160940"/>
              <a:gd name="connsiteX11" fmla="*/ 2990 w 106395"/>
              <a:gd name="connsiteY11" fmla="*/ 16719 h 160940"/>
              <a:gd name="connsiteX12" fmla="*/ 1426 w 106395"/>
              <a:gd name="connsiteY12" fmla="*/ 17408 h 160940"/>
              <a:gd name="connsiteX13" fmla="*/ 67 w 106395"/>
              <a:gd name="connsiteY13" fmla="*/ 22295 h 160940"/>
              <a:gd name="connsiteX14" fmla="*/ 725 w 106395"/>
              <a:gd name="connsiteY14" fmla="*/ 27017 h 160940"/>
              <a:gd name="connsiteX15" fmla="*/ 460 w 106395"/>
              <a:gd name="connsiteY15" fmla="*/ 28724 h 160940"/>
              <a:gd name="connsiteX16" fmla="*/ 2085 w 106395"/>
              <a:gd name="connsiteY16" fmla="*/ 29773 h 160940"/>
              <a:gd name="connsiteX17" fmla="*/ 4316 w 106395"/>
              <a:gd name="connsiteY17" fmla="*/ 30130 h 160940"/>
              <a:gd name="connsiteX18" fmla="*/ 6222 w 106395"/>
              <a:gd name="connsiteY18" fmla="*/ 29528 h 160940"/>
              <a:gd name="connsiteX19" fmla="*/ 10742 w 106395"/>
              <a:gd name="connsiteY19" fmla="*/ 28121 h 160940"/>
              <a:gd name="connsiteX20" fmla="*/ 17372 w 106395"/>
              <a:gd name="connsiteY20" fmla="*/ 29196 h 160940"/>
              <a:gd name="connsiteX21" fmla="*/ 20738 w 106395"/>
              <a:gd name="connsiteY21" fmla="*/ 31028 h 160940"/>
              <a:gd name="connsiteX22" fmla="*/ 20488 w 106395"/>
              <a:gd name="connsiteY22" fmla="*/ 35993 h 160940"/>
              <a:gd name="connsiteX23" fmla="*/ 17976 w 106395"/>
              <a:gd name="connsiteY23" fmla="*/ 40567 h 160940"/>
              <a:gd name="connsiteX24" fmla="*/ 17767 w 106395"/>
              <a:gd name="connsiteY24" fmla="*/ 45436 h 160940"/>
              <a:gd name="connsiteX25" fmla="*/ 19313 w 106395"/>
              <a:gd name="connsiteY25" fmla="*/ 51198 h 160940"/>
              <a:gd name="connsiteX26" fmla="*/ 21202 w 106395"/>
              <a:gd name="connsiteY26" fmla="*/ 57601 h 160940"/>
              <a:gd name="connsiteX27" fmla="*/ 20683 w 106395"/>
              <a:gd name="connsiteY27" fmla="*/ 62645 h 160940"/>
              <a:gd name="connsiteX28" fmla="*/ 26305 w 106395"/>
              <a:gd name="connsiteY28" fmla="*/ 69471 h 160940"/>
              <a:gd name="connsiteX29" fmla="*/ 32531 w 106395"/>
              <a:gd name="connsiteY29" fmla="*/ 76701 h 160940"/>
              <a:gd name="connsiteX30" fmla="*/ 33596 w 106395"/>
              <a:gd name="connsiteY30" fmla="*/ 81425 h 160940"/>
              <a:gd name="connsiteX31" fmla="*/ 38147 w 106395"/>
              <a:gd name="connsiteY31" fmla="*/ 88307 h 160940"/>
              <a:gd name="connsiteX32" fmla="*/ 44363 w 106395"/>
              <a:gd name="connsiteY32" fmla="*/ 90388 h 160940"/>
              <a:gd name="connsiteX33" fmla="*/ 47308 w 106395"/>
              <a:gd name="connsiteY33" fmla="*/ 91437 h 160940"/>
              <a:gd name="connsiteX34" fmla="*/ 76574 w 106395"/>
              <a:gd name="connsiteY34" fmla="*/ 156807 h 160940"/>
              <a:gd name="connsiteX35" fmla="*/ 77612 w 106395"/>
              <a:gd name="connsiteY35" fmla="*/ 153762 h 160940"/>
              <a:gd name="connsiteX36" fmla="*/ 77019 w 106395"/>
              <a:gd name="connsiteY36" fmla="*/ 150697 h 160940"/>
              <a:gd name="connsiteX37" fmla="*/ 78584 w 106395"/>
              <a:gd name="connsiteY37" fmla="*/ 148251 h 160940"/>
              <a:gd name="connsiteX38" fmla="*/ 79950 w 106395"/>
              <a:gd name="connsiteY38" fmla="*/ 147926 h 160940"/>
              <a:gd name="connsiteX39" fmla="*/ 82157 w 106395"/>
              <a:gd name="connsiteY39" fmla="*/ 143996 h 160940"/>
              <a:gd name="connsiteX40" fmla="*/ 83972 w 106395"/>
              <a:gd name="connsiteY40" fmla="*/ 142883 h 160940"/>
              <a:gd name="connsiteX41" fmla="*/ 89191 w 106395"/>
              <a:gd name="connsiteY41" fmla="*/ 135957 h 160940"/>
              <a:gd name="connsiteX42" fmla="*/ 90346 w 106395"/>
              <a:gd name="connsiteY42" fmla="*/ 129034 h 160940"/>
              <a:gd name="connsiteX43" fmla="*/ 93222 w 106395"/>
              <a:gd name="connsiteY43" fmla="*/ 128199 h 160940"/>
              <a:gd name="connsiteX44" fmla="*/ 95590 w 106395"/>
              <a:gd name="connsiteY44" fmla="*/ 128275 h 160940"/>
              <a:gd name="connsiteX45" fmla="*/ 96816 w 106395"/>
              <a:gd name="connsiteY45" fmla="*/ 128189 h 160940"/>
              <a:gd name="connsiteX46" fmla="*/ 98722 w 106395"/>
              <a:gd name="connsiteY46" fmla="*/ 126412 h 160940"/>
              <a:gd name="connsiteX47" fmla="*/ 99037 w 106395"/>
              <a:gd name="connsiteY47" fmla="*/ 123766 h 160940"/>
              <a:gd name="connsiteX48" fmla="*/ 98485 w 106395"/>
              <a:gd name="connsiteY48" fmla="*/ 120489 h 160940"/>
              <a:gd name="connsiteX49" fmla="*/ 100794 w 106395"/>
              <a:gd name="connsiteY49" fmla="*/ 116480 h 160940"/>
              <a:gd name="connsiteX50" fmla="*/ 103122 w 106395"/>
              <a:gd name="connsiteY50" fmla="*/ 111488 h 160940"/>
              <a:gd name="connsiteX51" fmla="*/ 52291 w 106395"/>
              <a:gd name="connsiteY51" fmla="*/ 85834 h 160940"/>
              <a:gd name="connsiteX52" fmla="*/ 48315 w 106395"/>
              <a:gd name="connsiteY52" fmla="*/ 85159 h 160940"/>
              <a:gd name="connsiteX53" fmla="*/ 44344 w 106395"/>
              <a:gd name="connsiteY53" fmla="*/ 84447 h 160940"/>
              <a:gd name="connsiteX54" fmla="*/ 42054 w 106395"/>
              <a:gd name="connsiteY54" fmla="*/ 77635 h 160940"/>
              <a:gd name="connsiteX55" fmla="*/ 48245 w 106395"/>
              <a:gd name="connsiteY55" fmla="*/ 73783 h 160940"/>
              <a:gd name="connsiteX56" fmla="*/ 48436 w 106395"/>
              <a:gd name="connsiteY56" fmla="*/ 73786 h 160940"/>
              <a:gd name="connsiteX57" fmla="*/ 53778 w 106395"/>
              <a:gd name="connsiteY57" fmla="*/ 78335 h 160940"/>
              <a:gd name="connsiteX58" fmla="*/ 54643 w 106395"/>
              <a:gd name="connsiteY58" fmla="*/ 78928 h 160940"/>
              <a:gd name="connsiteX59" fmla="*/ 55406 w 106395"/>
              <a:gd name="connsiteY59" fmla="*/ 78741 h 160940"/>
              <a:gd name="connsiteX60" fmla="*/ 56413 w 106395"/>
              <a:gd name="connsiteY60" fmla="*/ 77119 h 160940"/>
              <a:gd name="connsiteX61" fmla="*/ 56768 w 106395"/>
              <a:gd name="connsiteY61" fmla="*/ 75186 h 160940"/>
              <a:gd name="connsiteX62" fmla="*/ 60169 w 106395"/>
              <a:gd name="connsiteY62" fmla="*/ 72690 h 160940"/>
              <a:gd name="connsiteX63" fmla="*/ 60205 w 106395"/>
              <a:gd name="connsiteY63" fmla="*/ 72690 h 160940"/>
              <a:gd name="connsiteX64" fmla="*/ 60231 w 106395"/>
              <a:gd name="connsiteY64" fmla="*/ 72690 h 160940"/>
              <a:gd name="connsiteX65" fmla="*/ 64024 w 106395"/>
              <a:gd name="connsiteY65" fmla="*/ 70013 h 160940"/>
              <a:gd name="connsiteX66" fmla="*/ 65377 w 106395"/>
              <a:gd name="connsiteY66" fmla="*/ 65693 h 160940"/>
              <a:gd name="connsiteX67" fmla="*/ 64864 w 106395"/>
              <a:gd name="connsiteY67" fmla="*/ 63238 h 160940"/>
              <a:gd name="connsiteX68" fmla="*/ 66346 w 106395"/>
              <a:gd name="connsiteY68" fmla="*/ 61978 h 160940"/>
              <a:gd name="connsiteX69" fmla="*/ 71246 w 106395"/>
              <a:gd name="connsiteY69" fmla="*/ 60995 h 160940"/>
              <a:gd name="connsiteX70" fmla="*/ 71773 w 106395"/>
              <a:gd name="connsiteY70" fmla="*/ 61005 h 160940"/>
              <a:gd name="connsiteX71" fmla="*/ 71924 w 106395"/>
              <a:gd name="connsiteY71" fmla="*/ 61009 h 160940"/>
              <a:gd name="connsiteX72" fmla="*/ 75037 w 106395"/>
              <a:gd name="connsiteY72" fmla="*/ 58671 h 160940"/>
              <a:gd name="connsiteX73" fmla="*/ 76843 w 106395"/>
              <a:gd name="connsiteY73" fmla="*/ 55719 h 160940"/>
              <a:gd name="connsiteX74" fmla="*/ 78605 w 106395"/>
              <a:gd name="connsiteY74" fmla="*/ 55227 h 160940"/>
              <a:gd name="connsiteX75" fmla="*/ 81632 w 106395"/>
              <a:gd name="connsiteY75" fmla="*/ 55493 h 160940"/>
              <a:gd name="connsiteX76" fmla="*/ 81963 w 106395"/>
              <a:gd name="connsiteY76" fmla="*/ 55483 h 160940"/>
              <a:gd name="connsiteX77" fmla="*/ 85768 w 106395"/>
              <a:gd name="connsiteY77" fmla="*/ 50015 h 160940"/>
              <a:gd name="connsiteX78" fmla="*/ 83951 w 106395"/>
              <a:gd name="connsiteY78" fmla="*/ 46884 h 160940"/>
              <a:gd name="connsiteX79" fmla="*/ 82067 w 106395"/>
              <a:gd name="connsiteY79" fmla="*/ 42277 h 160940"/>
              <a:gd name="connsiteX80" fmla="*/ 80684 w 106395"/>
              <a:gd name="connsiteY80" fmla="*/ 37947 h 160940"/>
              <a:gd name="connsiteX81" fmla="*/ 75879 w 106395"/>
              <a:gd name="connsiteY81" fmla="*/ 38686 h 160940"/>
              <a:gd name="connsiteX82" fmla="*/ 74331 w 106395"/>
              <a:gd name="connsiteY82" fmla="*/ 34192 h 160940"/>
              <a:gd name="connsiteX83" fmla="*/ 71396 w 106395"/>
              <a:gd name="connsiteY83" fmla="*/ 32657 h 160940"/>
              <a:gd name="connsiteX84" fmla="*/ 70106 w 106395"/>
              <a:gd name="connsiteY84" fmla="*/ 32999 h 160940"/>
              <a:gd name="connsiteX85" fmla="*/ 68715 w 106395"/>
              <a:gd name="connsiteY85" fmla="*/ 37187 h 160940"/>
              <a:gd name="connsiteX86" fmla="*/ 69563 w 106395"/>
              <a:gd name="connsiteY86" fmla="*/ 41791 h 160940"/>
              <a:gd name="connsiteX87" fmla="*/ 66925 w 106395"/>
              <a:gd name="connsiteY87" fmla="*/ 45042 h 160940"/>
              <a:gd name="connsiteX88" fmla="*/ 66868 w 106395"/>
              <a:gd name="connsiteY88" fmla="*/ 45041 h 160940"/>
              <a:gd name="connsiteX89" fmla="*/ 64751 w 106395"/>
              <a:gd name="connsiteY89" fmla="*/ 43941 h 160940"/>
              <a:gd name="connsiteX90" fmla="*/ 62225 w 106395"/>
              <a:gd name="connsiteY90" fmla="*/ 41553 h 160940"/>
              <a:gd name="connsiteX91" fmla="*/ 59612 w 106395"/>
              <a:gd name="connsiteY91" fmla="*/ 40982 h 160940"/>
              <a:gd name="connsiteX92" fmla="*/ 55418 w 106395"/>
              <a:gd name="connsiteY92" fmla="*/ 33965 h 160940"/>
              <a:gd name="connsiteX93" fmla="*/ 61025 w 106395"/>
              <a:gd name="connsiteY93" fmla="*/ 29882 h 160940"/>
              <a:gd name="connsiteX94" fmla="*/ 62645 w 106395"/>
              <a:gd name="connsiteY94" fmla="*/ 30143 h 160940"/>
              <a:gd name="connsiteX95" fmla="*/ 66173 w 106395"/>
              <a:gd name="connsiteY95" fmla="*/ 20991 h 160940"/>
              <a:gd name="connsiteX96" fmla="*/ 57300 w 106395"/>
              <a:gd name="connsiteY96" fmla="*/ 15226 h 160940"/>
              <a:gd name="connsiteX97" fmla="*/ 54042 w 106395"/>
              <a:gd name="connsiteY97" fmla="*/ 15007 h 160940"/>
              <a:gd name="connsiteX98" fmla="*/ 46888 w 106395"/>
              <a:gd name="connsiteY98" fmla="*/ 9310 h 160940"/>
              <a:gd name="connsiteX99" fmla="*/ 43987 w 106395"/>
              <a:gd name="connsiteY99" fmla="*/ 8778 h 160940"/>
              <a:gd name="connsiteX100" fmla="*/ 41559 w 106395"/>
              <a:gd name="connsiteY100" fmla="*/ 8823 h 160940"/>
              <a:gd name="connsiteX101" fmla="*/ 39326 w 106395"/>
              <a:gd name="connsiteY101" fmla="*/ 8547 h 160940"/>
              <a:gd name="connsiteX102" fmla="*/ 36454 w 106395"/>
              <a:gd name="connsiteY102" fmla="*/ 8023 h 160940"/>
              <a:gd name="connsiteX103" fmla="*/ 35639 w 106395"/>
              <a:gd name="connsiteY103" fmla="*/ 8064 h 160940"/>
              <a:gd name="connsiteX104" fmla="*/ 30985 w 106395"/>
              <a:gd name="connsiteY104" fmla="*/ 9499 h 160940"/>
              <a:gd name="connsiteX105" fmla="*/ 25633 w 106395"/>
              <a:gd name="connsiteY105" fmla="*/ 5605 h 160940"/>
              <a:gd name="connsiteX106" fmla="*/ 22440 w 106395"/>
              <a:gd name="connsiteY106" fmla="*/ 2870 h 160940"/>
              <a:gd name="connsiteX107" fmla="*/ 17108 w 106395"/>
              <a:gd name="connsiteY107" fmla="*/ 125 h 160940"/>
              <a:gd name="connsiteX108" fmla="*/ 15752 w 106395"/>
              <a:gd name="connsiteY108" fmla="*/ 263 h 160940"/>
              <a:gd name="connsiteX109" fmla="*/ 13715 w 106395"/>
              <a:gd name="connsiteY109" fmla="*/ 0 h 160940"/>
              <a:gd name="connsiteX0" fmla="*/ 13715 w 106395"/>
              <a:gd name="connsiteY0" fmla="*/ 0 h 153762"/>
              <a:gd name="connsiteX1" fmla="*/ 7339 w 106395"/>
              <a:gd name="connsiteY1" fmla="*/ 2357 h 153762"/>
              <a:gd name="connsiteX2" fmla="*/ 8341 w 106395"/>
              <a:gd name="connsiteY2" fmla="*/ 6203 h 153762"/>
              <a:gd name="connsiteX3" fmla="*/ 10097 w 106395"/>
              <a:gd name="connsiteY3" fmla="*/ 9549 h 153762"/>
              <a:gd name="connsiteX4" fmla="*/ 7200 w 106395"/>
              <a:gd name="connsiteY4" fmla="*/ 10084 h 153762"/>
              <a:gd name="connsiteX5" fmla="*/ 6419 w 106395"/>
              <a:gd name="connsiteY5" fmla="*/ 10065 h 153762"/>
              <a:gd name="connsiteX6" fmla="*/ 5185 w 106395"/>
              <a:gd name="connsiteY6" fmla="*/ 9992 h 153762"/>
              <a:gd name="connsiteX7" fmla="*/ 4338 w 106395"/>
              <a:gd name="connsiteY7" fmla="*/ 10104 h 153762"/>
              <a:gd name="connsiteX8" fmla="*/ 3348 w 106395"/>
              <a:gd name="connsiteY8" fmla="*/ 11683 h 153762"/>
              <a:gd name="connsiteX9" fmla="*/ 2870 w 106395"/>
              <a:gd name="connsiteY9" fmla="*/ 13650 h 153762"/>
              <a:gd name="connsiteX10" fmla="*/ 3984 w 106395"/>
              <a:gd name="connsiteY10" fmla="*/ 15434 h 153762"/>
              <a:gd name="connsiteX11" fmla="*/ 2990 w 106395"/>
              <a:gd name="connsiteY11" fmla="*/ 16719 h 153762"/>
              <a:gd name="connsiteX12" fmla="*/ 1426 w 106395"/>
              <a:gd name="connsiteY12" fmla="*/ 17408 h 153762"/>
              <a:gd name="connsiteX13" fmla="*/ 67 w 106395"/>
              <a:gd name="connsiteY13" fmla="*/ 22295 h 153762"/>
              <a:gd name="connsiteX14" fmla="*/ 725 w 106395"/>
              <a:gd name="connsiteY14" fmla="*/ 27017 h 153762"/>
              <a:gd name="connsiteX15" fmla="*/ 460 w 106395"/>
              <a:gd name="connsiteY15" fmla="*/ 28724 h 153762"/>
              <a:gd name="connsiteX16" fmla="*/ 2085 w 106395"/>
              <a:gd name="connsiteY16" fmla="*/ 29773 h 153762"/>
              <a:gd name="connsiteX17" fmla="*/ 4316 w 106395"/>
              <a:gd name="connsiteY17" fmla="*/ 30130 h 153762"/>
              <a:gd name="connsiteX18" fmla="*/ 6222 w 106395"/>
              <a:gd name="connsiteY18" fmla="*/ 29528 h 153762"/>
              <a:gd name="connsiteX19" fmla="*/ 10742 w 106395"/>
              <a:gd name="connsiteY19" fmla="*/ 28121 h 153762"/>
              <a:gd name="connsiteX20" fmla="*/ 17372 w 106395"/>
              <a:gd name="connsiteY20" fmla="*/ 29196 h 153762"/>
              <a:gd name="connsiteX21" fmla="*/ 20738 w 106395"/>
              <a:gd name="connsiteY21" fmla="*/ 31028 h 153762"/>
              <a:gd name="connsiteX22" fmla="*/ 20488 w 106395"/>
              <a:gd name="connsiteY22" fmla="*/ 35993 h 153762"/>
              <a:gd name="connsiteX23" fmla="*/ 17976 w 106395"/>
              <a:gd name="connsiteY23" fmla="*/ 40567 h 153762"/>
              <a:gd name="connsiteX24" fmla="*/ 17767 w 106395"/>
              <a:gd name="connsiteY24" fmla="*/ 45436 h 153762"/>
              <a:gd name="connsiteX25" fmla="*/ 19313 w 106395"/>
              <a:gd name="connsiteY25" fmla="*/ 51198 h 153762"/>
              <a:gd name="connsiteX26" fmla="*/ 21202 w 106395"/>
              <a:gd name="connsiteY26" fmla="*/ 57601 h 153762"/>
              <a:gd name="connsiteX27" fmla="*/ 20683 w 106395"/>
              <a:gd name="connsiteY27" fmla="*/ 62645 h 153762"/>
              <a:gd name="connsiteX28" fmla="*/ 26305 w 106395"/>
              <a:gd name="connsiteY28" fmla="*/ 69471 h 153762"/>
              <a:gd name="connsiteX29" fmla="*/ 32531 w 106395"/>
              <a:gd name="connsiteY29" fmla="*/ 76701 h 153762"/>
              <a:gd name="connsiteX30" fmla="*/ 33596 w 106395"/>
              <a:gd name="connsiteY30" fmla="*/ 81425 h 153762"/>
              <a:gd name="connsiteX31" fmla="*/ 38147 w 106395"/>
              <a:gd name="connsiteY31" fmla="*/ 88307 h 153762"/>
              <a:gd name="connsiteX32" fmla="*/ 44363 w 106395"/>
              <a:gd name="connsiteY32" fmla="*/ 90388 h 153762"/>
              <a:gd name="connsiteX33" fmla="*/ 47308 w 106395"/>
              <a:gd name="connsiteY33" fmla="*/ 91437 h 153762"/>
              <a:gd name="connsiteX34" fmla="*/ 77612 w 106395"/>
              <a:gd name="connsiteY34" fmla="*/ 153762 h 153762"/>
              <a:gd name="connsiteX35" fmla="*/ 77019 w 106395"/>
              <a:gd name="connsiteY35" fmla="*/ 150697 h 153762"/>
              <a:gd name="connsiteX36" fmla="*/ 78584 w 106395"/>
              <a:gd name="connsiteY36" fmla="*/ 148251 h 153762"/>
              <a:gd name="connsiteX37" fmla="*/ 79950 w 106395"/>
              <a:gd name="connsiteY37" fmla="*/ 147926 h 153762"/>
              <a:gd name="connsiteX38" fmla="*/ 82157 w 106395"/>
              <a:gd name="connsiteY38" fmla="*/ 143996 h 153762"/>
              <a:gd name="connsiteX39" fmla="*/ 83972 w 106395"/>
              <a:gd name="connsiteY39" fmla="*/ 142883 h 153762"/>
              <a:gd name="connsiteX40" fmla="*/ 89191 w 106395"/>
              <a:gd name="connsiteY40" fmla="*/ 135957 h 153762"/>
              <a:gd name="connsiteX41" fmla="*/ 90346 w 106395"/>
              <a:gd name="connsiteY41" fmla="*/ 129034 h 153762"/>
              <a:gd name="connsiteX42" fmla="*/ 93222 w 106395"/>
              <a:gd name="connsiteY42" fmla="*/ 128199 h 153762"/>
              <a:gd name="connsiteX43" fmla="*/ 95590 w 106395"/>
              <a:gd name="connsiteY43" fmla="*/ 128275 h 153762"/>
              <a:gd name="connsiteX44" fmla="*/ 96816 w 106395"/>
              <a:gd name="connsiteY44" fmla="*/ 128189 h 153762"/>
              <a:gd name="connsiteX45" fmla="*/ 98722 w 106395"/>
              <a:gd name="connsiteY45" fmla="*/ 126412 h 153762"/>
              <a:gd name="connsiteX46" fmla="*/ 99037 w 106395"/>
              <a:gd name="connsiteY46" fmla="*/ 123766 h 153762"/>
              <a:gd name="connsiteX47" fmla="*/ 98485 w 106395"/>
              <a:gd name="connsiteY47" fmla="*/ 120489 h 153762"/>
              <a:gd name="connsiteX48" fmla="*/ 100794 w 106395"/>
              <a:gd name="connsiteY48" fmla="*/ 116480 h 153762"/>
              <a:gd name="connsiteX49" fmla="*/ 103122 w 106395"/>
              <a:gd name="connsiteY49" fmla="*/ 111488 h 153762"/>
              <a:gd name="connsiteX50" fmla="*/ 52291 w 106395"/>
              <a:gd name="connsiteY50" fmla="*/ 85834 h 153762"/>
              <a:gd name="connsiteX51" fmla="*/ 48315 w 106395"/>
              <a:gd name="connsiteY51" fmla="*/ 85159 h 153762"/>
              <a:gd name="connsiteX52" fmla="*/ 44344 w 106395"/>
              <a:gd name="connsiteY52" fmla="*/ 84447 h 153762"/>
              <a:gd name="connsiteX53" fmla="*/ 42054 w 106395"/>
              <a:gd name="connsiteY53" fmla="*/ 77635 h 153762"/>
              <a:gd name="connsiteX54" fmla="*/ 48245 w 106395"/>
              <a:gd name="connsiteY54" fmla="*/ 73783 h 153762"/>
              <a:gd name="connsiteX55" fmla="*/ 48436 w 106395"/>
              <a:gd name="connsiteY55" fmla="*/ 73786 h 153762"/>
              <a:gd name="connsiteX56" fmla="*/ 53778 w 106395"/>
              <a:gd name="connsiteY56" fmla="*/ 78335 h 153762"/>
              <a:gd name="connsiteX57" fmla="*/ 54643 w 106395"/>
              <a:gd name="connsiteY57" fmla="*/ 78928 h 153762"/>
              <a:gd name="connsiteX58" fmla="*/ 55406 w 106395"/>
              <a:gd name="connsiteY58" fmla="*/ 78741 h 153762"/>
              <a:gd name="connsiteX59" fmla="*/ 56413 w 106395"/>
              <a:gd name="connsiteY59" fmla="*/ 77119 h 153762"/>
              <a:gd name="connsiteX60" fmla="*/ 56768 w 106395"/>
              <a:gd name="connsiteY60" fmla="*/ 75186 h 153762"/>
              <a:gd name="connsiteX61" fmla="*/ 60169 w 106395"/>
              <a:gd name="connsiteY61" fmla="*/ 72690 h 153762"/>
              <a:gd name="connsiteX62" fmla="*/ 60205 w 106395"/>
              <a:gd name="connsiteY62" fmla="*/ 72690 h 153762"/>
              <a:gd name="connsiteX63" fmla="*/ 60231 w 106395"/>
              <a:gd name="connsiteY63" fmla="*/ 72690 h 153762"/>
              <a:gd name="connsiteX64" fmla="*/ 64024 w 106395"/>
              <a:gd name="connsiteY64" fmla="*/ 70013 h 153762"/>
              <a:gd name="connsiteX65" fmla="*/ 65377 w 106395"/>
              <a:gd name="connsiteY65" fmla="*/ 65693 h 153762"/>
              <a:gd name="connsiteX66" fmla="*/ 64864 w 106395"/>
              <a:gd name="connsiteY66" fmla="*/ 63238 h 153762"/>
              <a:gd name="connsiteX67" fmla="*/ 66346 w 106395"/>
              <a:gd name="connsiteY67" fmla="*/ 61978 h 153762"/>
              <a:gd name="connsiteX68" fmla="*/ 71246 w 106395"/>
              <a:gd name="connsiteY68" fmla="*/ 60995 h 153762"/>
              <a:gd name="connsiteX69" fmla="*/ 71773 w 106395"/>
              <a:gd name="connsiteY69" fmla="*/ 61005 h 153762"/>
              <a:gd name="connsiteX70" fmla="*/ 71924 w 106395"/>
              <a:gd name="connsiteY70" fmla="*/ 61009 h 153762"/>
              <a:gd name="connsiteX71" fmla="*/ 75037 w 106395"/>
              <a:gd name="connsiteY71" fmla="*/ 58671 h 153762"/>
              <a:gd name="connsiteX72" fmla="*/ 76843 w 106395"/>
              <a:gd name="connsiteY72" fmla="*/ 55719 h 153762"/>
              <a:gd name="connsiteX73" fmla="*/ 78605 w 106395"/>
              <a:gd name="connsiteY73" fmla="*/ 55227 h 153762"/>
              <a:gd name="connsiteX74" fmla="*/ 81632 w 106395"/>
              <a:gd name="connsiteY74" fmla="*/ 55493 h 153762"/>
              <a:gd name="connsiteX75" fmla="*/ 81963 w 106395"/>
              <a:gd name="connsiteY75" fmla="*/ 55483 h 153762"/>
              <a:gd name="connsiteX76" fmla="*/ 85768 w 106395"/>
              <a:gd name="connsiteY76" fmla="*/ 50015 h 153762"/>
              <a:gd name="connsiteX77" fmla="*/ 83951 w 106395"/>
              <a:gd name="connsiteY77" fmla="*/ 46884 h 153762"/>
              <a:gd name="connsiteX78" fmla="*/ 82067 w 106395"/>
              <a:gd name="connsiteY78" fmla="*/ 42277 h 153762"/>
              <a:gd name="connsiteX79" fmla="*/ 80684 w 106395"/>
              <a:gd name="connsiteY79" fmla="*/ 37947 h 153762"/>
              <a:gd name="connsiteX80" fmla="*/ 75879 w 106395"/>
              <a:gd name="connsiteY80" fmla="*/ 38686 h 153762"/>
              <a:gd name="connsiteX81" fmla="*/ 74331 w 106395"/>
              <a:gd name="connsiteY81" fmla="*/ 34192 h 153762"/>
              <a:gd name="connsiteX82" fmla="*/ 71396 w 106395"/>
              <a:gd name="connsiteY82" fmla="*/ 32657 h 153762"/>
              <a:gd name="connsiteX83" fmla="*/ 70106 w 106395"/>
              <a:gd name="connsiteY83" fmla="*/ 32999 h 153762"/>
              <a:gd name="connsiteX84" fmla="*/ 68715 w 106395"/>
              <a:gd name="connsiteY84" fmla="*/ 37187 h 153762"/>
              <a:gd name="connsiteX85" fmla="*/ 69563 w 106395"/>
              <a:gd name="connsiteY85" fmla="*/ 41791 h 153762"/>
              <a:gd name="connsiteX86" fmla="*/ 66925 w 106395"/>
              <a:gd name="connsiteY86" fmla="*/ 45042 h 153762"/>
              <a:gd name="connsiteX87" fmla="*/ 66868 w 106395"/>
              <a:gd name="connsiteY87" fmla="*/ 45041 h 153762"/>
              <a:gd name="connsiteX88" fmla="*/ 64751 w 106395"/>
              <a:gd name="connsiteY88" fmla="*/ 43941 h 153762"/>
              <a:gd name="connsiteX89" fmla="*/ 62225 w 106395"/>
              <a:gd name="connsiteY89" fmla="*/ 41553 h 153762"/>
              <a:gd name="connsiteX90" fmla="*/ 59612 w 106395"/>
              <a:gd name="connsiteY90" fmla="*/ 40982 h 153762"/>
              <a:gd name="connsiteX91" fmla="*/ 55418 w 106395"/>
              <a:gd name="connsiteY91" fmla="*/ 33965 h 153762"/>
              <a:gd name="connsiteX92" fmla="*/ 61025 w 106395"/>
              <a:gd name="connsiteY92" fmla="*/ 29882 h 153762"/>
              <a:gd name="connsiteX93" fmla="*/ 62645 w 106395"/>
              <a:gd name="connsiteY93" fmla="*/ 30143 h 153762"/>
              <a:gd name="connsiteX94" fmla="*/ 66173 w 106395"/>
              <a:gd name="connsiteY94" fmla="*/ 20991 h 153762"/>
              <a:gd name="connsiteX95" fmla="*/ 57300 w 106395"/>
              <a:gd name="connsiteY95" fmla="*/ 15226 h 153762"/>
              <a:gd name="connsiteX96" fmla="*/ 54042 w 106395"/>
              <a:gd name="connsiteY96" fmla="*/ 15007 h 153762"/>
              <a:gd name="connsiteX97" fmla="*/ 46888 w 106395"/>
              <a:gd name="connsiteY97" fmla="*/ 9310 h 153762"/>
              <a:gd name="connsiteX98" fmla="*/ 43987 w 106395"/>
              <a:gd name="connsiteY98" fmla="*/ 8778 h 153762"/>
              <a:gd name="connsiteX99" fmla="*/ 41559 w 106395"/>
              <a:gd name="connsiteY99" fmla="*/ 8823 h 153762"/>
              <a:gd name="connsiteX100" fmla="*/ 39326 w 106395"/>
              <a:gd name="connsiteY100" fmla="*/ 8547 h 153762"/>
              <a:gd name="connsiteX101" fmla="*/ 36454 w 106395"/>
              <a:gd name="connsiteY101" fmla="*/ 8023 h 153762"/>
              <a:gd name="connsiteX102" fmla="*/ 35639 w 106395"/>
              <a:gd name="connsiteY102" fmla="*/ 8064 h 153762"/>
              <a:gd name="connsiteX103" fmla="*/ 30985 w 106395"/>
              <a:gd name="connsiteY103" fmla="*/ 9499 h 153762"/>
              <a:gd name="connsiteX104" fmla="*/ 25633 w 106395"/>
              <a:gd name="connsiteY104" fmla="*/ 5605 h 153762"/>
              <a:gd name="connsiteX105" fmla="*/ 22440 w 106395"/>
              <a:gd name="connsiteY105" fmla="*/ 2870 h 153762"/>
              <a:gd name="connsiteX106" fmla="*/ 17108 w 106395"/>
              <a:gd name="connsiteY106" fmla="*/ 125 h 153762"/>
              <a:gd name="connsiteX107" fmla="*/ 15752 w 106395"/>
              <a:gd name="connsiteY107" fmla="*/ 263 h 153762"/>
              <a:gd name="connsiteX108" fmla="*/ 13715 w 106395"/>
              <a:gd name="connsiteY108" fmla="*/ 0 h 153762"/>
              <a:gd name="connsiteX0" fmla="*/ 13715 w 106395"/>
              <a:gd name="connsiteY0" fmla="*/ 0 h 150697"/>
              <a:gd name="connsiteX1" fmla="*/ 7339 w 106395"/>
              <a:gd name="connsiteY1" fmla="*/ 2357 h 150697"/>
              <a:gd name="connsiteX2" fmla="*/ 8341 w 106395"/>
              <a:gd name="connsiteY2" fmla="*/ 6203 h 150697"/>
              <a:gd name="connsiteX3" fmla="*/ 10097 w 106395"/>
              <a:gd name="connsiteY3" fmla="*/ 9549 h 150697"/>
              <a:gd name="connsiteX4" fmla="*/ 7200 w 106395"/>
              <a:gd name="connsiteY4" fmla="*/ 10084 h 150697"/>
              <a:gd name="connsiteX5" fmla="*/ 6419 w 106395"/>
              <a:gd name="connsiteY5" fmla="*/ 10065 h 150697"/>
              <a:gd name="connsiteX6" fmla="*/ 5185 w 106395"/>
              <a:gd name="connsiteY6" fmla="*/ 9992 h 150697"/>
              <a:gd name="connsiteX7" fmla="*/ 4338 w 106395"/>
              <a:gd name="connsiteY7" fmla="*/ 10104 h 150697"/>
              <a:gd name="connsiteX8" fmla="*/ 3348 w 106395"/>
              <a:gd name="connsiteY8" fmla="*/ 11683 h 150697"/>
              <a:gd name="connsiteX9" fmla="*/ 2870 w 106395"/>
              <a:gd name="connsiteY9" fmla="*/ 13650 h 150697"/>
              <a:gd name="connsiteX10" fmla="*/ 3984 w 106395"/>
              <a:gd name="connsiteY10" fmla="*/ 15434 h 150697"/>
              <a:gd name="connsiteX11" fmla="*/ 2990 w 106395"/>
              <a:gd name="connsiteY11" fmla="*/ 16719 h 150697"/>
              <a:gd name="connsiteX12" fmla="*/ 1426 w 106395"/>
              <a:gd name="connsiteY12" fmla="*/ 17408 h 150697"/>
              <a:gd name="connsiteX13" fmla="*/ 67 w 106395"/>
              <a:gd name="connsiteY13" fmla="*/ 22295 h 150697"/>
              <a:gd name="connsiteX14" fmla="*/ 725 w 106395"/>
              <a:gd name="connsiteY14" fmla="*/ 27017 h 150697"/>
              <a:gd name="connsiteX15" fmla="*/ 460 w 106395"/>
              <a:gd name="connsiteY15" fmla="*/ 28724 h 150697"/>
              <a:gd name="connsiteX16" fmla="*/ 2085 w 106395"/>
              <a:gd name="connsiteY16" fmla="*/ 29773 h 150697"/>
              <a:gd name="connsiteX17" fmla="*/ 4316 w 106395"/>
              <a:gd name="connsiteY17" fmla="*/ 30130 h 150697"/>
              <a:gd name="connsiteX18" fmla="*/ 6222 w 106395"/>
              <a:gd name="connsiteY18" fmla="*/ 29528 h 150697"/>
              <a:gd name="connsiteX19" fmla="*/ 10742 w 106395"/>
              <a:gd name="connsiteY19" fmla="*/ 28121 h 150697"/>
              <a:gd name="connsiteX20" fmla="*/ 17372 w 106395"/>
              <a:gd name="connsiteY20" fmla="*/ 29196 h 150697"/>
              <a:gd name="connsiteX21" fmla="*/ 20738 w 106395"/>
              <a:gd name="connsiteY21" fmla="*/ 31028 h 150697"/>
              <a:gd name="connsiteX22" fmla="*/ 20488 w 106395"/>
              <a:gd name="connsiteY22" fmla="*/ 35993 h 150697"/>
              <a:gd name="connsiteX23" fmla="*/ 17976 w 106395"/>
              <a:gd name="connsiteY23" fmla="*/ 40567 h 150697"/>
              <a:gd name="connsiteX24" fmla="*/ 17767 w 106395"/>
              <a:gd name="connsiteY24" fmla="*/ 45436 h 150697"/>
              <a:gd name="connsiteX25" fmla="*/ 19313 w 106395"/>
              <a:gd name="connsiteY25" fmla="*/ 51198 h 150697"/>
              <a:gd name="connsiteX26" fmla="*/ 21202 w 106395"/>
              <a:gd name="connsiteY26" fmla="*/ 57601 h 150697"/>
              <a:gd name="connsiteX27" fmla="*/ 20683 w 106395"/>
              <a:gd name="connsiteY27" fmla="*/ 62645 h 150697"/>
              <a:gd name="connsiteX28" fmla="*/ 26305 w 106395"/>
              <a:gd name="connsiteY28" fmla="*/ 69471 h 150697"/>
              <a:gd name="connsiteX29" fmla="*/ 32531 w 106395"/>
              <a:gd name="connsiteY29" fmla="*/ 76701 h 150697"/>
              <a:gd name="connsiteX30" fmla="*/ 33596 w 106395"/>
              <a:gd name="connsiteY30" fmla="*/ 81425 h 150697"/>
              <a:gd name="connsiteX31" fmla="*/ 38147 w 106395"/>
              <a:gd name="connsiteY31" fmla="*/ 88307 h 150697"/>
              <a:gd name="connsiteX32" fmla="*/ 44363 w 106395"/>
              <a:gd name="connsiteY32" fmla="*/ 90388 h 150697"/>
              <a:gd name="connsiteX33" fmla="*/ 47308 w 106395"/>
              <a:gd name="connsiteY33" fmla="*/ 91437 h 150697"/>
              <a:gd name="connsiteX34" fmla="*/ 77019 w 106395"/>
              <a:gd name="connsiteY34" fmla="*/ 150697 h 150697"/>
              <a:gd name="connsiteX35" fmla="*/ 78584 w 106395"/>
              <a:gd name="connsiteY35" fmla="*/ 148251 h 150697"/>
              <a:gd name="connsiteX36" fmla="*/ 79950 w 106395"/>
              <a:gd name="connsiteY36" fmla="*/ 147926 h 150697"/>
              <a:gd name="connsiteX37" fmla="*/ 82157 w 106395"/>
              <a:gd name="connsiteY37" fmla="*/ 143996 h 150697"/>
              <a:gd name="connsiteX38" fmla="*/ 83972 w 106395"/>
              <a:gd name="connsiteY38" fmla="*/ 142883 h 150697"/>
              <a:gd name="connsiteX39" fmla="*/ 89191 w 106395"/>
              <a:gd name="connsiteY39" fmla="*/ 135957 h 150697"/>
              <a:gd name="connsiteX40" fmla="*/ 90346 w 106395"/>
              <a:gd name="connsiteY40" fmla="*/ 129034 h 150697"/>
              <a:gd name="connsiteX41" fmla="*/ 93222 w 106395"/>
              <a:gd name="connsiteY41" fmla="*/ 128199 h 150697"/>
              <a:gd name="connsiteX42" fmla="*/ 95590 w 106395"/>
              <a:gd name="connsiteY42" fmla="*/ 128275 h 150697"/>
              <a:gd name="connsiteX43" fmla="*/ 96816 w 106395"/>
              <a:gd name="connsiteY43" fmla="*/ 128189 h 150697"/>
              <a:gd name="connsiteX44" fmla="*/ 98722 w 106395"/>
              <a:gd name="connsiteY44" fmla="*/ 126412 h 150697"/>
              <a:gd name="connsiteX45" fmla="*/ 99037 w 106395"/>
              <a:gd name="connsiteY45" fmla="*/ 123766 h 150697"/>
              <a:gd name="connsiteX46" fmla="*/ 98485 w 106395"/>
              <a:gd name="connsiteY46" fmla="*/ 120489 h 150697"/>
              <a:gd name="connsiteX47" fmla="*/ 100794 w 106395"/>
              <a:gd name="connsiteY47" fmla="*/ 116480 h 150697"/>
              <a:gd name="connsiteX48" fmla="*/ 103122 w 106395"/>
              <a:gd name="connsiteY48" fmla="*/ 111488 h 150697"/>
              <a:gd name="connsiteX49" fmla="*/ 52291 w 106395"/>
              <a:gd name="connsiteY49" fmla="*/ 85834 h 150697"/>
              <a:gd name="connsiteX50" fmla="*/ 48315 w 106395"/>
              <a:gd name="connsiteY50" fmla="*/ 85159 h 150697"/>
              <a:gd name="connsiteX51" fmla="*/ 44344 w 106395"/>
              <a:gd name="connsiteY51" fmla="*/ 84447 h 150697"/>
              <a:gd name="connsiteX52" fmla="*/ 42054 w 106395"/>
              <a:gd name="connsiteY52" fmla="*/ 77635 h 150697"/>
              <a:gd name="connsiteX53" fmla="*/ 48245 w 106395"/>
              <a:gd name="connsiteY53" fmla="*/ 73783 h 150697"/>
              <a:gd name="connsiteX54" fmla="*/ 48436 w 106395"/>
              <a:gd name="connsiteY54" fmla="*/ 73786 h 150697"/>
              <a:gd name="connsiteX55" fmla="*/ 53778 w 106395"/>
              <a:gd name="connsiteY55" fmla="*/ 78335 h 150697"/>
              <a:gd name="connsiteX56" fmla="*/ 54643 w 106395"/>
              <a:gd name="connsiteY56" fmla="*/ 78928 h 150697"/>
              <a:gd name="connsiteX57" fmla="*/ 55406 w 106395"/>
              <a:gd name="connsiteY57" fmla="*/ 78741 h 150697"/>
              <a:gd name="connsiteX58" fmla="*/ 56413 w 106395"/>
              <a:gd name="connsiteY58" fmla="*/ 77119 h 150697"/>
              <a:gd name="connsiteX59" fmla="*/ 56768 w 106395"/>
              <a:gd name="connsiteY59" fmla="*/ 75186 h 150697"/>
              <a:gd name="connsiteX60" fmla="*/ 60169 w 106395"/>
              <a:gd name="connsiteY60" fmla="*/ 72690 h 150697"/>
              <a:gd name="connsiteX61" fmla="*/ 60205 w 106395"/>
              <a:gd name="connsiteY61" fmla="*/ 72690 h 150697"/>
              <a:gd name="connsiteX62" fmla="*/ 60231 w 106395"/>
              <a:gd name="connsiteY62" fmla="*/ 72690 h 150697"/>
              <a:gd name="connsiteX63" fmla="*/ 64024 w 106395"/>
              <a:gd name="connsiteY63" fmla="*/ 70013 h 150697"/>
              <a:gd name="connsiteX64" fmla="*/ 65377 w 106395"/>
              <a:gd name="connsiteY64" fmla="*/ 65693 h 150697"/>
              <a:gd name="connsiteX65" fmla="*/ 64864 w 106395"/>
              <a:gd name="connsiteY65" fmla="*/ 63238 h 150697"/>
              <a:gd name="connsiteX66" fmla="*/ 66346 w 106395"/>
              <a:gd name="connsiteY66" fmla="*/ 61978 h 150697"/>
              <a:gd name="connsiteX67" fmla="*/ 71246 w 106395"/>
              <a:gd name="connsiteY67" fmla="*/ 60995 h 150697"/>
              <a:gd name="connsiteX68" fmla="*/ 71773 w 106395"/>
              <a:gd name="connsiteY68" fmla="*/ 61005 h 150697"/>
              <a:gd name="connsiteX69" fmla="*/ 71924 w 106395"/>
              <a:gd name="connsiteY69" fmla="*/ 61009 h 150697"/>
              <a:gd name="connsiteX70" fmla="*/ 75037 w 106395"/>
              <a:gd name="connsiteY70" fmla="*/ 58671 h 150697"/>
              <a:gd name="connsiteX71" fmla="*/ 76843 w 106395"/>
              <a:gd name="connsiteY71" fmla="*/ 55719 h 150697"/>
              <a:gd name="connsiteX72" fmla="*/ 78605 w 106395"/>
              <a:gd name="connsiteY72" fmla="*/ 55227 h 150697"/>
              <a:gd name="connsiteX73" fmla="*/ 81632 w 106395"/>
              <a:gd name="connsiteY73" fmla="*/ 55493 h 150697"/>
              <a:gd name="connsiteX74" fmla="*/ 81963 w 106395"/>
              <a:gd name="connsiteY74" fmla="*/ 55483 h 150697"/>
              <a:gd name="connsiteX75" fmla="*/ 85768 w 106395"/>
              <a:gd name="connsiteY75" fmla="*/ 50015 h 150697"/>
              <a:gd name="connsiteX76" fmla="*/ 83951 w 106395"/>
              <a:gd name="connsiteY76" fmla="*/ 46884 h 150697"/>
              <a:gd name="connsiteX77" fmla="*/ 82067 w 106395"/>
              <a:gd name="connsiteY77" fmla="*/ 42277 h 150697"/>
              <a:gd name="connsiteX78" fmla="*/ 80684 w 106395"/>
              <a:gd name="connsiteY78" fmla="*/ 37947 h 150697"/>
              <a:gd name="connsiteX79" fmla="*/ 75879 w 106395"/>
              <a:gd name="connsiteY79" fmla="*/ 38686 h 150697"/>
              <a:gd name="connsiteX80" fmla="*/ 74331 w 106395"/>
              <a:gd name="connsiteY80" fmla="*/ 34192 h 150697"/>
              <a:gd name="connsiteX81" fmla="*/ 71396 w 106395"/>
              <a:gd name="connsiteY81" fmla="*/ 32657 h 150697"/>
              <a:gd name="connsiteX82" fmla="*/ 70106 w 106395"/>
              <a:gd name="connsiteY82" fmla="*/ 32999 h 150697"/>
              <a:gd name="connsiteX83" fmla="*/ 68715 w 106395"/>
              <a:gd name="connsiteY83" fmla="*/ 37187 h 150697"/>
              <a:gd name="connsiteX84" fmla="*/ 69563 w 106395"/>
              <a:gd name="connsiteY84" fmla="*/ 41791 h 150697"/>
              <a:gd name="connsiteX85" fmla="*/ 66925 w 106395"/>
              <a:gd name="connsiteY85" fmla="*/ 45042 h 150697"/>
              <a:gd name="connsiteX86" fmla="*/ 66868 w 106395"/>
              <a:gd name="connsiteY86" fmla="*/ 45041 h 150697"/>
              <a:gd name="connsiteX87" fmla="*/ 64751 w 106395"/>
              <a:gd name="connsiteY87" fmla="*/ 43941 h 150697"/>
              <a:gd name="connsiteX88" fmla="*/ 62225 w 106395"/>
              <a:gd name="connsiteY88" fmla="*/ 41553 h 150697"/>
              <a:gd name="connsiteX89" fmla="*/ 59612 w 106395"/>
              <a:gd name="connsiteY89" fmla="*/ 40982 h 150697"/>
              <a:gd name="connsiteX90" fmla="*/ 55418 w 106395"/>
              <a:gd name="connsiteY90" fmla="*/ 33965 h 150697"/>
              <a:gd name="connsiteX91" fmla="*/ 61025 w 106395"/>
              <a:gd name="connsiteY91" fmla="*/ 29882 h 150697"/>
              <a:gd name="connsiteX92" fmla="*/ 62645 w 106395"/>
              <a:gd name="connsiteY92" fmla="*/ 30143 h 150697"/>
              <a:gd name="connsiteX93" fmla="*/ 66173 w 106395"/>
              <a:gd name="connsiteY93" fmla="*/ 20991 h 150697"/>
              <a:gd name="connsiteX94" fmla="*/ 57300 w 106395"/>
              <a:gd name="connsiteY94" fmla="*/ 15226 h 150697"/>
              <a:gd name="connsiteX95" fmla="*/ 54042 w 106395"/>
              <a:gd name="connsiteY95" fmla="*/ 15007 h 150697"/>
              <a:gd name="connsiteX96" fmla="*/ 46888 w 106395"/>
              <a:gd name="connsiteY96" fmla="*/ 9310 h 150697"/>
              <a:gd name="connsiteX97" fmla="*/ 43987 w 106395"/>
              <a:gd name="connsiteY97" fmla="*/ 8778 h 150697"/>
              <a:gd name="connsiteX98" fmla="*/ 41559 w 106395"/>
              <a:gd name="connsiteY98" fmla="*/ 8823 h 150697"/>
              <a:gd name="connsiteX99" fmla="*/ 39326 w 106395"/>
              <a:gd name="connsiteY99" fmla="*/ 8547 h 150697"/>
              <a:gd name="connsiteX100" fmla="*/ 36454 w 106395"/>
              <a:gd name="connsiteY100" fmla="*/ 8023 h 150697"/>
              <a:gd name="connsiteX101" fmla="*/ 35639 w 106395"/>
              <a:gd name="connsiteY101" fmla="*/ 8064 h 150697"/>
              <a:gd name="connsiteX102" fmla="*/ 30985 w 106395"/>
              <a:gd name="connsiteY102" fmla="*/ 9499 h 150697"/>
              <a:gd name="connsiteX103" fmla="*/ 25633 w 106395"/>
              <a:gd name="connsiteY103" fmla="*/ 5605 h 150697"/>
              <a:gd name="connsiteX104" fmla="*/ 22440 w 106395"/>
              <a:gd name="connsiteY104" fmla="*/ 2870 h 150697"/>
              <a:gd name="connsiteX105" fmla="*/ 17108 w 106395"/>
              <a:gd name="connsiteY105" fmla="*/ 125 h 150697"/>
              <a:gd name="connsiteX106" fmla="*/ 15752 w 106395"/>
              <a:gd name="connsiteY106" fmla="*/ 263 h 150697"/>
              <a:gd name="connsiteX107" fmla="*/ 13715 w 106395"/>
              <a:gd name="connsiteY107" fmla="*/ 0 h 150697"/>
              <a:gd name="connsiteX0" fmla="*/ 13715 w 106395"/>
              <a:gd name="connsiteY0" fmla="*/ 0 h 152393"/>
              <a:gd name="connsiteX1" fmla="*/ 7339 w 106395"/>
              <a:gd name="connsiteY1" fmla="*/ 2357 h 152393"/>
              <a:gd name="connsiteX2" fmla="*/ 8341 w 106395"/>
              <a:gd name="connsiteY2" fmla="*/ 6203 h 152393"/>
              <a:gd name="connsiteX3" fmla="*/ 10097 w 106395"/>
              <a:gd name="connsiteY3" fmla="*/ 9549 h 152393"/>
              <a:gd name="connsiteX4" fmla="*/ 7200 w 106395"/>
              <a:gd name="connsiteY4" fmla="*/ 10084 h 152393"/>
              <a:gd name="connsiteX5" fmla="*/ 6419 w 106395"/>
              <a:gd name="connsiteY5" fmla="*/ 10065 h 152393"/>
              <a:gd name="connsiteX6" fmla="*/ 5185 w 106395"/>
              <a:gd name="connsiteY6" fmla="*/ 9992 h 152393"/>
              <a:gd name="connsiteX7" fmla="*/ 4338 w 106395"/>
              <a:gd name="connsiteY7" fmla="*/ 10104 h 152393"/>
              <a:gd name="connsiteX8" fmla="*/ 3348 w 106395"/>
              <a:gd name="connsiteY8" fmla="*/ 11683 h 152393"/>
              <a:gd name="connsiteX9" fmla="*/ 2870 w 106395"/>
              <a:gd name="connsiteY9" fmla="*/ 13650 h 152393"/>
              <a:gd name="connsiteX10" fmla="*/ 3984 w 106395"/>
              <a:gd name="connsiteY10" fmla="*/ 15434 h 152393"/>
              <a:gd name="connsiteX11" fmla="*/ 2990 w 106395"/>
              <a:gd name="connsiteY11" fmla="*/ 16719 h 152393"/>
              <a:gd name="connsiteX12" fmla="*/ 1426 w 106395"/>
              <a:gd name="connsiteY12" fmla="*/ 17408 h 152393"/>
              <a:gd name="connsiteX13" fmla="*/ 67 w 106395"/>
              <a:gd name="connsiteY13" fmla="*/ 22295 h 152393"/>
              <a:gd name="connsiteX14" fmla="*/ 725 w 106395"/>
              <a:gd name="connsiteY14" fmla="*/ 27017 h 152393"/>
              <a:gd name="connsiteX15" fmla="*/ 460 w 106395"/>
              <a:gd name="connsiteY15" fmla="*/ 28724 h 152393"/>
              <a:gd name="connsiteX16" fmla="*/ 2085 w 106395"/>
              <a:gd name="connsiteY16" fmla="*/ 29773 h 152393"/>
              <a:gd name="connsiteX17" fmla="*/ 4316 w 106395"/>
              <a:gd name="connsiteY17" fmla="*/ 30130 h 152393"/>
              <a:gd name="connsiteX18" fmla="*/ 6222 w 106395"/>
              <a:gd name="connsiteY18" fmla="*/ 29528 h 152393"/>
              <a:gd name="connsiteX19" fmla="*/ 10742 w 106395"/>
              <a:gd name="connsiteY19" fmla="*/ 28121 h 152393"/>
              <a:gd name="connsiteX20" fmla="*/ 17372 w 106395"/>
              <a:gd name="connsiteY20" fmla="*/ 29196 h 152393"/>
              <a:gd name="connsiteX21" fmla="*/ 20738 w 106395"/>
              <a:gd name="connsiteY21" fmla="*/ 31028 h 152393"/>
              <a:gd name="connsiteX22" fmla="*/ 20488 w 106395"/>
              <a:gd name="connsiteY22" fmla="*/ 35993 h 152393"/>
              <a:gd name="connsiteX23" fmla="*/ 17976 w 106395"/>
              <a:gd name="connsiteY23" fmla="*/ 40567 h 152393"/>
              <a:gd name="connsiteX24" fmla="*/ 17767 w 106395"/>
              <a:gd name="connsiteY24" fmla="*/ 45436 h 152393"/>
              <a:gd name="connsiteX25" fmla="*/ 19313 w 106395"/>
              <a:gd name="connsiteY25" fmla="*/ 51198 h 152393"/>
              <a:gd name="connsiteX26" fmla="*/ 21202 w 106395"/>
              <a:gd name="connsiteY26" fmla="*/ 57601 h 152393"/>
              <a:gd name="connsiteX27" fmla="*/ 20683 w 106395"/>
              <a:gd name="connsiteY27" fmla="*/ 62645 h 152393"/>
              <a:gd name="connsiteX28" fmla="*/ 26305 w 106395"/>
              <a:gd name="connsiteY28" fmla="*/ 69471 h 152393"/>
              <a:gd name="connsiteX29" fmla="*/ 32531 w 106395"/>
              <a:gd name="connsiteY29" fmla="*/ 76701 h 152393"/>
              <a:gd name="connsiteX30" fmla="*/ 33596 w 106395"/>
              <a:gd name="connsiteY30" fmla="*/ 81425 h 152393"/>
              <a:gd name="connsiteX31" fmla="*/ 38147 w 106395"/>
              <a:gd name="connsiteY31" fmla="*/ 88307 h 152393"/>
              <a:gd name="connsiteX32" fmla="*/ 44363 w 106395"/>
              <a:gd name="connsiteY32" fmla="*/ 90388 h 152393"/>
              <a:gd name="connsiteX33" fmla="*/ 47308 w 106395"/>
              <a:gd name="connsiteY33" fmla="*/ 91437 h 152393"/>
              <a:gd name="connsiteX34" fmla="*/ 78584 w 106395"/>
              <a:gd name="connsiteY34" fmla="*/ 148251 h 152393"/>
              <a:gd name="connsiteX35" fmla="*/ 79950 w 106395"/>
              <a:gd name="connsiteY35" fmla="*/ 147926 h 152393"/>
              <a:gd name="connsiteX36" fmla="*/ 82157 w 106395"/>
              <a:gd name="connsiteY36" fmla="*/ 143996 h 152393"/>
              <a:gd name="connsiteX37" fmla="*/ 83972 w 106395"/>
              <a:gd name="connsiteY37" fmla="*/ 142883 h 152393"/>
              <a:gd name="connsiteX38" fmla="*/ 89191 w 106395"/>
              <a:gd name="connsiteY38" fmla="*/ 135957 h 152393"/>
              <a:gd name="connsiteX39" fmla="*/ 90346 w 106395"/>
              <a:gd name="connsiteY39" fmla="*/ 129034 h 152393"/>
              <a:gd name="connsiteX40" fmla="*/ 93222 w 106395"/>
              <a:gd name="connsiteY40" fmla="*/ 128199 h 152393"/>
              <a:gd name="connsiteX41" fmla="*/ 95590 w 106395"/>
              <a:gd name="connsiteY41" fmla="*/ 128275 h 152393"/>
              <a:gd name="connsiteX42" fmla="*/ 96816 w 106395"/>
              <a:gd name="connsiteY42" fmla="*/ 128189 h 152393"/>
              <a:gd name="connsiteX43" fmla="*/ 98722 w 106395"/>
              <a:gd name="connsiteY43" fmla="*/ 126412 h 152393"/>
              <a:gd name="connsiteX44" fmla="*/ 99037 w 106395"/>
              <a:gd name="connsiteY44" fmla="*/ 123766 h 152393"/>
              <a:gd name="connsiteX45" fmla="*/ 98485 w 106395"/>
              <a:gd name="connsiteY45" fmla="*/ 120489 h 152393"/>
              <a:gd name="connsiteX46" fmla="*/ 100794 w 106395"/>
              <a:gd name="connsiteY46" fmla="*/ 116480 h 152393"/>
              <a:gd name="connsiteX47" fmla="*/ 103122 w 106395"/>
              <a:gd name="connsiteY47" fmla="*/ 111488 h 152393"/>
              <a:gd name="connsiteX48" fmla="*/ 52291 w 106395"/>
              <a:gd name="connsiteY48" fmla="*/ 85834 h 152393"/>
              <a:gd name="connsiteX49" fmla="*/ 48315 w 106395"/>
              <a:gd name="connsiteY49" fmla="*/ 85159 h 152393"/>
              <a:gd name="connsiteX50" fmla="*/ 44344 w 106395"/>
              <a:gd name="connsiteY50" fmla="*/ 84447 h 152393"/>
              <a:gd name="connsiteX51" fmla="*/ 42054 w 106395"/>
              <a:gd name="connsiteY51" fmla="*/ 77635 h 152393"/>
              <a:gd name="connsiteX52" fmla="*/ 48245 w 106395"/>
              <a:gd name="connsiteY52" fmla="*/ 73783 h 152393"/>
              <a:gd name="connsiteX53" fmla="*/ 48436 w 106395"/>
              <a:gd name="connsiteY53" fmla="*/ 73786 h 152393"/>
              <a:gd name="connsiteX54" fmla="*/ 53778 w 106395"/>
              <a:gd name="connsiteY54" fmla="*/ 78335 h 152393"/>
              <a:gd name="connsiteX55" fmla="*/ 54643 w 106395"/>
              <a:gd name="connsiteY55" fmla="*/ 78928 h 152393"/>
              <a:gd name="connsiteX56" fmla="*/ 55406 w 106395"/>
              <a:gd name="connsiteY56" fmla="*/ 78741 h 152393"/>
              <a:gd name="connsiteX57" fmla="*/ 56413 w 106395"/>
              <a:gd name="connsiteY57" fmla="*/ 77119 h 152393"/>
              <a:gd name="connsiteX58" fmla="*/ 56768 w 106395"/>
              <a:gd name="connsiteY58" fmla="*/ 75186 h 152393"/>
              <a:gd name="connsiteX59" fmla="*/ 60169 w 106395"/>
              <a:gd name="connsiteY59" fmla="*/ 72690 h 152393"/>
              <a:gd name="connsiteX60" fmla="*/ 60205 w 106395"/>
              <a:gd name="connsiteY60" fmla="*/ 72690 h 152393"/>
              <a:gd name="connsiteX61" fmla="*/ 60231 w 106395"/>
              <a:gd name="connsiteY61" fmla="*/ 72690 h 152393"/>
              <a:gd name="connsiteX62" fmla="*/ 64024 w 106395"/>
              <a:gd name="connsiteY62" fmla="*/ 70013 h 152393"/>
              <a:gd name="connsiteX63" fmla="*/ 65377 w 106395"/>
              <a:gd name="connsiteY63" fmla="*/ 65693 h 152393"/>
              <a:gd name="connsiteX64" fmla="*/ 64864 w 106395"/>
              <a:gd name="connsiteY64" fmla="*/ 63238 h 152393"/>
              <a:gd name="connsiteX65" fmla="*/ 66346 w 106395"/>
              <a:gd name="connsiteY65" fmla="*/ 61978 h 152393"/>
              <a:gd name="connsiteX66" fmla="*/ 71246 w 106395"/>
              <a:gd name="connsiteY66" fmla="*/ 60995 h 152393"/>
              <a:gd name="connsiteX67" fmla="*/ 71773 w 106395"/>
              <a:gd name="connsiteY67" fmla="*/ 61005 h 152393"/>
              <a:gd name="connsiteX68" fmla="*/ 71924 w 106395"/>
              <a:gd name="connsiteY68" fmla="*/ 61009 h 152393"/>
              <a:gd name="connsiteX69" fmla="*/ 75037 w 106395"/>
              <a:gd name="connsiteY69" fmla="*/ 58671 h 152393"/>
              <a:gd name="connsiteX70" fmla="*/ 76843 w 106395"/>
              <a:gd name="connsiteY70" fmla="*/ 55719 h 152393"/>
              <a:gd name="connsiteX71" fmla="*/ 78605 w 106395"/>
              <a:gd name="connsiteY71" fmla="*/ 55227 h 152393"/>
              <a:gd name="connsiteX72" fmla="*/ 81632 w 106395"/>
              <a:gd name="connsiteY72" fmla="*/ 55493 h 152393"/>
              <a:gd name="connsiteX73" fmla="*/ 81963 w 106395"/>
              <a:gd name="connsiteY73" fmla="*/ 55483 h 152393"/>
              <a:gd name="connsiteX74" fmla="*/ 85768 w 106395"/>
              <a:gd name="connsiteY74" fmla="*/ 50015 h 152393"/>
              <a:gd name="connsiteX75" fmla="*/ 83951 w 106395"/>
              <a:gd name="connsiteY75" fmla="*/ 46884 h 152393"/>
              <a:gd name="connsiteX76" fmla="*/ 82067 w 106395"/>
              <a:gd name="connsiteY76" fmla="*/ 42277 h 152393"/>
              <a:gd name="connsiteX77" fmla="*/ 80684 w 106395"/>
              <a:gd name="connsiteY77" fmla="*/ 37947 h 152393"/>
              <a:gd name="connsiteX78" fmla="*/ 75879 w 106395"/>
              <a:gd name="connsiteY78" fmla="*/ 38686 h 152393"/>
              <a:gd name="connsiteX79" fmla="*/ 74331 w 106395"/>
              <a:gd name="connsiteY79" fmla="*/ 34192 h 152393"/>
              <a:gd name="connsiteX80" fmla="*/ 71396 w 106395"/>
              <a:gd name="connsiteY80" fmla="*/ 32657 h 152393"/>
              <a:gd name="connsiteX81" fmla="*/ 70106 w 106395"/>
              <a:gd name="connsiteY81" fmla="*/ 32999 h 152393"/>
              <a:gd name="connsiteX82" fmla="*/ 68715 w 106395"/>
              <a:gd name="connsiteY82" fmla="*/ 37187 h 152393"/>
              <a:gd name="connsiteX83" fmla="*/ 69563 w 106395"/>
              <a:gd name="connsiteY83" fmla="*/ 41791 h 152393"/>
              <a:gd name="connsiteX84" fmla="*/ 66925 w 106395"/>
              <a:gd name="connsiteY84" fmla="*/ 45042 h 152393"/>
              <a:gd name="connsiteX85" fmla="*/ 66868 w 106395"/>
              <a:gd name="connsiteY85" fmla="*/ 45041 h 152393"/>
              <a:gd name="connsiteX86" fmla="*/ 64751 w 106395"/>
              <a:gd name="connsiteY86" fmla="*/ 43941 h 152393"/>
              <a:gd name="connsiteX87" fmla="*/ 62225 w 106395"/>
              <a:gd name="connsiteY87" fmla="*/ 41553 h 152393"/>
              <a:gd name="connsiteX88" fmla="*/ 59612 w 106395"/>
              <a:gd name="connsiteY88" fmla="*/ 40982 h 152393"/>
              <a:gd name="connsiteX89" fmla="*/ 55418 w 106395"/>
              <a:gd name="connsiteY89" fmla="*/ 33965 h 152393"/>
              <a:gd name="connsiteX90" fmla="*/ 61025 w 106395"/>
              <a:gd name="connsiteY90" fmla="*/ 29882 h 152393"/>
              <a:gd name="connsiteX91" fmla="*/ 62645 w 106395"/>
              <a:gd name="connsiteY91" fmla="*/ 30143 h 152393"/>
              <a:gd name="connsiteX92" fmla="*/ 66173 w 106395"/>
              <a:gd name="connsiteY92" fmla="*/ 20991 h 152393"/>
              <a:gd name="connsiteX93" fmla="*/ 57300 w 106395"/>
              <a:gd name="connsiteY93" fmla="*/ 15226 h 152393"/>
              <a:gd name="connsiteX94" fmla="*/ 54042 w 106395"/>
              <a:gd name="connsiteY94" fmla="*/ 15007 h 152393"/>
              <a:gd name="connsiteX95" fmla="*/ 46888 w 106395"/>
              <a:gd name="connsiteY95" fmla="*/ 9310 h 152393"/>
              <a:gd name="connsiteX96" fmla="*/ 43987 w 106395"/>
              <a:gd name="connsiteY96" fmla="*/ 8778 h 152393"/>
              <a:gd name="connsiteX97" fmla="*/ 41559 w 106395"/>
              <a:gd name="connsiteY97" fmla="*/ 8823 h 152393"/>
              <a:gd name="connsiteX98" fmla="*/ 39326 w 106395"/>
              <a:gd name="connsiteY98" fmla="*/ 8547 h 152393"/>
              <a:gd name="connsiteX99" fmla="*/ 36454 w 106395"/>
              <a:gd name="connsiteY99" fmla="*/ 8023 h 152393"/>
              <a:gd name="connsiteX100" fmla="*/ 35639 w 106395"/>
              <a:gd name="connsiteY100" fmla="*/ 8064 h 152393"/>
              <a:gd name="connsiteX101" fmla="*/ 30985 w 106395"/>
              <a:gd name="connsiteY101" fmla="*/ 9499 h 152393"/>
              <a:gd name="connsiteX102" fmla="*/ 25633 w 106395"/>
              <a:gd name="connsiteY102" fmla="*/ 5605 h 152393"/>
              <a:gd name="connsiteX103" fmla="*/ 22440 w 106395"/>
              <a:gd name="connsiteY103" fmla="*/ 2870 h 152393"/>
              <a:gd name="connsiteX104" fmla="*/ 17108 w 106395"/>
              <a:gd name="connsiteY104" fmla="*/ 125 h 152393"/>
              <a:gd name="connsiteX105" fmla="*/ 15752 w 106395"/>
              <a:gd name="connsiteY105" fmla="*/ 263 h 152393"/>
              <a:gd name="connsiteX106" fmla="*/ 13715 w 106395"/>
              <a:gd name="connsiteY106" fmla="*/ 0 h 152393"/>
              <a:gd name="connsiteX0" fmla="*/ 13715 w 106395"/>
              <a:gd name="connsiteY0" fmla="*/ 0 h 151187"/>
              <a:gd name="connsiteX1" fmla="*/ 7339 w 106395"/>
              <a:gd name="connsiteY1" fmla="*/ 2357 h 151187"/>
              <a:gd name="connsiteX2" fmla="*/ 8341 w 106395"/>
              <a:gd name="connsiteY2" fmla="*/ 6203 h 151187"/>
              <a:gd name="connsiteX3" fmla="*/ 10097 w 106395"/>
              <a:gd name="connsiteY3" fmla="*/ 9549 h 151187"/>
              <a:gd name="connsiteX4" fmla="*/ 7200 w 106395"/>
              <a:gd name="connsiteY4" fmla="*/ 10084 h 151187"/>
              <a:gd name="connsiteX5" fmla="*/ 6419 w 106395"/>
              <a:gd name="connsiteY5" fmla="*/ 10065 h 151187"/>
              <a:gd name="connsiteX6" fmla="*/ 5185 w 106395"/>
              <a:gd name="connsiteY6" fmla="*/ 9992 h 151187"/>
              <a:gd name="connsiteX7" fmla="*/ 4338 w 106395"/>
              <a:gd name="connsiteY7" fmla="*/ 10104 h 151187"/>
              <a:gd name="connsiteX8" fmla="*/ 3348 w 106395"/>
              <a:gd name="connsiteY8" fmla="*/ 11683 h 151187"/>
              <a:gd name="connsiteX9" fmla="*/ 2870 w 106395"/>
              <a:gd name="connsiteY9" fmla="*/ 13650 h 151187"/>
              <a:gd name="connsiteX10" fmla="*/ 3984 w 106395"/>
              <a:gd name="connsiteY10" fmla="*/ 15434 h 151187"/>
              <a:gd name="connsiteX11" fmla="*/ 2990 w 106395"/>
              <a:gd name="connsiteY11" fmla="*/ 16719 h 151187"/>
              <a:gd name="connsiteX12" fmla="*/ 1426 w 106395"/>
              <a:gd name="connsiteY12" fmla="*/ 17408 h 151187"/>
              <a:gd name="connsiteX13" fmla="*/ 67 w 106395"/>
              <a:gd name="connsiteY13" fmla="*/ 22295 h 151187"/>
              <a:gd name="connsiteX14" fmla="*/ 725 w 106395"/>
              <a:gd name="connsiteY14" fmla="*/ 27017 h 151187"/>
              <a:gd name="connsiteX15" fmla="*/ 460 w 106395"/>
              <a:gd name="connsiteY15" fmla="*/ 28724 h 151187"/>
              <a:gd name="connsiteX16" fmla="*/ 2085 w 106395"/>
              <a:gd name="connsiteY16" fmla="*/ 29773 h 151187"/>
              <a:gd name="connsiteX17" fmla="*/ 4316 w 106395"/>
              <a:gd name="connsiteY17" fmla="*/ 30130 h 151187"/>
              <a:gd name="connsiteX18" fmla="*/ 6222 w 106395"/>
              <a:gd name="connsiteY18" fmla="*/ 29528 h 151187"/>
              <a:gd name="connsiteX19" fmla="*/ 10742 w 106395"/>
              <a:gd name="connsiteY19" fmla="*/ 28121 h 151187"/>
              <a:gd name="connsiteX20" fmla="*/ 17372 w 106395"/>
              <a:gd name="connsiteY20" fmla="*/ 29196 h 151187"/>
              <a:gd name="connsiteX21" fmla="*/ 20738 w 106395"/>
              <a:gd name="connsiteY21" fmla="*/ 31028 h 151187"/>
              <a:gd name="connsiteX22" fmla="*/ 20488 w 106395"/>
              <a:gd name="connsiteY22" fmla="*/ 35993 h 151187"/>
              <a:gd name="connsiteX23" fmla="*/ 17976 w 106395"/>
              <a:gd name="connsiteY23" fmla="*/ 40567 h 151187"/>
              <a:gd name="connsiteX24" fmla="*/ 17767 w 106395"/>
              <a:gd name="connsiteY24" fmla="*/ 45436 h 151187"/>
              <a:gd name="connsiteX25" fmla="*/ 19313 w 106395"/>
              <a:gd name="connsiteY25" fmla="*/ 51198 h 151187"/>
              <a:gd name="connsiteX26" fmla="*/ 21202 w 106395"/>
              <a:gd name="connsiteY26" fmla="*/ 57601 h 151187"/>
              <a:gd name="connsiteX27" fmla="*/ 20683 w 106395"/>
              <a:gd name="connsiteY27" fmla="*/ 62645 h 151187"/>
              <a:gd name="connsiteX28" fmla="*/ 26305 w 106395"/>
              <a:gd name="connsiteY28" fmla="*/ 69471 h 151187"/>
              <a:gd name="connsiteX29" fmla="*/ 32531 w 106395"/>
              <a:gd name="connsiteY29" fmla="*/ 76701 h 151187"/>
              <a:gd name="connsiteX30" fmla="*/ 33596 w 106395"/>
              <a:gd name="connsiteY30" fmla="*/ 81425 h 151187"/>
              <a:gd name="connsiteX31" fmla="*/ 38147 w 106395"/>
              <a:gd name="connsiteY31" fmla="*/ 88307 h 151187"/>
              <a:gd name="connsiteX32" fmla="*/ 44363 w 106395"/>
              <a:gd name="connsiteY32" fmla="*/ 90388 h 151187"/>
              <a:gd name="connsiteX33" fmla="*/ 47308 w 106395"/>
              <a:gd name="connsiteY33" fmla="*/ 91437 h 151187"/>
              <a:gd name="connsiteX34" fmla="*/ 79950 w 106395"/>
              <a:gd name="connsiteY34" fmla="*/ 147926 h 151187"/>
              <a:gd name="connsiteX35" fmla="*/ 82157 w 106395"/>
              <a:gd name="connsiteY35" fmla="*/ 143996 h 151187"/>
              <a:gd name="connsiteX36" fmla="*/ 83972 w 106395"/>
              <a:gd name="connsiteY36" fmla="*/ 142883 h 151187"/>
              <a:gd name="connsiteX37" fmla="*/ 89191 w 106395"/>
              <a:gd name="connsiteY37" fmla="*/ 135957 h 151187"/>
              <a:gd name="connsiteX38" fmla="*/ 90346 w 106395"/>
              <a:gd name="connsiteY38" fmla="*/ 129034 h 151187"/>
              <a:gd name="connsiteX39" fmla="*/ 93222 w 106395"/>
              <a:gd name="connsiteY39" fmla="*/ 128199 h 151187"/>
              <a:gd name="connsiteX40" fmla="*/ 95590 w 106395"/>
              <a:gd name="connsiteY40" fmla="*/ 128275 h 151187"/>
              <a:gd name="connsiteX41" fmla="*/ 96816 w 106395"/>
              <a:gd name="connsiteY41" fmla="*/ 128189 h 151187"/>
              <a:gd name="connsiteX42" fmla="*/ 98722 w 106395"/>
              <a:gd name="connsiteY42" fmla="*/ 126412 h 151187"/>
              <a:gd name="connsiteX43" fmla="*/ 99037 w 106395"/>
              <a:gd name="connsiteY43" fmla="*/ 123766 h 151187"/>
              <a:gd name="connsiteX44" fmla="*/ 98485 w 106395"/>
              <a:gd name="connsiteY44" fmla="*/ 120489 h 151187"/>
              <a:gd name="connsiteX45" fmla="*/ 100794 w 106395"/>
              <a:gd name="connsiteY45" fmla="*/ 116480 h 151187"/>
              <a:gd name="connsiteX46" fmla="*/ 103122 w 106395"/>
              <a:gd name="connsiteY46" fmla="*/ 111488 h 151187"/>
              <a:gd name="connsiteX47" fmla="*/ 52291 w 106395"/>
              <a:gd name="connsiteY47" fmla="*/ 85834 h 151187"/>
              <a:gd name="connsiteX48" fmla="*/ 48315 w 106395"/>
              <a:gd name="connsiteY48" fmla="*/ 85159 h 151187"/>
              <a:gd name="connsiteX49" fmla="*/ 44344 w 106395"/>
              <a:gd name="connsiteY49" fmla="*/ 84447 h 151187"/>
              <a:gd name="connsiteX50" fmla="*/ 42054 w 106395"/>
              <a:gd name="connsiteY50" fmla="*/ 77635 h 151187"/>
              <a:gd name="connsiteX51" fmla="*/ 48245 w 106395"/>
              <a:gd name="connsiteY51" fmla="*/ 73783 h 151187"/>
              <a:gd name="connsiteX52" fmla="*/ 48436 w 106395"/>
              <a:gd name="connsiteY52" fmla="*/ 73786 h 151187"/>
              <a:gd name="connsiteX53" fmla="*/ 53778 w 106395"/>
              <a:gd name="connsiteY53" fmla="*/ 78335 h 151187"/>
              <a:gd name="connsiteX54" fmla="*/ 54643 w 106395"/>
              <a:gd name="connsiteY54" fmla="*/ 78928 h 151187"/>
              <a:gd name="connsiteX55" fmla="*/ 55406 w 106395"/>
              <a:gd name="connsiteY55" fmla="*/ 78741 h 151187"/>
              <a:gd name="connsiteX56" fmla="*/ 56413 w 106395"/>
              <a:gd name="connsiteY56" fmla="*/ 77119 h 151187"/>
              <a:gd name="connsiteX57" fmla="*/ 56768 w 106395"/>
              <a:gd name="connsiteY57" fmla="*/ 75186 h 151187"/>
              <a:gd name="connsiteX58" fmla="*/ 60169 w 106395"/>
              <a:gd name="connsiteY58" fmla="*/ 72690 h 151187"/>
              <a:gd name="connsiteX59" fmla="*/ 60205 w 106395"/>
              <a:gd name="connsiteY59" fmla="*/ 72690 h 151187"/>
              <a:gd name="connsiteX60" fmla="*/ 60231 w 106395"/>
              <a:gd name="connsiteY60" fmla="*/ 72690 h 151187"/>
              <a:gd name="connsiteX61" fmla="*/ 64024 w 106395"/>
              <a:gd name="connsiteY61" fmla="*/ 70013 h 151187"/>
              <a:gd name="connsiteX62" fmla="*/ 65377 w 106395"/>
              <a:gd name="connsiteY62" fmla="*/ 65693 h 151187"/>
              <a:gd name="connsiteX63" fmla="*/ 64864 w 106395"/>
              <a:gd name="connsiteY63" fmla="*/ 63238 h 151187"/>
              <a:gd name="connsiteX64" fmla="*/ 66346 w 106395"/>
              <a:gd name="connsiteY64" fmla="*/ 61978 h 151187"/>
              <a:gd name="connsiteX65" fmla="*/ 71246 w 106395"/>
              <a:gd name="connsiteY65" fmla="*/ 60995 h 151187"/>
              <a:gd name="connsiteX66" fmla="*/ 71773 w 106395"/>
              <a:gd name="connsiteY66" fmla="*/ 61005 h 151187"/>
              <a:gd name="connsiteX67" fmla="*/ 71924 w 106395"/>
              <a:gd name="connsiteY67" fmla="*/ 61009 h 151187"/>
              <a:gd name="connsiteX68" fmla="*/ 75037 w 106395"/>
              <a:gd name="connsiteY68" fmla="*/ 58671 h 151187"/>
              <a:gd name="connsiteX69" fmla="*/ 76843 w 106395"/>
              <a:gd name="connsiteY69" fmla="*/ 55719 h 151187"/>
              <a:gd name="connsiteX70" fmla="*/ 78605 w 106395"/>
              <a:gd name="connsiteY70" fmla="*/ 55227 h 151187"/>
              <a:gd name="connsiteX71" fmla="*/ 81632 w 106395"/>
              <a:gd name="connsiteY71" fmla="*/ 55493 h 151187"/>
              <a:gd name="connsiteX72" fmla="*/ 81963 w 106395"/>
              <a:gd name="connsiteY72" fmla="*/ 55483 h 151187"/>
              <a:gd name="connsiteX73" fmla="*/ 85768 w 106395"/>
              <a:gd name="connsiteY73" fmla="*/ 50015 h 151187"/>
              <a:gd name="connsiteX74" fmla="*/ 83951 w 106395"/>
              <a:gd name="connsiteY74" fmla="*/ 46884 h 151187"/>
              <a:gd name="connsiteX75" fmla="*/ 82067 w 106395"/>
              <a:gd name="connsiteY75" fmla="*/ 42277 h 151187"/>
              <a:gd name="connsiteX76" fmla="*/ 80684 w 106395"/>
              <a:gd name="connsiteY76" fmla="*/ 37947 h 151187"/>
              <a:gd name="connsiteX77" fmla="*/ 75879 w 106395"/>
              <a:gd name="connsiteY77" fmla="*/ 38686 h 151187"/>
              <a:gd name="connsiteX78" fmla="*/ 74331 w 106395"/>
              <a:gd name="connsiteY78" fmla="*/ 34192 h 151187"/>
              <a:gd name="connsiteX79" fmla="*/ 71396 w 106395"/>
              <a:gd name="connsiteY79" fmla="*/ 32657 h 151187"/>
              <a:gd name="connsiteX80" fmla="*/ 70106 w 106395"/>
              <a:gd name="connsiteY80" fmla="*/ 32999 h 151187"/>
              <a:gd name="connsiteX81" fmla="*/ 68715 w 106395"/>
              <a:gd name="connsiteY81" fmla="*/ 37187 h 151187"/>
              <a:gd name="connsiteX82" fmla="*/ 69563 w 106395"/>
              <a:gd name="connsiteY82" fmla="*/ 41791 h 151187"/>
              <a:gd name="connsiteX83" fmla="*/ 66925 w 106395"/>
              <a:gd name="connsiteY83" fmla="*/ 45042 h 151187"/>
              <a:gd name="connsiteX84" fmla="*/ 66868 w 106395"/>
              <a:gd name="connsiteY84" fmla="*/ 45041 h 151187"/>
              <a:gd name="connsiteX85" fmla="*/ 64751 w 106395"/>
              <a:gd name="connsiteY85" fmla="*/ 43941 h 151187"/>
              <a:gd name="connsiteX86" fmla="*/ 62225 w 106395"/>
              <a:gd name="connsiteY86" fmla="*/ 41553 h 151187"/>
              <a:gd name="connsiteX87" fmla="*/ 59612 w 106395"/>
              <a:gd name="connsiteY87" fmla="*/ 40982 h 151187"/>
              <a:gd name="connsiteX88" fmla="*/ 55418 w 106395"/>
              <a:gd name="connsiteY88" fmla="*/ 33965 h 151187"/>
              <a:gd name="connsiteX89" fmla="*/ 61025 w 106395"/>
              <a:gd name="connsiteY89" fmla="*/ 29882 h 151187"/>
              <a:gd name="connsiteX90" fmla="*/ 62645 w 106395"/>
              <a:gd name="connsiteY90" fmla="*/ 30143 h 151187"/>
              <a:gd name="connsiteX91" fmla="*/ 66173 w 106395"/>
              <a:gd name="connsiteY91" fmla="*/ 20991 h 151187"/>
              <a:gd name="connsiteX92" fmla="*/ 57300 w 106395"/>
              <a:gd name="connsiteY92" fmla="*/ 15226 h 151187"/>
              <a:gd name="connsiteX93" fmla="*/ 54042 w 106395"/>
              <a:gd name="connsiteY93" fmla="*/ 15007 h 151187"/>
              <a:gd name="connsiteX94" fmla="*/ 46888 w 106395"/>
              <a:gd name="connsiteY94" fmla="*/ 9310 h 151187"/>
              <a:gd name="connsiteX95" fmla="*/ 43987 w 106395"/>
              <a:gd name="connsiteY95" fmla="*/ 8778 h 151187"/>
              <a:gd name="connsiteX96" fmla="*/ 41559 w 106395"/>
              <a:gd name="connsiteY96" fmla="*/ 8823 h 151187"/>
              <a:gd name="connsiteX97" fmla="*/ 39326 w 106395"/>
              <a:gd name="connsiteY97" fmla="*/ 8547 h 151187"/>
              <a:gd name="connsiteX98" fmla="*/ 36454 w 106395"/>
              <a:gd name="connsiteY98" fmla="*/ 8023 h 151187"/>
              <a:gd name="connsiteX99" fmla="*/ 35639 w 106395"/>
              <a:gd name="connsiteY99" fmla="*/ 8064 h 151187"/>
              <a:gd name="connsiteX100" fmla="*/ 30985 w 106395"/>
              <a:gd name="connsiteY100" fmla="*/ 9499 h 151187"/>
              <a:gd name="connsiteX101" fmla="*/ 25633 w 106395"/>
              <a:gd name="connsiteY101" fmla="*/ 5605 h 151187"/>
              <a:gd name="connsiteX102" fmla="*/ 22440 w 106395"/>
              <a:gd name="connsiteY102" fmla="*/ 2870 h 151187"/>
              <a:gd name="connsiteX103" fmla="*/ 17108 w 106395"/>
              <a:gd name="connsiteY103" fmla="*/ 125 h 151187"/>
              <a:gd name="connsiteX104" fmla="*/ 15752 w 106395"/>
              <a:gd name="connsiteY104" fmla="*/ 263 h 151187"/>
              <a:gd name="connsiteX105" fmla="*/ 13715 w 106395"/>
              <a:gd name="connsiteY105" fmla="*/ 0 h 151187"/>
              <a:gd name="connsiteX0" fmla="*/ 13715 w 106395"/>
              <a:gd name="connsiteY0" fmla="*/ 0 h 147599"/>
              <a:gd name="connsiteX1" fmla="*/ 7339 w 106395"/>
              <a:gd name="connsiteY1" fmla="*/ 2357 h 147599"/>
              <a:gd name="connsiteX2" fmla="*/ 8341 w 106395"/>
              <a:gd name="connsiteY2" fmla="*/ 6203 h 147599"/>
              <a:gd name="connsiteX3" fmla="*/ 10097 w 106395"/>
              <a:gd name="connsiteY3" fmla="*/ 9549 h 147599"/>
              <a:gd name="connsiteX4" fmla="*/ 7200 w 106395"/>
              <a:gd name="connsiteY4" fmla="*/ 10084 h 147599"/>
              <a:gd name="connsiteX5" fmla="*/ 6419 w 106395"/>
              <a:gd name="connsiteY5" fmla="*/ 10065 h 147599"/>
              <a:gd name="connsiteX6" fmla="*/ 5185 w 106395"/>
              <a:gd name="connsiteY6" fmla="*/ 9992 h 147599"/>
              <a:gd name="connsiteX7" fmla="*/ 4338 w 106395"/>
              <a:gd name="connsiteY7" fmla="*/ 10104 h 147599"/>
              <a:gd name="connsiteX8" fmla="*/ 3348 w 106395"/>
              <a:gd name="connsiteY8" fmla="*/ 11683 h 147599"/>
              <a:gd name="connsiteX9" fmla="*/ 2870 w 106395"/>
              <a:gd name="connsiteY9" fmla="*/ 13650 h 147599"/>
              <a:gd name="connsiteX10" fmla="*/ 3984 w 106395"/>
              <a:gd name="connsiteY10" fmla="*/ 15434 h 147599"/>
              <a:gd name="connsiteX11" fmla="*/ 2990 w 106395"/>
              <a:gd name="connsiteY11" fmla="*/ 16719 h 147599"/>
              <a:gd name="connsiteX12" fmla="*/ 1426 w 106395"/>
              <a:gd name="connsiteY12" fmla="*/ 17408 h 147599"/>
              <a:gd name="connsiteX13" fmla="*/ 67 w 106395"/>
              <a:gd name="connsiteY13" fmla="*/ 22295 h 147599"/>
              <a:gd name="connsiteX14" fmla="*/ 725 w 106395"/>
              <a:gd name="connsiteY14" fmla="*/ 27017 h 147599"/>
              <a:gd name="connsiteX15" fmla="*/ 460 w 106395"/>
              <a:gd name="connsiteY15" fmla="*/ 28724 h 147599"/>
              <a:gd name="connsiteX16" fmla="*/ 2085 w 106395"/>
              <a:gd name="connsiteY16" fmla="*/ 29773 h 147599"/>
              <a:gd name="connsiteX17" fmla="*/ 4316 w 106395"/>
              <a:gd name="connsiteY17" fmla="*/ 30130 h 147599"/>
              <a:gd name="connsiteX18" fmla="*/ 6222 w 106395"/>
              <a:gd name="connsiteY18" fmla="*/ 29528 h 147599"/>
              <a:gd name="connsiteX19" fmla="*/ 10742 w 106395"/>
              <a:gd name="connsiteY19" fmla="*/ 28121 h 147599"/>
              <a:gd name="connsiteX20" fmla="*/ 17372 w 106395"/>
              <a:gd name="connsiteY20" fmla="*/ 29196 h 147599"/>
              <a:gd name="connsiteX21" fmla="*/ 20738 w 106395"/>
              <a:gd name="connsiteY21" fmla="*/ 31028 h 147599"/>
              <a:gd name="connsiteX22" fmla="*/ 20488 w 106395"/>
              <a:gd name="connsiteY22" fmla="*/ 35993 h 147599"/>
              <a:gd name="connsiteX23" fmla="*/ 17976 w 106395"/>
              <a:gd name="connsiteY23" fmla="*/ 40567 h 147599"/>
              <a:gd name="connsiteX24" fmla="*/ 17767 w 106395"/>
              <a:gd name="connsiteY24" fmla="*/ 45436 h 147599"/>
              <a:gd name="connsiteX25" fmla="*/ 19313 w 106395"/>
              <a:gd name="connsiteY25" fmla="*/ 51198 h 147599"/>
              <a:gd name="connsiteX26" fmla="*/ 21202 w 106395"/>
              <a:gd name="connsiteY26" fmla="*/ 57601 h 147599"/>
              <a:gd name="connsiteX27" fmla="*/ 20683 w 106395"/>
              <a:gd name="connsiteY27" fmla="*/ 62645 h 147599"/>
              <a:gd name="connsiteX28" fmla="*/ 26305 w 106395"/>
              <a:gd name="connsiteY28" fmla="*/ 69471 h 147599"/>
              <a:gd name="connsiteX29" fmla="*/ 32531 w 106395"/>
              <a:gd name="connsiteY29" fmla="*/ 76701 h 147599"/>
              <a:gd name="connsiteX30" fmla="*/ 33596 w 106395"/>
              <a:gd name="connsiteY30" fmla="*/ 81425 h 147599"/>
              <a:gd name="connsiteX31" fmla="*/ 38147 w 106395"/>
              <a:gd name="connsiteY31" fmla="*/ 88307 h 147599"/>
              <a:gd name="connsiteX32" fmla="*/ 44363 w 106395"/>
              <a:gd name="connsiteY32" fmla="*/ 90388 h 147599"/>
              <a:gd name="connsiteX33" fmla="*/ 47308 w 106395"/>
              <a:gd name="connsiteY33" fmla="*/ 91437 h 147599"/>
              <a:gd name="connsiteX34" fmla="*/ 82157 w 106395"/>
              <a:gd name="connsiteY34" fmla="*/ 143996 h 147599"/>
              <a:gd name="connsiteX35" fmla="*/ 83972 w 106395"/>
              <a:gd name="connsiteY35" fmla="*/ 142883 h 147599"/>
              <a:gd name="connsiteX36" fmla="*/ 89191 w 106395"/>
              <a:gd name="connsiteY36" fmla="*/ 135957 h 147599"/>
              <a:gd name="connsiteX37" fmla="*/ 90346 w 106395"/>
              <a:gd name="connsiteY37" fmla="*/ 129034 h 147599"/>
              <a:gd name="connsiteX38" fmla="*/ 93222 w 106395"/>
              <a:gd name="connsiteY38" fmla="*/ 128199 h 147599"/>
              <a:gd name="connsiteX39" fmla="*/ 95590 w 106395"/>
              <a:gd name="connsiteY39" fmla="*/ 128275 h 147599"/>
              <a:gd name="connsiteX40" fmla="*/ 96816 w 106395"/>
              <a:gd name="connsiteY40" fmla="*/ 128189 h 147599"/>
              <a:gd name="connsiteX41" fmla="*/ 98722 w 106395"/>
              <a:gd name="connsiteY41" fmla="*/ 126412 h 147599"/>
              <a:gd name="connsiteX42" fmla="*/ 99037 w 106395"/>
              <a:gd name="connsiteY42" fmla="*/ 123766 h 147599"/>
              <a:gd name="connsiteX43" fmla="*/ 98485 w 106395"/>
              <a:gd name="connsiteY43" fmla="*/ 120489 h 147599"/>
              <a:gd name="connsiteX44" fmla="*/ 100794 w 106395"/>
              <a:gd name="connsiteY44" fmla="*/ 116480 h 147599"/>
              <a:gd name="connsiteX45" fmla="*/ 103122 w 106395"/>
              <a:gd name="connsiteY45" fmla="*/ 111488 h 147599"/>
              <a:gd name="connsiteX46" fmla="*/ 52291 w 106395"/>
              <a:gd name="connsiteY46" fmla="*/ 85834 h 147599"/>
              <a:gd name="connsiteX47" fmla="*/ 48315 w 106395"/>
              <a:gd name="connsiteY47" fmla="*/ 85159 h 147599"/>
              <a:gd name="connsiteX48" fmla="*/ 44344 w 106395"/>
              <a:gd name="connsiteY48" fmla="*/ 84447 h 147599"/>
              <a:gd name="connsiteX49" fmla="*/ 42054 w 106395"/>
              <a:gd name="connsiteY49" fmla="*/ 77635 h 147599"/>
              <a:gd name="connsiteX50" fmla="*/ 48245 w 106395"/>
              <a:gd name="connsiteY50" fmla="*/ 73783 h 147599"/>
              <a:gd name="connsiteX51" fmla="*/ 48436 w 106395"/>
              <a:gd name="connsiteY51" fmla="*/ 73786 h 147599"/>
              <a:gd name="connsiteX52" fmla="*/ 53778 w 106395"/>
              <a:gd name="connsiteY52" fmla="*/ 78335 h 147599"/>
              <a:gd name="connsiteX53" fmla="*/ 54643 w 106395"/>
              <a:gd name="connsiteY53" fmla="*/ 78928 h 147599"/>
              <a:gd name="connsiteX54" fmla="*/ 55406 w 106395"/>
              <a:gd name="connsiteY54" fmla="*/ 78741 h 147599"/>
              <a:gd name="connsiteX55" fmla="*/ 56413 w 106395"/>
              <a:gd name="connsiteY55" fmla="*/ 77119 h 147599"/>
              <a:gd name="connsiteX56" fmla="*/ 56768 w 106395"/>
              <a:gd name="connsiteY56" fmla="*/ 75186 h 147599"/>
              <a:gd name="connsiteX57" fmla="*/ 60169 w 106395"/>
              <a:gd name="connsiteY57" fmla="*/ 72690 h 147599"/>
              <a:gd name="connsiteX58" fmla="*/ 60205 w 106395"/>
              <a:gd name="connsiteY58" fmla="*/ 72690 h 147599"/>
              <a:gd name="connsiteX59" fmla="*/ 60231 w 106395"/>
              <a:gd name="connsiteY59" fmla="*/ 72690 h 147599"/>
              <a:gd name="connsiteX60" fmla="*/ 64024 w 106395"/>
              <a:gd name="connsiteY60" fmla="*/ 70013 h 147599"/>
              <a:gd name="connsiteX61" fmla="*/ 65377 w 106395"/>
              <a:gd name="connsiteY61" fmla="*/ 65693 h 147599"/>
              <a:gd name="connsiteX62" fmla="*/ 64864 w 106395"/>
              <a:gd name="connsiteY62" fmla="*/ 63238 h 147599"/>
              <a:gd name="connsiteX63" fmla="*/ 66346 w 106395"/>
              <a:gd name="connsiteY63" fmla="*/ 61978 h 147599"/>
              <a:gd name="connsiteX64" fmla="*/ 71246 w 106395"/>
              <a:gd name="connsiteY64" fmla="*/ 60995 h 147599"/>
              <a:gd name="connsiteX65" fmla="*/ 71773 w 106395"/>
              <a:gd name="connsiteY65" fmla="*/ 61005 h 147599"/>
              <a:gd name="connsiteX66" fmla="*/ 71924 w 106395"/>
              <a:gd name="connsiteY66" fmla="*/ 61009 h 147599"/>
              <a:gd name="connsiteX67" fmla="*/ 75037 w 106395"/>
              <a:gd name="connsiteY67" fmla="*/ 58671 h 147599"/>
              <a:gd name="connsiteX68" fmla="*/ 76843 w 106395"/>
              <a:gd name="connsiteY68" fmla="*/ 55719 h 147599"/>
              <a:gd name="connsiteX69" fmla="*/ 78605 w 106395"/>
              <a:gd name="connsiteY69" fmla="*/ 55227 h 147599"/>
              <a:gd name="connsiteX70" fmla="*/ 81632 w 106395"/>
              <a:gd name="connsiteY70" fmla="*/ 55493 h 147599"/>
              <a:gd name="connsiteX71" fmla="*/ 81963 w 106395"/>
              <a:gd name="connsiteY71" fmla="*/ 55483 h 147599"/>
              <a:gd name="connsiteX72" fmla="*/ 85768 w 106395"/>
              <a:gd name="connsiteY72" fmla="*/ 50015 h 147599"/>
              <a:gd name="connsiteX73" fmla="*/ 83951 w 106395"/>
              <a:gd name="connsiteY73" fmla="*/ 46884 h 147599"/>
              <a:gd name="connsiteX74" fmla="*/ 82067 w 106395"/>
              <a:gd name="connsiteY74" fmla="*/ 42277 h 147599"/>
              <a:gd name="connsiteX75" fmla="*/ 80684 w 106395"/>
              <a:gd name="connsiteY75" fmla="*/ 37947 h 147599"/>
              <a:gd name="connsiteX76" fmla="*/ 75879 w 106395"/>
              <a:gd name="connsiteY76" fmla="*/ 38686 h 147599"/>
              <a:gd name="connsiteX77" fmla="*/ 74331 w 106395"/>
              <a:gd name="connsiteY77" fmla="*/ 34192 h 147599"/>
              <a:gd name="connsiteX78" fmla="*/ 71396 w 106395"/>
              <a:gd name="connsiteY78" fmla="*/ 32657 h 147599"/>
              <a:gd name="connsiteX79" fmla="*/ 70106 w 106395"/>
              <a:gd name="connsiteY79" fmla="*/ 32999 h 147599"/>
              <a:gd name="connsiteX80" fmla="*/ 68715 w 106395"/>
              <a:gd name="connsiteY80" fmla="*/ 37187 h 147599"/>
              <a:gd name="connsiteX81" fmla="*/ 69563 w 106395"/>
              <a:gd name="connsiteY81" fmla="*/ 41791 h 147599"/>
              <a:gd name="connsiteX82" fmla="*/ 66925 w 106395"/>
              <a:gd name="connsiteY82" fmla="*/ 45042 h 147599"/>
              <a:gd name="connsiteX83" fmla="*/ 66868 w 106395"/>
              <a:gd name="connsiteY83" fmla="*/ 45041 h 147599"/>
              <a:gd name="connsiteX84" fmla="*/ 64751 w 106395"/>
              <a:gd name="connsiteY84" fmla="*/ 43941 h 147599"/>
              <a:gd name="connsiteX85" fmla="*/ 62225 w 106395"/>
              <a:gd name="connsiteY85" fmla="*/ 41553 h 147599"/>
              <a:gd name="connsiteX86" fmla="*/ 59612 w 106395"/>
              <a:gd name="connsiteY86" fmla="*/ 40982 h 147599"/>
              <a:gd name="connsiteX87" fmla="*/ 55418 w 106395"/>
              <a:gd name="connsiteY87" fmla="*/ 33965 h 147599"/>
              <a:gd name="connsiteX88" fmla="*/ 61025 w 106395"/>
              <a:gd name="connsiteY88" fmla="*/ 29882 h 147599"/>
              <a:gd name="connsiteX89" fmla="*/ 62645 w 106395"/>
              <a:gd name="connsiteY89" fmla="*/ 30143 h 147599"/>
              <a:gd name="connsiteX90" fmla="*/ 66173 w 106395"/>
              <a:gd name="connsiteY90" fmla="*/ 20991 h 147599"/>
              <a:gd name="connsiteX91" fmla="*/ 57300 w 106395"/>
              <a:gd name="connsiteY91" fmla="*/ 15226 h 147599"/>
              <a:gd name="connsiteX92" fmla="*/ 54042 w 106395"/>
              <a:gd name="connsiteY92" fmla="*/ 15007 h 147599"/>
              <a:gd name="connsiteX93" fmla="*/ 46888 w 106395"/>
              <a:gd name="connsiteY93" fmla="*/ 9310 h 147599"/>
              <a:gd name="connsiteX94" fmla="*/ 43987 w 106395"/>
              <a:gd name="connsiteY94" fmla="*/ 8778 h 147599"/>
              <a:gd name="connsiteX95" fmla="*/ 41559 w 106395"/>
              <a:gd name="connsiteY95" fmla="*/ 8823 h 147599"/>
              <a:gd name="connsiteX96" fmla="*/ 39326 w 106395"/>
              <a:gd name="connsiteY96" fmla="*/ 8547 h 147599"/>
              <a:gd name="connsiteX97" fmla="*/ 36454 w 106395"/>
              <a:gd name="connsiteY97" fmla="*/ 8023 h 147599"/>
              <a:gd name="connsiteX98" fmla="*/ 35639 w 106395"/>
              <a:gd name="connsiteY98" fmla="*/ 8064 h 147599"/>
              <a:gd name="connsiteX99" fmla="*/ 30985 w 106395"/>
              <a:gd name="connsiteY99" fmla="*/ 9499 h 147599"/>
              <a:gd name="connsiteX100" fmla="*/ 25633 w 106395"/>
              <a:gd name="connsiteY100" fmla="*/ 5605 h 147599"/>
              <a:gd name="connsiteX101" fmla="*/ 22440 w 106395"/>
              <a:gd name="connsiteY101" fmla="*/ 2870 h 147599"/>
              <a:gd name="connsiteX102" fmla="*/ 17108 w 106395"/>
              <a:gd name="connsiteY102" fmla="*/ 125 h 147599"/>
              <a:gd name="connsiteX103" fmla="*/ 15752 w 106395"/>
              <a:gd name="connsiteY103" fmla="*/ 263 h 147599"/>
              <a:gd name="connsiteX104" fmla="*/ 13715 w 106395"/>
              <a:gd name="connsiteY104" fmla="*/ 0 h 147599"/>
              <a:gd name="connsiteX0" fmla="*/ 13715 w 106395"/>
              <a:gd name="connsiteY0" fmla="*/ 0 h 145359"/>
              <a:gd name="connsiteX1" fmla="*/ 7339 w 106395"/>
              <a:gd name="connsiteY1" fmla="*/ 2357 h 145359"/>
              <a:gd name="connsiteX2" fmla="*/ 8341 w 106395"/>
              <a:gd name="connsiteY2" fmla="*/ 6203 h 145359"/>
              <a:gd name="connsiteX3" fmla="*/ 10097 w 106395"/>
              <a:gd name="connsiteY3" fmla="*/ 9549 h 145359"/>
              <a:gd name="connsiteX4" fmla="*/ 7200 w 106395"/>
              <a:gd name="connsiteY4" fmla="*/ 10084 h 145359"/>
              <a:gd name="connsiteX5" fmla="*/ 6419 w 106395"/>
              <a:gd name="connsiteY5" fmla="*/ 10065 h 145359"/>
              <a:gd name="connsiteX6" fmla="*/ 5185 w 106395"/>
              <a:gd name="connsiteY6" fmla="*/ 9992 h 145359"/>
              <a:gd name="connsiteX7" fmla="*/ 4338 w 106395"/>
              <a:gd name="connsiteY7" fmla="*/ 10104 h 145359"/>
              <a:gd name="connsiteX8" fmla="*/ 3348 w 106395"/>
              <a:gd name="connsiteY8" fmla="*/ 11683 h 145359"/>
              <a:gd name="connsiteX9" fmla="*/ 2870 w 106395"/>
              <a:gd name="connsiteY9" fmla="*/ 13650 h 145359"/>
              <a:gd name="connsiteX10" fmla="*/ 3984 w 106395"/>
              <a:gd name="connsiteY10" fmla="*/ 15434 h 145359"/>
              <a:gd name="connsiteX11" fmla="*/ 2990 w 106395"/>
              <a:gd name="connsiteY11" fmla="*/ 16719 h 145359"/>
              <a:gd name="connsiteX12" fmla="*/ 1426 w 106395"/>
              <a:gd name="connsiteY12" fmla="*/ 17408 h 145359"/>
              <a:gd name="connsiteX13" fmla="*/ 67 w 106395"/>
              <a:gd name="connsiteY13" fmla="*/ 22295 h 145359"/>
              <a:gd name="connsiteX14" fmla="*/ 725 w 106395"/>
              <a:gd name="connsiteY14" fmla="*/ 27017 h 145359"/>
              <a:gd name="connsiteX15" fmla="*/ 460 w 106395"/>
              <a:gd name="connsiteY15" fmla="*/ 28724 h 145359"/>
              <a:gd name="connsiteX16" fmla="*/ 2085 w 106395"/>
              <a:gd name="connsiteY16" fmla="*/ 29773 h 145359"/>
              <a:gd name="connsiteX17" fmla="*/ 4316 w 106395"/>
              <a:gd name="connsiteY17" fmla="*/ 30130 h 145359"/>
              <a:gd name="connsiteX18" fmla="*/ 6222 w 106395"/>
              <a:gd name="connsiteY18" fmla="*/ 29528 h 145359"/>
              <a:gd name="connsiteX19" fmla="*/ 10742 w 106395"/>
              <a:gd name="connsiteY19" fmla="*/ 28121 h 145359"/>
              <a:gd name="connsiteX20" fmla="*/ 17372 w 106395"/>
              <a:gd name="connsiteY20" fmla="*/ 29196 h 145359"/>
              <a:gd name="connsiteX21" fmla="*/ 20738 w 106395"/>
              <a:gd name="connsiteY21" fmla="*/ 31028 h 145359"/>
              <a:gd name="connsiteX22" fmla="*/ 20488 w 106395"/>
              <a:gd name="connsiteY22" fmla="*/ 35993 h 145359"/>
              <a:gd name="connsiteX23" fmla="*/ 17976 w 106395"/>
              <a:gd name="connsiteY23" fmla="*/ 40567 h 145359"/>
              <a:gd name="connsiteX24" fmla="*/ 17767 w 106395"/>
              <a:gd name="connsiteY24" fmla="*/ 45436 h 145359"/>
              <a:gd name="connsiteX25" fmla="*/ 19313 w 106395"/>
              <a:gd name="connsiteY25" fmla="*/ 51198 h 145359"/>
              <a:gd name="connsiteX26" fmla="*/ 21202 w 106395"/>
              <a:gd name="connsiteY26" fmla="*/ 57601 h 145359"/>
              <a:gd name="connsiteX27" fmla="*/ 20683 w 106395"/>
              <a:gd name="connsiteY27" fmla="*/ 62645 h 145359"/>
              <a:gd name="connsiteX28" fmla="*/ 26305 w 106395"/>
              <a:gd name="connsiteY28" fmla="*/ 69471 h 145359"/>
              <a:gd name="connsiteX29" fmla="*/ 32531 w 106395"/>
              <a:gd name="connsiteY29" fmla="*/ 76701 h 145359"/>
              <a:gd name="connsiteX30" fmla="*/ 33596 w 106395"/>
              <a:gd name="connsiteY30" fmla="*/ 81425 h 145359"/>
              <a:gd name="connsiteX31" fmla="*/ 38147 w 106395"/>
              <a:gd name="connsiteY31" fmla="*/ 88307 h 145359"/>
              <a:gd name="connsiteX32" fmla="*/ 44363 w 106395"/>
              <a:gd name="connsiteY32" fmla="*/ 90388 h 145359"/>
              <a:gd name="connsiteX33" fmla="*/ 47308 w 106395"/>
              <a:gd name="connsiteY33" fmla="*/ 91437 h 145359"/>
              <a:gd name="connsiteX34" fmla="*/ 83972 w 106395"/>
              <a:gd name="connsiteY34" fmla="*/ 142883 h 145359"/>
              <a:gd name="connsiteX35" fmla="*/ 89191 w 106395"/>
              <a:gd name="connsiteY35" fmla="*/ 135957 h 145359"/>
              <a:gd name="connsiteX36" fmla="*/ 90346 w 106395"/>
              <a:gd name="connsiteY36" fmla="*/ 129034 h 145359"/>
              <a:gd name="connsiteX37" fmla="*/ 93222 w 106395"/>
              <a:gd name="connsiteY37" fmla="*/ 128199 h 145359"/>
              <a:gd name="connsiteX38" fmla="*/ 95590 w 106395"/>
              <a:gd name="connsiteY38" fmla="*/ 128275 h 145359"/>
              <a:gd name="connsiteX39" fmla="*/ 96816 w 106395"/>
              <a:gd name="connsiteY39" fmla="*/ 128189 h 145359"/>
              <a:gd name="connsiteX40" fmla="*/ 98722 w 106395"/>
              <a:gd name="connsiteY40" fmla="*/ 126412 h 145359"/>
              <a:gd name="connsiteX41" fmla="*/ 99037 w 106395"/>
              <a:gd name="connsiteY41" fmla="*/ 123766 h 145359"/>
              <a:gd name="connsiteX42" fmla="*/ 98485 w 106395"/>
              <a:gd name="connsiteY42" fmla="*/ 120489 h 145359"/>
              <a:gd name="connsiteX43" fmla="*/ 100794 w 106395"/>
              <a:gd name="connsiteY43" fmla="*/ 116480 h 145359"/>
              <a:gd name="connsiteX44" fmla="*/ 103122 w 106395"/>
              <a:gd name="connsiteY44" fmla="*/ 111488 h 145359"/>
              <a:gd name="connsiteX45" fmla="*/ 52291 w 106395"/>
              <a:gd name="connsiteY45" fmla="*/ 85834 h 145359"/>
              <a:gd name="connsiteX46" fmla="*/ 48315 w 106395"/>
              <a:gd name="connsiteY46" fmla="*/ 85159 h 145359"/>
              <a:gd name="connsiteX47" fmla="*/ 44344 w 106395"/>
              <a:gd name="connsiteY47" fmla="*/ 84447 h 145359"/>
              <a:gd name="connsiteX48" fmla="*/ 42054 w 106395"/>
              <a:gd name="connsiteY48" fmla="*/ 77635 h 145359"/>
              <a:gd name="connsiteX49" fmla="*/ 48245 w 106395"/>
              <a:gd name="connsiteY49" fmla="*/ 73783 h 145359"/>
              <a:gd name="connsiteX50" fmla="*/ 48436 w 106395"/>
              <a:gd name="connsiteY50" fmla="*/ 73786 h 145359"/>
              <a:gd name="connsiteX51" fmla="*/ 53778 w 106395"/>
              <a:gd name="connsiteY51" fmla="*/ 78335 h 145359"/>
              <a:gd name="connsiteX52" fmla="*/ 54643 w 106395"/>
              <a:gd name="connsiteY52" fmla="*/ 78928 h 145359"/>
              <a:gd name="connsiteX53" fmla="*/ 55406 w 106395"/>
              <a:gd name="connsiteY53" fmla="*/ 78741 h 145359"/>
              <a:gd name="connsiteX54" fmla="*/ 56413 w 106395"/>
              <a:gd name="connsiteY54" fmla="*/ 77119 h 145359"/>
              <a:gd name="connsiteX55" fmla="*/ 56768 w 106395"/>
              <a:gd name="connsiteY55" fmla="*/ 75186 h 145359"/>
              <a:gd name="connsiteX56" fmla="*/ 60169 w 106395"/>
              <a:gd name="connsiteY56" fmla="*/ 72690 h 145359"/>
              <a:gd name="connsiteX57" fmla="*/ 60205 w 106395"/>
              <a:gd name="connsiteY57" fmla="*/ 72690 h 145359"/>
              <a:gd name="connsiteX58" fmla="*/ 60231 w 106395"/>
              <a:gd name="connsiteY58" fmla="*/ 72690 h 145359"/>
              <a:gd name="connsiteX59" fmla="*/ 64024 w 106395"/>
              <a:gd name="connsiteY59" fmla="*/ 70013 h 145359"/>
              <a:gd name="connsiteX60" fmla="*/ 65377 w 106395"/>
              <a:gd name="connsiteY60" fmla="*/ 65693 h 145359"/>
              <a:gd name="connsiteX61" fmla="*/ 64864 w 106395"/>
              <a:gd name="connsiteY61" fmla="*/ 63238 h 145359"/>
              <a:gd name="connsiteX62" fmla="*/ 66346 w 106395"/>
              <a:gd name="connsiteY62" fmla="*/ 61978 h 145359"/>
              <a:gd name="connsiteX63" fmla="*/ 71246 w 106395"/>
              <a:gd name="connsiteY63" fmla="*/ 60995 h 145359"/>
              <a:gd name="connsiteX64" fmla="*/ 71773 w 106395"/>
              <a:gd name="connsiteY64" fmla="*/ 61005 h 145359"/>
              <a:gd name="connsiteX65" fmla="*/ 71924 w 106395"/>
              <a:gd name="connsiteY65" fmla="*/ 61009 h 145359"/>
              <a:gd name="connsiteX66" fmla="*/ 75037 w 106395"/>
              <a:gd name="connsiteY66" fmla="*/ 58671 h 145359"/>
              <a:gd name="connsiteX67" fmla="*/ 76843 w 106395"/>
              <a:gd name="connsiteY67" fmla="*/ 55719 h 145359"/>
              <a:gd name="connsiteX68" fmla="*/ 78605 w 106395"/>
              <a:gd name="connsiteY68" fmla="*/ 55227 h 145359"/>
              <a:gd name="connsiteX69" fmla="*/ 81632 w 106395"/>
              <a:gd name="connsiteY69" fmla="*/ 55493 h 145359"/>
              <a:gd name="connsiteX70" fmla="*/ 81963 w 106395"/>
              <a:gd name="connsiteY70" fmla="*/ 55483 h 145359"/>
              <a:gd name="connsiteX71" fmla="*/ 85768 w 106395"/>
              <a:gd name="connsiteY71" fmla="*/ 50015 h 145359"/>
              <a:gd name="connsiteX72" fmla="*/ 83951 w 106395"/>
              <a:gd name="connsiteY72" fmla="*/ 46884 h 145359"/>
              <a:gd name="connsiteX73" fmla="*/ 82067 w 106395"/>
              <a:gd name="connsiteY73" fmla="*/ 42277 h 145359"/>
              <a:gd name="connsiteX74" fmla="*/ 80684 w 106395"/>
              <a:gd name="connsiteY74" fmla="*/ 37947 h 145359"/>
              <a:gd name="connsiteX75" fmla="*/ 75879 w 106395"/>
              <a:gd name="connsiteY75" fmla="*/ 38686 h 145359"/>
              <a:gd name="connsiteX76" fmla="*/ 74331 w 106395"/>
              <a:gd name="connsiteY76" fmla="*/ 34192 h 145359"/>
              <a:gd name="connsiteX77" fmla="*/ 71396 w 106395"/>
              <a:gd name="connsiteY77" fmla="*/ 32657 h 145359"/>
              <a:gd name="connsiteX78" fmla="*/ 70106 w 106395"/>
              <a:gd name="connsiteY78" fmla="*/ 32999 h 145359"/>
              <a:gd name="connsiteX79" fmla="*/ 68715 w 106395"/>
              <a:gd name="connsiteY79" fmla="*/ 37187 h 145359"/>
              <a:gd name="connsiteX80" fmla="*/ 69563 w 106395"/>
              <a:gd name="connsiteY80" fmla="*/ 41791 h 145359"/>
              <a:gd name="connsiteX81" fmla="*/ 66925 w 106395"/>
              <a:gd name="connsiteY81" fmla="*/ 45042 h 145359"/>
              <a:gd name="connsiteX82" fmla="*/ 66868 w 106395"/>
              <a:gd name="connsiteY82" fmla="*/ 45041 h 145359"/>
              <a:gd name="connsiteX83" fmla="*/ 64751 w 106395"/>
              <a:gd name="connsiteY83" fmla="*/ 43941 h 145359"/>
              <a:gd name="connsiteX84" fmla="*/ 62225 w 106395"/>
              <a:gd name="connsiteY84" fmla="*/ 41553 h 145359"/>
              <a:gd name="connsiteX85" fmla="*/ 59612 w 106395"/>
              <a:gd name="connsiteY85" fmla="*/ 40982 h 145359"/>
              <a:gd name="connsiteX86" fmla="*/ 55418 w 106395"/>
              <a:gd name="connsiteY86" fmla="*/ 33965 h 145359"/>
              <a:gd name="connsiteX87" fmla="*/ 61025 w 106395"/>
              <a:gd name="connsiteY87" fmla="*/ 29882 h 145359"/>
              <a:gd name="connsiteX88" fmla="*/ 62645 w 106395"/>
              <a:gd name="connsiteY88" fmla="*/ 30143 h 145359"/>
              <a:gd name="connsiteX89" fmla="*/ 66173 w 106395"/>
              <a:gd name="connsiteY89" fmla="*/ 20991 h 145359"/>
              <a:gd name="connsiteX90" fmla="*/ 57300 w 106395"/>
              <a:gd name="connsiteY90" fmla="*/ 15226 h 145359"/>
              <a:gd name="connsiteX91" fmla="*/ 54042 w 106395"/>
              <a:gd name="connsiteY91" fmla="*/ 15007 h 145359"/>
              <a:gd name="connsiteX92" fmla="*/ 46888 w 106395"/>
              <a:gd name="connsiteY92" fmla="*/ 9310 h 145359"/>
              <a:gd name="connsiteX93" fmla="*/ 43987 w 106395"/>
              <a:gd name="connsiteY93" fmla="*/ 8778 h 145359"/>
              <a:gd name="connsiteX94" fmla="*/ 41559 w 106395"/>
              <a:gd name="connsiteY94" fmla="*/ 8823 h 145359"/>
              <a:gd name="connsiteX95" fmla="*/ 39326 w 106395"/>
              <a:gd name="connsiteY95" fmla="*/ 8547 h 145359"/>
              <a:gd name="connsiteX96" fmla="*/ 36454 w 106395"/>
              <a:gd name="connsiteY96" fmla="*/ 8023 h 145359"/>
              <a:gd name="connsiteX97" fmla="*/ 35639 w 106395"/>
              <a:gd name="connsiteY97" fmla="*/ 8064 h 145359"/>
              <a:gd name="connsiteX98" fmla="*/ 30985 w 106395"/>
              <a:gd name="connsiteY98" fmla="*/ 9499 h 145359"/>
              <a:gd name="connsiteX99" fmla="*/ 25633 w 106395"/>
              <a:gd name="connsiteY99" fmla="*/ 5605 h 145359"/>
              <a:gd name="connsiteX100" fmla="*/ 22440 w 106395"/>
              <a:gd name="connsiteY100" fmla="*/ 2870 h 145359"/>
              <a:gd name="connsiteX101" fmla="*/ 17108 w 106395"/>
              <a:gd name="connsiteY101" fmla="*/ 125 h 145359"/>
              <a:gd name="connsiteX102" fmla="*/ 15752 w 106395"/>
              <a:gd name="connsiteY102" fmla="*/ 263 h 145359"/>
              <a:gd name="connsiteX103" fmla="*/ 13715 w 106395"/>
              <a:gd name="connsiteY103" fmla="*/ 0 h 145359"/>
              <a:gd name="connsiteX0" fmla="*/ 13715 w 106395"/>
              <a:gd name="connsiteY0" fmla="*/ 0 h 135957"/>
              <a:gd name="connsiteX1" fmla="*/ 7339 w 106395"/>
              <a:gd name="connsiteY1" fmla="*/ 2357 h 135957"/>
              <a:gd name="connsiteX2" fmla="*/ 8341 w 106395"/>
              <a:gd name="connsiteY2" fmla="*/ 6203 h 135957"/>
              <a:gd name="connsiteX3" fmla="*/ 10097 w 106395"/>
              <a:gd name="connsiteY3" fmla="*/ 9549 h 135957"/>
              <a:gd name="connsiteX4" fmla="*/ 7200 w 106395"/>
              <a:gd name="connsiteY4" fmla="*/ 10084 h 135957"/>
              <a:gd name="connsiteX5" fmla="*/ 6419 w 106395"/>
              <a:gd name="connsiteY5" fmla="*/ 10065 h 135957"/>
              <a:gd name="connsiteX6" fmla="*/ 5185 w 106395"/>
              <a:gd name="connsiteY6" fmla="*/ 9992 h 135957"/>
              <a:gd name="connsiteX7" fmla="*/ 4338 w 106395"/>
              <a:gd name="connsiteY7" fmla="*/ 10104 h 135957"/>
              <a:gd name="connsiteX8" fmla="*/ 3348 w 106395"/>
              <a:gd name="connsiteY8" fmla="*/ 11683 h 135957"/>
              <a:gd name="connsiteX9" fmla="*/ 2870 w 106395"/>
              <a:gd name="connsiteY9" fmla="*/ 13650 h 135957"/>
              <a:gd name="connsiteX10" fmla="*/ 3984 w 106395"/>
              <a:gd name="connsiteY10" fmla="*/ 15434 h 135957"/>
              <a:gd name="connsiteX11" fmla="*/ 2990 w 106395"/>
              <a:gd name="connsiteY11" fmla="*/ 16719 h 135957"/>
              <a:gd name="connsiteX12" fmla="*/ 1426 w 106395"/>
              <a:gd name="connsiteY12" fmla="*/ 17408 h 135957"/>
              <a:gd name="connsiteX13" fmla="*/ 67 w 106395"/>
              <a:gd name="connsiteY13" fmla="*/ 22295 h 135957"/>
              <a:gd name="connsiteX14" fmla="*/ 725 w 106395"/>
              <a:gd name="connsiteY14" fmla="*/ 27017 h 135957"/>
              <a:gd name="connsiteX15" fmla="*/ 460 w 106395"/>
              <a:gd name="connsiteY15" fmla="*/ 28724 h 135957"/>
              <a:gd name="connsiteX16" fmla="*/ 2085 w 106395"/>
              <a:gd name="connsiteY16" fmla="*/ 29773 h 135957"/>
              <a:gd name="connsiteX17" fmla="*/ 4316 w 106395"/>
              <a:gd name="connsiteY17" fmla="*/ 30130 h 135957"/>
              <a:gd name="connsiteX18" fmla="*/ 6222 w 106395"/>
              <a:gd name="connsiteY18" fmla="*/ 29528 h 135957"/>
              <a:gd name="connsiteX19" fmla="*/ 10742 w 106395"/>
              <a:gd name="connsiteY19" fmla="*/ 28121 h 135957"/>
              <a:gd name="connsiteX20" fmla="*/ 17372 w 106395"/>
              <a:gd name="connsiteY20" fmla="*/ 29196 h 135957"/>
              <a:gd name="connsiteX21" fmla="*/ 20738 w 106395"/>
              <a:gd name="connsiteY21" fmla="*/ 31028 h 135957"/>
              <a:gd name="connsiteX22" fmla="*/ 20488 w 106395"/>
              <a:gd name="connsiteY22" fmla="*/ 35993 h 135957"/>
              <a:gd name="connsiteX23" fmla="*/ 17976 w 106395"/>
              <a:gd name="connsiteY23" fmla="*/ 40567 h 135957"/>
              <a:gd name="connsiteX24" fmla="*/ 17767 w 106395"/>
              <a:gd name="connsiteY24" fmla="*/ 45436 h 135957"/>
              <a:gd name="connsiteX25" fmla="*/ 19313 w 106395"/>
              <a:gd name="connsiteY25" fmla="*/ 51198 h 135957"/>
              <a:gd name="connsiteX26" fmla="*/ 21202 w 106395"/>
              <a:gd name="connsiteY26" fmla="*/ 57601 h 135957"/>
              <a:gd name="connsiteX27" fmla="*/ 20683 w 106395"/>
              <a:gd name="connsiteY27" fmla="*/ 62645 h 135957"/>
              <a:gd name="connsiteX28" fmla="*/ 26305 w 106395"/>
              <a:gd name="connsiteY28" fmla="*/ 69471 h 135957"/>
              <a:gd name="connsiteX29" fmla="*/ 32531 w 106395"/>
              <a:gd name="connsiteY29" fmla="*/ 76701 h 135957"/>
              <a:gd name="connsiteX30" fmla="*/ 33596 w 106395"/>
              <a:gd name="connsiteY30" fmla="*/ 81425 h 135957"/>
              <a:gd name="connsiteX31" fmla="*/ 38147 w 106395"/>
              <a:gd name="connsiteY31" fmla="*/ 88307 h 135957"/>
              <a:gd name="connsiteX32" fmla="*/ 44363 w 106395"/>
              <a:gd name="connsiteY32" fmla="*/ 90388 h 135957"/>
              <a:gd name="connsiteX33" fmla="*/ 47308 w 106395"/>
              <a:gd name="connsiteY33" fmla="*/ 91437 h 135957"/>
              <a:gd name="connsiteX34" fmla="*/ 89191 w 106395"/>
              <a:gd name="connsiteY34" fmla="*/ 135957 h 135957"/>
              <a:gd name="connsiteX35" fmla="*/ 90346 w 106395"/>
              <a:gd name="connsiteY35" fmla="*/ 129034 h 135957"/>
              <a:gd name="connsiteX36" fmla="*/ 93222 w 106395"/>
              <a:gd name="connsiteY36" fmla="*/ 128199 h 135957"/>
              <a:gd name="connsiteX37" fmla="*/ 95590 w 106395"/>
              <a:gd name="connsiteY37" fmla="*/ 128275 h 135957"/>
              <a:gd name="connsiteX38" fmla="*/ 96816 w 106395"/>
              <a:gd name="connsiteY38" fmla="*/ 128189 h 135957"/>
              <a:gd name="connsiteX39" fmla="*/ 98722 w 106395"/>
              <a:gd name="connsiteY39" fmla="*/ 126412 h 135957"/>
              <a:gd name="connsiteX40" fmla="*/ 99037 w 106395"/>
              <a:gd name="connsiteY40" fmla="*/ 123766 h 135957"/>
              <a:gd name="connsiteX41" fmla="*/ 98485 w 106395"/>
              <a:gd name="connsiteY41" fmla="*/ 120489 h 135957"/>
              <a:gd name="connsiteX42" fmla="*/ 100794 w 106395"/>
              <a:gd name="connsiteY42" fmla="*/ 116480 h 135957"/>
              <a:gd name="connsiteX43" fmla="*/ 103122 w 106395"/>
              <a:gd name="connsiteY43" fmla="*/ 111488 h 135957"/>
              <a:gd name="connsiteX44" fmla="*/ 52291 w 106395"/>
              <a:gd name="connsiteY44" fmla="*/ 85834 h 135957"/>
              <a:gd name="connsiteX45" fmla="*/ 48315 w 106395"/>
              <a:gd name="connsiteY45" fmla="*/ 85159 h 135957"/>
              <a:gd name="connsiteX46" fmla="*/ 44344 w 106395"/>
              <a:gd name="connsiteY46" fmla="*/ 84447 h 135957"/>
              <a:gd name="connsiteX47" fmla="*/ 42054 w 106395"/>
              <a:gd name="connsiteY47" fmla="*/ 77635 h 135957"/>
              <a:gd name="connsiteX48" fmla="*/ 48245 w 106395"/>
              <a:gd name="connsiteY48" fmla="*/ 73783 h 135957"/>
              <a:gd name="connsiteX49" fmla="*/ 48436 w 106395"/>
              <a:gd name="connsiteY49" fmla="*/ 73786 h 135957"/>
              <a:gd name="connsiteX50" fmla="*/ 53778 w 106395"/>
              <a:gd name="connsiteY50" fmla="*/ 78335 h 135957"/>
              <a:gd name="connsiteX51" fmla="*/ 54643 w 106395"/>
              <a:gd name="connsiteY51" fmla="*/ 78928 h 135957"/>
              <a:gd name="connsiteX52" fmla="*/ 55406 w 106395"/>
              <a:gd name="connsiteY52" fmla="*/ 78741 h 135957"/>
              <a:gd name="connsiteX53" fmla="*/ 56413 w 106395"/>
              <a:gd name="connsiteY53" fmla="*/ 77119 h 135957"/>
              <a:gd name="connsiteX54" fmla="*/ 56768 w 106395"/>
              <a:gd name="connsiteY54" fmla="*/ 75186 h 135957"/>
              <a:gd name="connsiteX55" fmla="*/ 60169 w 106395"/>
              <a:gd name="connsiteY55" fmla="*/ 72690 h 135957"/>
              <a:gd name="connsiteX56" fmla="*/ 60205 w 106395"/>
              <a:gd name="connsiteY56" fmla="*/ 72690 h 135957"/>
              <a:gd name="connsiteX57" fmla="*/ 60231 w 106395"/>
              <a:gd name="connsiteY57" fmla="*/ 72690 h 135957"/>
              <a:gd name="connsiteX58" fmla="*/ 64024 w 106395"/>
              <a:gd name="connsiteY58" fmla="*/ 70013 h 135957"/>
              <a:gd name="connsiteX59" fmla="*/ 65377 w 106395"/>
              <a:gd name="connsiteY59" fmla="*/ 65693 h 135957"/>
              <a:gd name="connsiteX60" fmla="*/ 64864 w 106395"/>
              <a:gd name="connsiteY60" fmla="*/ 63238 h 135957"/>
              <a:gd name="connsiteX61" fmla="*/ 66346 w 106395"/>
              <a:gd name="connsiteY61" fmla="*/ 61978 h 135957"/>
              <a:gd name="connsiteX62" fmla="*/ 71246 w 106395"/>
              <a:gd name="connsiteY62" fmla="*/ 60995 h 135957"/>
              <a:gd name="connsiteX63" fmla="*/ 71773 w 106395"/>
              <a:gd name="connsiteY63" fmla="*/ 61005 h 135957"/>
              <a:gd name="connsiteX64" fmla="*/ 71924 w 106395"/>
              <a:gd name="connsiteY64" fmla="*/ 61009 h 135957"/>
              <a:gd name="connsiteX65" fmla="*/ 75037 w 106395"/>
              <a:gd name="connsiteY65" fmla="*/ 58671 h 135957"/>
              <a:gd name="connsiteX66" fmla="*/ 76843 w 106395"/>
              <a:gd name="connsiteY66" fmla="*/ 55719 h 135957"/>
              <a:gd name="connsiteX67" fmla="*/ 78605 w 106395"/>
              <a:gd name="connsiteY67" fmla="*/ 55227 h 135957"/>
              <a:gd name="connsiteX68" fmla="*/ 81632 w 106395"/>
              <a:gd name="connsiteY68" fmla="*/ 55493 h 135957"/>
              <a:gd name="connsiteX69" fmla="*/ 81963 w 106395"/>
              <a:gd name="connsiteY69" fmla="*/ 55483 h 135957"/>
              <a:gd name="connsiteX70" fmla="*/ 85768 w 106395"/>
              <a:gd name="connsiteY70" fmla="*/ 50015 h 135957"/>
              <a:gd name="connsiteX71" fmla="*/ 83951 w 106395"/>
              <a:gd name="connsiteY71" fmla="*/ 46884 h 135957"/>
              <a:gd name="connsiteX72" fmla="*/ 82067 w 106395"/>
              <a:gd name="connsiteY72" fmla="*/ 42277 h 135957"/>
              <a:gd name="connsiteX73" fmla="*/ 80684 w 106395"/>
              <a:gd name="connsiteY73" fmla="*/ 37947 h 135957"/>
              <a:gd name="connsiteX74" fmla="*/ 75879 w 106395"/>
              <a:gd name="connsiteY74" fmla="*/ 38686 h 135957"/>
              <a:gd name="connsiteX75" fmla="*/ 74331 w 106395"/>
              <a:gd name="connsiteY75" fmla="*/ 34192 h 135957"/>
              <a:gd name="connsiteX76" fmla="*/ 71396 w 106395"/>
              <a:gd name="connsiteY76" fmla="*/ 32657 h 135957"/>
              <a:gd name="connsiteX77" fmla="*/ 70106 w 106395"/>
              <a:gd name="connsiteY77" fmla="*/ 32999 h 135957"/>
              <a:gd name="connsiteX78" fmla="*/ 68715 w 106395"/>
              <a:gd name="connsiteY78" fmla="*/ 37187 h 135957"/>
              <a:gd name="connsiteX79" fmla="*/ 69563 w 106395"/>
              <a:gd name="connsiteY79" fmla="*/ 41791 h 135957"/>
              <a:gd name="connsiteX80" fmla="*/ 66925 w 106395"/>
              <a:gd name="connsiteY80" fmla="*/ 45042 h 135957"/>
              <a:gd name="connsiteX81" fmla="*/ 66868 w 106395"/>
              <a:gd name="connsiteY81" fmla="*/ 45041 h 135957"/>
              <a:gd name="connsiteX82" fmla="*/ 64751 w 106395"/>
              <a:gd name="connsiteY82" fmla="*/ 43941 h 135957"/>
              <a:gd name="connsiteX83" fmla="*/ 62225 w 106395"/>
              <a:gd name="connsiteY83" fmla="*/ 41553 h 135957"/>
              <a:gd name="connsiteX84" fmla="*/ 59612 w 106395"/>
              <a:gd name="connsiteY84" fmla="*/ 40982 h 135957"/>
              <a:gd name="connsiteX85" fmla="*/ 55418 w 106395"/>
              <a:gd name="connsiteY85" fmla="*/ 33965 h 135957"/>
              <a:gd name="connsiteX86" fmla="*/ 61025 w 106395"/>
              <a:gd name="connsiteY86" fmla="*/ 29882 h 135957"/>
              <a:gd name="connsiteX87" fmla="*/ 62645 w 106395"/>
              <a:gd name="connsiteY87" fmla="*/ 30143 h 135957"/>
              <a:gd name="connsiteX88" fmla="*/ 66173 w 106395"/>
              <a:gd name="connsiteY88" fmla="*/ 20991 h 135957"/>
              <a:gd name="connsiteX89" fmla="*/ 57300 w 106395"/>
              <a:gd name="connsiteY89" fmla="*/ 15226 h 135957"/>
              <a:gd name="connsiteX90" fmla="*/ 54042 w 106395"/>
              <a:gd name="connsiteY90" fmla="*/ 15007 h 135957"/>
              <a:gd name="connsiteX91" fmla="*/ 46888 w 106395"/>
              <a:gd name="connsiteY91" fmla="*/ 9310 h 135957"/>
              <a:gd name="connsiteX92" fmla="*/ 43987 w 106395"/>
              <a:gd name="connsiteY92" fmla="*/ 8778 h 135957"/>
              <a:gd name="connsiteX93" fmla="*/ 41559 w 106395"/>
              <a:gd name="connsiteY93" fmla="*/ 8823 h 135957"/>
              <a:gd name="connsiteX94" fmla="*/ 39326 w 106395"/>
              <a:gd name="connsiteY94" fmla="*/ 8547 h 135957"/>
              <a:gd name="connsiteX95" fmla="*/ 36454 w 106395"/>
              <a:gd name="connsiteY95" fmla="*/ 8023 h 135957"/>
              <a:gd name="connsiteX96" fmla="*/ 35639 w 106395"/>
              <a:gd name="connsiteY96" fmla="*/ 8064 h 135957"/>
              <a:gd name="connsiteX97" fmla="*/ 30985 w 106395"/>
              <a:gd name="connsiteY97" fmla="*/ 9499 h 135957"/>
              <a:gd name="connsiteX98" fmla="*/ 25633 w 106395"/>
              <a:gd name="connsiteY98" fmla="*/ 5605 h 135957"/>
              <a:gd name="connsiteX99" fmla="*/ 22440 w 106395"/>
              <a:gd name="connsiteY99" fmla="*/ 2870 h 135957"/>
              <a:gd name="connsiteX100" fmla="*/ 17108 w 106395"/>
              <a:gd name="connsiteY100" fmla="*/ 125 h 135957"/>
              <a:gd name="connsiteX101" fmla="*/ 15752 w 106395"/>
              <a:gd name="connsiteY101" fmla="*/ 263 h 135957"/>
              <a:gd name="connsiteX102" fmla="*/ 13715 w 106395"/>
              <a:gd name="connsiteY102" fmla="*/ 0 h 135957"/>
              <a:gd name="connsiteX0" fmla="*/ 13715 w 106395"/>
              <a:gd name="connsiteY0" fmla="*/ 0 h 131556"/>
              <a:gd name="connsiteX1" fmla="*/ 7339 w 106395"/>
              <a:gd name="connsiteY1" fmla="*/ 2357 h 131556"/>
              <a:gd name="connsiteX2" fmla="*/ 8341 w 106395"/>
              <a:gd name="connsiteY2" fmla="*/ 6203 h 131556"/>
              <a:gd name="connsiteX3" fmla="*/ 10097 w 106395"/>
              <a:gd name="connsiteY3" fmla="*/ 9549 h 131556"/>
              <a:gd name="connsiteX4" fmla="*/ 7200 w 106395"/>
              <a:gd name="connsiteY4" fmla="*/ 10084 h 131556"/>
              <a:gd name="connsiteX5" fmla="*/ 6419 w 106395"/>
              <a:gd name="connsiteY5" fmla="*/ 10065 h 131556"/>
              <a:gd name="connsiteX6" fmla="*/ 5185 w 106395"/>
              <a:gd name="connsiteY6" fmla="*/ 9992 h 131556"/>
              <a:gd name="connsiteX7" fmla="*/ 4338 w 106395"/>
              <a:gd name="connsiteY7" fmla="*/ 10104 h 131556"/>
              <a:gd name="connsiteX8" fmla="*/ 3348 w 106395"/>
              <a:gd name="connsiteY8" fmla="*/ 11683 h 131556"/>
              <a:gd name="connsiteX9" fmla="*/ 2870 w 106395"/>
              <a:gd name="connsiteY9" fmla="*/ 13650 h 131556"/>
              <a:gd name="connsiteX10" fmla="*/ 3984 w 106395"/>
              <a:gd name="connsiteY10" fmla="*/ 15434 h 131556"/>
              <a:gd name="connsiteX11" fmla="*/ 2990 w 106395"/>
              <a:gd name="connsiteY11" fmla="*/ 16719 h 131556"/>
              <a:gd name="connsiteX12" fmla="*/ 1426 w 106395"/>
              <a:gd name="connsiteY12" fmla="*/ 17408 h 131556"/>
              <a:gd name="connsiteX13" fmla="*/ 67 w 106395"/>
              <a:gd name="connsiteY13" fmla="*/ 22295 h 131556"/>
              <a:gd name="connsiteX14" fmla="*/ 725 w 106395"/>
              <a:gd name="connsiteY14" fmla="*/ 27017 h 131556"/>
              <a:gd name="connsiteX15" fmla="*/ 460 w 106395"/>
              <a:gd name="connsiteY15" fmla="*/ 28724 h 131556"/>
              <a:gd name="connsiteX16" fmla="*/ 2085 w 106395"/>
              <a:gd name="connsiteY16" fmla="*/ 29773 h 131556"/>
              <a:gd name="connsiteX17" fmla="*/ 4316 w 106395"/>
              <a:gd name="connsiteY17" fmla="*/ 30130 h 131556"/>
              <a:gd name="connsiteX18" fmla="*/ 6222 w 106395"/>
              <a:gd name="connsiteY18" fmla="*/ 29528 h 131556"/>
              <a:gd name="connsiteX19" fmla="*/ 10742 w 106395"/>
              <a:gd name="connsiteY19" fmla="*/ 28121 h 131556"/>
              <a:gd name="connsiteX20" fmla="*/ 17372 w 106395"/>
              <a:gd name="connsiteY20" fmla="*/ 29196 h 131556"/>
              <a:gd name="connsiteX21" fmla="*/ 20738 w 106395"/>
              <a:gd name="connsiteY21" fmla="*/ 31028 h 131556"/>
              <a:gd name="connsiteX22" fmla="*/ 20488 w 106395"/>
              <a:gd name="connsiteY22" fmla="*/ 35993 h 131556"/>
              <a:gd name="connsiteX23" fmla="*/ 17976 w 106395"/>
              <a:gd name="connsiteY23" fmla="*/ 40567 h 131556"/>
              <a:gd name="connsiteX24" fmla="*/ 17767 w 106395"/>
              <a:gd name="connsiteY24" fmla="*/ 45436 h 131556"/>
              <a:gd name="connsiteX25" fmla="*/ 19313 w 106395"/>
              <a:gd name="connsiteY25" fmla="*/ 51198 h 131556"/>
              <a:gd name="connsiteX26" fmla="*/ 21202 w 106395"/>
              <a:gd name="connsiteY26" fmla="*/ 57601 h 131556"/>
              <a:gd name="connsiteX27" fmla="*/ 20683 w 106395"/>
              <a:gd name="connsiteY27" fmla="*/ 62645 h 131556"/>
              <a:gd name="connsiteX28" fmla="*/ 26305 w 106395"/>
              <a:gd name="connsiteY28" fmla="*/ 69471 h 131556"/>
              <a:gd name="connsiteX29" fmla="*/ 32531 w 106395"/>
              <a:gd name="connsiteY29" fmla="*/ 76701 h 131556"/>
              <a:gd name="connsiteX30" fmla="*/ 33596 w 106395"/>
              <a:gd name="connsiteY30" fmla="*/ 81425 h 131556"/>
              <a:gd name="connsiteX31" fmla="*/ 38147 w 106395"/>
              <a:gd name="connsiteY31" fmla="*/ 88307 h 131556"/>
              <a:gd name="connsiteX32" fmla="*/ 44363 w 106395"/>
              <a:gd name="connsiteY32" fmla="*/ 90388 h 131556"/>
              <a:gd name="connsiteX33" fmla="*/ 47308 w 106395"/>
              <a:gd name="connsiteY33" fmla="*/ 91437 h 131556"/>
              <a:gd name="connsiteX34" fmla="*/ 90346 w 106395"/>
              <a:gd name="connsiteY34" fmla="*/ 129034 h 131556"/>
              <a:gd name="connsiteX35" fmla="*/ 93222 w 106395"/>
              <a:gd name="connsiteY35" fmla="*/ 128199 h 131556"/>
              <a:gd name="connsiteX36" fmla="*/ 95590 w 106395"/>
              <a:gd name="connsiteY36" fmla="*/ 128275 h 131556"/>
              <a:gd name="connsiteX37" fmla="*/ 96816 w 106395"/>
              <a:gd name="connsiteY37" fmla="*/ 128189 h 131556"/>
              <a:gd name="connsiteX38" fmla="*/ 98722 w 106395"/>
              <a:gd name="connsiteY38" fmla="*/ 126412 h 131556"/>
              <a:gd name="connsiteX39" fmla="*/ 99037 w 106395"/>
              <a:gd name="connsiteY39" fmla="*/ 123766 h 131556"/>
              <a:gd name="connsiteX40" fmla="*/ 98485 w 106395"/>
              <a:gd name="connsiteY40" fmla="*/ 120489 h 131556"/>
              <a:gd name="connsiteX41" fmla="*/ 100794 w 106395"/>
              <a:gd name="connsiteY41" fmla="*/ 116480 h 131556"/>
              <a:gd name="connsiteX42" fmla="*/ 103122 w 106395"/>
              <a:gd name="connsiteY42" fmla="*/ 111488 h 131556"/>
              <a:gd name="connsiteX43" fmla="*/ 52291 w 106395"/>
              <a:gd name="connsiteY43" fmla="*/ 85834 h 131556"/>
              <a:gd name="connsiteX44" fmla="*/ 48315 w 106395"/>
              <a:gd name="connsiteY44" fmla="*/ 85159 h 131556"/>
              <a:gd name="connsiteX45" fmla="*/ 44344 w 106395"/>
              <a:gd name="connsiteY45" fmla="*/ 84447 h 131556"/>
              <a:gd name="connsiteX46" fmla="*/ 42054 w 106395"/>
              <a:gd name="connsiteY46" fmla="*/ 77635 h 131556"/>
              <a:gd name="connsiteX47" fmla="*/ 48245 w 106395"/>
              <a:gd name="connsiteY47" fmla="*/ 73783 h 131556"/>
              <a:gd name="connsiteX48" fmla="*/ 48436 w 106395"/>
              <a:gd name="connsiteY48" fmla="*/ 73786 h 131556"/>
              <a:gd name="connsiteX49" fmla="*/ 53778 w 106395"/>
              <a:gd name="connsiteY49" fmla="*/ 78335 h 131556"/>
              <a:gd name="connsiteX50" fmla="*/ 54643 w 106395"/>
              <a:gd name="connsiteY50" fmla="*/ 78928 h 131556"/>
              <a:gd name="connsiteX51" fmla="*/ 55406 w 106395"/>
              <a:gd name="connsiteY51" fmla="*/ 78741 h 131556"/>
              <a:gd name="connsiteX52" fmla="*/ 56413 w 106395"/>
              <a:gd name="connsiteY52" fmla="*/ 77119 h 131556"/>
              <a:gd name="connsiteX53" fmla="*/ 56768 w 106395"/>
              <a:gd name="connsiteY53" fmla="*/ 75186 h 131556"/>
              <a:gd name="connsiteX54" fmla="*/ 60169 w 106395"/>
              <a:gd name="connsiteY54" fmla="*/ 72690 h 131556"/>
              <a:gd name="connsiteX55" fmla="*/ 60205 w 106395"/>
              <a:gd name="connsiteY55" fmla="*/ 72690 h 131556"/>
              <a:gd name="connsiteX56" fmla="*/ 60231 w 106395"/>
              <a:gd name="connsiteY56" fmla="*/ 72690 h 131556"/>
              <a:gd name="connsiteX57" fmla="*/ 64024 w 106395"/>
              <a:gd name="connsiteY57" fmla="*/ 70013 h 131556"/>
              <a:gd name="connsiteX58" fmla="*/ 65377 w 106395"/>
              <a:gd name="connsiteY58" fmla="*/ 65693 h 131556"/>
              <a:gd name="connsiteX59" fmla="*/ 64864 w 106395"/>
              <a:gd name="connsiteY59" fmla="*/ 63238 h 131556"/>
              <a:gd name="connsiteX60" fmla="*/ 66346 w 106395"/>
              <a:gd name="connsiteY60" fmla="*/ 61978 h 131556"/>
              <a:gd name="connsiteX61" fmla="*/ 71246 w 106395"/>
              <a:gd name="connsiteY61" fmla="*/ 60995 h 131556"/>
              <a:gd name="connsiteX62" fmla="*/ 71773 w 106395"/>
              <a:gd name="connsiteY62" fmla="*/ 61005 h 131556"/>
              <a:gd name="connsiteX63" fmla="*/ 71924 w 106395"/>
              <a:gd name="connsiteY63" fmla="*/ 61009 h 131556"/>
              <a:gd name="connsiteX64" fmla="*/ 75037 w 106395"/>
              <a:gd name="connsiteY64" fmla="*/ 58671 h 131556"/>
              <a:gd name="connsiteX65" fmla="*/ 76843 w 106395"/>
              <a:gd name="connsiteY65" fmla="*/ 55719 h 131556"/>
              <a:gd name="connsiteX66" fmla="*/ 78605 w 106395"/>
              <a:gd name="connsiteY66" fmla="*/ 55227 h 131556"/>
              <a:gd name="connsiteX67" fmla="*/ 81632 w 106395"/>
              <a:gd name="connsiteY67" fmla="*/ 55493 h 131556"/>
              <a:gd name="connsiteX68" fmla="*/ 81963 w 106395"/>
              <a:gd name="connsiteY68" fmla="*/ 55483 h 131556"/>
              <a:gd name="connsiteX69" fmla="*/ 85768 w 106395"/>
              <a:gd name="connsiteY69" fmla="*/ 50015 h 131556"/>
              <a:gd name="connsiteX70" fmla="*/ 83951 w 106395"/>
              <a:gd name="connsiteY70" fmla="*/ 46884 h 131556"/>
              <a:gd name="connsiteX71" fmla="*/ 82067 w 106395"/>
              <a:gd name="connsiteY71" fmla="*/ 42277 h 131556"/>
              <a:gd name="connsiteX72" fmla="*/ 80684 w 106395"/>
              <a:gd name="connsiteY72" fmla="*/ 37947 h 131556"/>
              <a:gd name="connsiteX73" fmla="*/ 75879 w 106395"/>
              <a:gd name="connsiteY73" fmla="*/ 38686 h 131556"/>
              <a:gd name="connsiteX74" fmla="*/ 74331 w 106395"/>
              <a:gd name="connsiteY74" fmla="*/ 34192 h 131556"/>
              <a:gd name="connsiteX75" fmla="*/ 71396 w 106395"/>
              <a:gd name="connsiteY75" fmla="*/ 32657 h 131556"/>
              <a:gd name="connsiteX76" fmla="*/ 70106 w 106395"/>
              <a:gd name="connsiteY76" fmla="*/ 32999 h 131556"/>
              <a:gd name="connsiteX77" fmla="*/ 68715 w 106395"/>
              <a:gd name="connsiteY77" fmla="*/ 37187 h 131556"/>
              <a:gd name="connsiteX78" fmla="*/ 69563 w 106395"/>
              <a:gd name="connsiteY78" fmla="*/ 41791 h 131556"/>
              <a:gd name="connsiteX79" fmla="*/ 66925 w 106395"/>
              <a:gd name="connsiteY79" fmla="*/ 45042 h 131556"/>
              <a:gd name="connsiteX80" fmla="*/ 66868 w 106395"/>
              <a:gd name="connsiteY80" fmla="*/ 45041 h 131556"/>
              <a:gd name="connsiteX81" fmla="*/ 64751 w 106395"/>
              <a:gd name="connsiteY81" fmla="*/ 43941 h 131556"/>
              <a:gd name="connsiteX82" fmla="*/ 62225 w 106395"/>
              <a:gd name="connsiteY82" fmla="*/ 41553 h 131556"/>
              <a:gd name="connsiteX83" fmla="*/ 59612 w 106395"/>
              <a:gd name="connsiteY83" fmla="*/ 40982 h 131556"/>
              <a:gd name="connsiteX84" fmla="*/ 55418 w 106395"/>
              <a:gd name="connsiteY84" fmla="*/ 33965 h 131556"/>
              <a:gd name="connsiteX85" fmla="*/ 61025 w 106395"/>
              <a:gd name="connsiteY85" fmla="*/ 29882 h 131556"/>
              <a:gd name="connsiteX86" fmla="*/ 62645 w 106395"/>
              <a:gd name="connsiteY86" fmla="*/ 30143 h 131556"/>
              <a:gd name="connsiteX87" fmla="*/ 66173 w 106395"/>
              <a:gd name="connsiteY87" fmla="*/ 20991 h 131556"/>
              <a:gd name="connsiteX88" fmla="*/ 57300 w 106395"/>
              <a:gd name="connsiteY88" fmla="*/ 15226 h 131556"/>
              <a:gd name="connsiteX89" fmla="*/ 54042 w 106395"/>
              <a:gd name="connsiteY89" fmla="*/ 15007 h 131556"/>
              <a:gd name="connsiteX90" fmla="*/ 46888 w 106395"/>
              <a:gd name="connsiteY90" fmla="*/ 9310 h 131556"/>
              <a:gd name="connsiteX91" fmla="*/ 43987 w 106395"/>
              <a:gd name="connsiteY91" fmla="*/ 8778 h 131556"/>
              <a:gd name="connsiteX92" fmla="*/ 41559 w 106395"/>
              <a:gd name="connsiteY92" fmla="*/ 8823 h 131556"/>
              <a:gd name="connsiteX93" fmla="*/ 39326 w 106395"/>
              <a:gd name="connsiteY93" fmla="*/ 8547 h 131556"/>
              <a:gd name="connsiteX94" fmla="*/ 36454 w 106395"/>
              <a:gd name="connsiteY94" fmla="*/ 8023 h 131556"/>
              <a:gd name="connsiteX95" fmla="*/ 35639 w 106395"/>
              <a:gd name="connsiteY95" fmla="*/ 8064 h 131556"/>
              <a:gd name="connsiteX96" fmla="*/ 30985 w 106395"/>
              <a:gd name="connsiteY96" fmla="*/ 9499 h 131556"/>
              <a:gd name="connsiteX97" fmla="*/ 25633 w 106395"/>
              <a:gd name="connsiteY97" fmla="*/ 5605 h 131556"/>
              <a:gd name="connsiteX98" fmla="*/ 22440 w 106395"/>
              <a:gd name="connsiteY98" fmla="*/ 2870 h 131556"/>
              <a:gd name="connsiteX99" fmla="*/ 17108 w 106395"/>
              <a:gd name="connsiteY99" fmla="*/ 125 h 131556"/>
              <a:gd name="connsiteX100" fmla="*/ 15752 w 106395"/>
              <a:gd name="connsiteY100" fmla="*/ 263 h 131556"/>
              <a:gd name="connsiteX101" fmla="*/ 13715 w 106395"/>
              <a:gd name="connsiteY101" fmla="*/ 0 h 131556"/>
              <a:gd name="connsiteX0" fmla="*/ 13715 w 106395"/>
              <a:gd name="connsiteY0" fmla="*/ 0 h 130947"/>
              <a:gd name="connsiteX1" fmla="*/ 7339 w 106395"/>
              <a:gd name="connsiteY1" fmla="*/ 2357 h 130947"/>
              <a:gd name="connsiteX2" fmla="*/ 8341 w 106395"/>
              <a:gd name="connsiteY2" fmla="*/ 6203 h 130947"/>
              <a:gd name="connsiteX3" fmla="*/ 10097 w 106395"/>
              <a:gd name="connsiteY3" fmla="*/ 9549 h 130947"/>
              <a:gd name="connsiteX4" fmla="*/ 7200 w 106395"/>
              <a:gd name="connsiteY4" fmla="*/ 10084 h 130947"/>
              <a:gd name="connsiteX5" fmla="*/ 6419 w 106395"/>
              <a:gd name="connsiteY5" fmla="*/ 10065 h 130947"/>
              <a:gd name="connsiteX6" fmla="*/ 5185 w 106395"/>
              <a:gd name="connsiteY6" fmla="*/ 9992 h 130947"/>
              <a:gd name="connsiteX7" fmla="*/ 4338 w 106395"/>
              <a:gd name="connsiteY7" fmla="*/ 10104 h 130947"/>
              <a:gd name="connsiteX8" fmla="*/ 3348 w 106395"/>
              <a:gd name="connsiteY8" fmla="*/ 11683 h 130947"/>
              <a:gd name="connsiteX9" fmla="*/ 2870 w 106395"/>
              <a:gd name="connsiteY9" fmla="*/ 13650 h 130947"/>
              <a:gd name="connsiteX10" fmla="*/ 3984 w 106395"/>
              <a:gd name="connsiteY10" fmla="*/ 15434 h 130947"/>
              <a:gd name="connsiteX11" fmla="*/ 2990 w 106395"/>
              <a:gd name="connsiteY11" fmla="*/ 16719 h 130947"/>
              <a:gd name="connsiteX12" fmla="*/ 1426 w 106395"/>
              <a:gd name="connsiteY12" fmla="*/ 17408 h 130947"/>
              <a:gd name="connsiteX13" fmla="*/ 67 w 106395"/>
              <a:gd name="connsiteY13" fmla="*/ 22295 h 130947"/>
              <a:gd name="connsiteX14" fmla="*/ 725 w 106395"/>
              <a:gd name="connsiteY14" fmla="*/ 27017 h 130947"/>
              <a:gd name="connsiteX15" fmla="*/ 460 w 106395"/>
              <a:gd name="connsiteY15" fmla="*/ 28724 h 130947"/>
              <a:gd name="connsiteX16" fmla="*/ 2085 w 106395"/>
              <a:gd name="connsiteY16" fmla="*/ 29773 h 130947"/>
              <a:gd name="connsiteX17" fmla="*/ 4316 w 106395"/>
              <a:gd name="connsiteY17" fmla="*/ 30130 h 130947"/>
              <a:gd name="connsiteX18" fmla="*/ 6222 w 106395"/>
              <a:gd name="connsiteY18" fmla="*/ 29528 h 130947"/>
              <a:gd name="connsiteX19" fmla="*/ 10742 w 106395"/>
              <a:gd name="connsiteY19" fmla="*/ 28121 h 130947"/>
              <a:gd name="connsiteX20" fmla="*/ 17372 w 106395"/>
              <a:gd name="connsiteY20" fmla="*/ 29196 h 130947"/>
              <a:gd name="connsiteX21" fmla="*/ 20738 w 106395"/>
              <a:gd name="connsiteY21" fmla="*/ 31028 h 130947"/>
              <a:gd name="connsiteX22" fmla="*/ 20488 w 106395"/>
              <a:gd name="connsiteY22" fmla="*/ 35993 h 130947"/>
              <a:gd name="connsiteX23" fmla="*/ 17976 w 106395"/>
              <a:gd name="connsiteY23" fmla="*/ 40567 h 130947"/>
              <a:gd name="connsiteX24" fmla="*/ 17767 w 106395"/>
              <a:gd name="connsiteY24" fmla="*/ 45436 h 130947"/>
              <a:gd name="connsiteX25" fmla="*/ 19313 w 106395"/>
              <a:gd name="connsiteY25" fmla="*/ 51198 h 130947"/>
              <a:gd name="connsiteX26" fmla="*/ 21202 w 106395"/>
              <a:gd name="connsiteY26" fmla="*/ 57601 h 130947"/>
              <a:gd name="connsiteX27" fmla="*/ 20683 w 106395"/>
              <a:gd name="connsiteY27" fmla="*/ 62645 h 130947"/>
              <a:gd name="connsiteX28" fmla="*/ 26305 w 106395"/>
              <a:gd name="connsiteY28" fmla="*/ 69471 h 130947"/>
              <a:gd name="connsiteX29" fmla="*/ 32531 w 106395"/>
              <a:gd name="connsiteY29" fmla="*/ 76701 h 130947"/>
              <a:gd name="connsiteX30" fmla="*/ 33596 w 106395"/>
              <a:gd name="connsiteY30" fmla="*/ 81425 h 130947"/>
              <a:gd name="connsiteX31" fmla="*/ 38147 w 106395"/>
              <a:gd name="connsiteY31" fmla="*/ 88307 h 130947"/>
              <a:gd name="connsiteX32" fmla="*/ 44363 w 106395"/>
              <a:gd name="connsiteY32" fmla="*/ 90388 h 130947"/>
              <a:gd name="connsiteX33" fmla="*/ 47308 w 106395"/>
              <a:gd name="connsiteY33" fmla="*/ 91437 h 130947"/>
              <a:gd name="connsiteX34" fmla="*/ 93222 w 106395"/>
              <a:gd name="connsiteY34" fmla="*/ 128199 h 130947"/>
              <a:gd name="connsiteX35" fmla="*/ 95590 w 106395"/>
              <a:gd name="connsiteY35" fmla="*/ 128275 h 130947"/>
              <a:gd name="connsiteX36" fmla="*/ 96816 w 106395"/>
              <a:gd name="connsiteY36" fmla="*/ 128189 h 130947"/>
              <a:gd name="connsiteX37" fmla="*/ 98722 w 106395"/>
              <a:gd name="connsiteY37" fmla="*/ 126412 h 130947"/>
              <a:gd name="connsiteX38" fmla="*/ 99037 w 106395"/>
              <a:gd name="connsiteY38" fmla="*/ 123766 h 130947"/>
              <a:gd name="connsiteX39" fmla="*/ 98485 w 106395"/>
              <a:gd name="connsiteY39" fmla="*/ 120489 h 130947"/>
              <a:gd name="connsiteX40" fmla="*/ 100794 w 106395"/>
              <a:gd name="connsiteY40" fmla="*/ 116480 h 130947"/>
              <a:gd name="connsiteX41" fmla="*/ 103122 w 106395"/>
              <a:gd name="connsiteY41" fmla="*/ 111488 h 130947"/>
              <a:gd name="connsiteX42" fmla="*/ 52291 w 106395"/>
              <a:gd name="connsiteY42" fmla="*/ 85834 h 130947"/>
              <a:gd name="connsiteX43" fmla="*/ 48315 w 106395"/>
              <a:gd name="connsiteY43" fmla="*/ 85159 h 130947"/>
              <a:gd name="connsiteX44" fmla="*/ 44344 w 106395"/>
              <a:gd name="connsiteY44" fmla="*/ 84447 h 130947"/>
              <a:gd name="connsiteX45" fmla="*/ 42054 w 106395"/>
              <a:gd name="connsiteY45" fmla="*/ 77635 h 130947"/>
              <a:gd name="connsiteX46" fmla="*/ 48245 w 106395"/>
              <a:gd name="connsiteY46" fmla="*/ 73783 h 130947"/>
              <a:gd name="connsiteX47" fmla="*/ 48436 w 106395"/>
              <a:gd name="connsiteY47" fmla="*/ 73786 h 130947"/>
              <a:gd name="connsiteX48" fmla="*/ 53778 w 106395"/>
              <a:gd name="connsiteY48" fmla="*/ 78335 h 130947"/>
              <a:gd name="connsiteX49" fmla="*/ 54643 w 106395"/>
              <a:gd name="connsiteY49" fmla="*/ 78928 h 130947"/>
              <a:gd name="connsiteX50" fmla="*/ 55406 w 106395"/>
              <a:gd name="connsiteY50" fmla="*/ 78741 h 130947"/>
              <a:gd name="connsiteX51" fmla="*/ 56413 w 106395"/>
              <a:gd name="connsiteY51" fmla="*/ 77119 h 130947"/>
              <a:gd name="connsiteX52" fmla="*/ 56768 w 106395"/>
              <a:gd name="connsiteY52" fmla="*/ 75186 h 130947"/>
              <a:gd name="connsiteX53" fmla="*/ 60169 w 106395"/>
              <a:gd name="connsiteY53" fmla="*/ 72690 h 130947"/>
              <a:gd name="connsiteX54" fmla="*/ 60205 w 106395"/>
              <a:gd name="connsiteY54" fmla="*/ 72690 h 130947"/>
              <a:gd name="connsiteX55" fmla="*/ 60231 w 106395"/>
              <a:gd name="connsiteY55" fmla="*/ 72690 h 130947"/>
              <a:gd name="connsiteX56" fmla="*/ 64024 w 106395"/>
              <a:gd name="connsiteY56" fmla="*/ 70013 h 130947"/>
              <a:gd name="connsiteX57" fmla="*/ 65377 w 106395"/>
              <a:gd name="connsiteY57" fmla="*/ 65693 h 130947"/>
              <a:gd name="connsiteX58" fmla="*/ 64864 w 106395"/>
              <a:gd name="connsiteY58" fmla="*/ 63238 h 130947"/>
              <a:gd name="connsiteX59" fmla="*/ 66346 w 106395"/>
              <a:gd name="connsiteY59" fmla="*/ 61978 h 130947"/>
              <a:gd name="connsiteX60" fmla="*/ 71246 w 106395"/>
              <a:gd name="connsiteY60" fmla="*/ 60995 h 130947"/>
              <a:gd name="connsiteX61" fmla="*/ 71773 w 106395"/>
              <a:gd name="connsiteY61" fmla="*/ 61005 h 130947"/>
              <a:gd name="connsiteX62" fmla="*/ 71924 w 106395"/>
              <a:gd name="connsiteY62" fmla="*/ 61009 h 130947"/>
              <a:gd name="connsiteX63" fmla="*/ 75037 w 106395"/>
              <a:gd name="connsiteY63" fmla="*/ 58671 h 130947"/>
              <a:gd name="connsiteX64" fmla="*/ 76843 w 106395"/>
              <a:gd name="connsiteY64" fmla="*/ 55719 h 130947"/>
              <a:gd name="connsiteX65" fmla="*/ 78605 w 106395"/>
              <a:gd name="connsiteY65" fmla="*/ 55227 h 130947"/>
              <a:gd name="connsiteX66" fmla="*/ 81632 w 106395"/>
              <a:gd name="connsiteY66" fmla="*/ 55493 h 130947"/>
              <a:gd name="connsiteX67" fmla="*/ 81963 w 106395"/>
              <a:gd name="connsiteY67" fmla="*/ 55483 h 130947"/>
              <a:gd name="connsiteX68" fmla="*/ 85768 w 106395"/>
              <a:gd name="connsiteY68" fmla="*/ 50015 h 130947"/>
              <a:gd name="connsiteX69" fmla="*/ 83951 w 106395"/>
              <a:gd name="connsiteY69" fmla="*/ 46884 h 130947"/>
              <a:gd name="connsiteX70" fmla="*/ 82067 w 106395"/>
              <a:gd name="connsiteY70" fmla="*/ 42277 h 130947"/>
              <a:gd name="connsiteX71" fmla="*/ 80684 w 106395"/>
              <a:gd name="connsiteY71" fmla="*/ 37947 h 130947"/>
              <a:gd name="connsiteX72" fmla="*/ 75879 w 106395"/>
              <a:gd name="connsiteY72" fmla="*/ 38686 h 130947"/>
              <a:gd name="connsiteX73" fmla="*/ 74331 w 106395"/>
              <a:gd name="connsiteY73" fmla="*/ 34192 h 130947"/>
              <a:gd name="connsiteX74" fmla="*/ 71396 w 106395"/>
              <a:gd name="connsiteY74" fmla="*/ 32657 h 130947"/>
              <a:gd name="connsiteX75" fmla="*/ 70106 w 106395"/>
              <a:gd name="connsiteY75" fmla="*/ 32999 h 130947"/>
              <a:gd name="connsiteX76" fmla="*/ 68715 w 106395"/>
              <a:gd name="connsiteY76" fmla="*/ 37187 h 130947"/>
              <a:gd name="connsiteX77" fmla="*/ 69563 w 106395"/>
              <a:gd name="connsiteY77" fmla="*/ 41791 h 130947"/>
              <a:gd name="connsiteX78" fmla="*/ 66925 w 106395"/>
              <a:gd name="connsiteY78" fmla="*/ 45042 h 130947"/>
              <a:gd name="connsiteX79" fmla="*/ 66868 w 106395"/>
              <a:gd name="connsiteY79" fmla="*/ 45041 h 130947"/>
              <a:gd name="connsiteX80" fmla="*/ 64751 w 106395"/>
              <a:gd name="connsiteY80" fmla="*/ 43941 h 130947"/>
              <a:gd name="connsiteX81" fmla="*/ 62225 w 106395"/>
              <a:gd name="connsiteY81" fmla="*/ 41553 h 130947"/>
              <a:gd name="connsiteX82" fmla="*/ 59612 w 106395"/>
              <a:gd name="connsiteY82" fmla="*/ 40982 h 130947"/>
              <a:gd name="connsiteX83" fmla="*/ 55418 w 106395"/>
              <a:gd name="connsiteY83" fmla="*/ 33965 h 130947"/>
              <a:gd name="connsiteX84" fmla="*/ 61025 w 106395"/>
              <a:gd name="connsiteY84" fmla="*/ 29882 h 130947"/>
              <a:gd name="connsiteX85" fmla="*/ 62645 w 106395"/>
              <a:gd name="connsiteY85" fmla="*/ 30143 h 130947"/>
              <a:gd name="connsiteX86" fmla="*/ 66173 w 106395"/>
              <a:gd name="connsiteY86" fmla="*/ 20991 h 130947"/>
              <a:gd name="connsiteX87" fmla="*/ 57300 w 106395"/>
              <a:gd name="connsiteY87" fmla="*/ 15226 h 130947"/>
              <a:gd name="connsiteX88" fmla="*/ 54042 w 106395"/>
              <a:gd name="connsiteY88" fmla="*/ 15007 h 130947"/>
              <a:gd name="connsiteX89" fmla="*/ 46888 w 106395"/>
              <a:gd name="connsiteY89" fmla="*/ 9310 h 130947"/>
              <a:gd name="connsiteX90" fmla="*/ 43987 w 106395"/>
              <a:gd name="connsiteY90" fmla="*/ 8778 h 130947"/>
              <a:gd name="connsiteX91" fmla="*/ 41559 w 106395"/>
              <a:gd name="connsiteY91" fmla="*/ 8823 h 130947"/>
              <a:gd name="connsiteX92" fmla="*/ 39326 w 106395"/>
              <a:gd name="connsiteY92" fmla="*/ 8547 h 130947"/>
              <a:gd name="connsiteX93" fmla="*/ 36454 w 106395"/>
              <a:gd name="connsiteY93" fmla="*/ 8023 h 130947"/>
              <a:gd name="connsiteX94" fmla="*/ 35639 w 106395"/>
              <a:gd name="connsiteY94" fmla="*/ 8064 h 130947"/>
              <a:gd name="connsiteX95" fmla="*/ 30985 w 106395"/>
              <a:gd name="connsiteY95" fmla="*/ 9499 h 130947"/>
              <a:gd name="connsiteX96" fmla="*/ 25633 w 106395"/>
              <a:gd name="connsiteY96" fmla="*/ 5605 h 130947"/>
              <a:gd name="connsiteX97" fmla="*/ 22440 w 106395"/>
              <a:gd name="connsiteY97" fmla="*/ 2870 h 130947"/>
              <a:gd name="connsiteX98" fmla="*/ 17108 w 106395"/>
              <a:gd name="connsiteY98" fmla="*/ 125 h 130947"/>
              <a:gd name="connsiteX99" fmla="*/ 15752 w 106395"/>
              <a:gd name="connsiteY99" fmla="*/ 263 h 130947"/>
              <a:gd name="connsiteX100" fmla="*/ 13715 w 106395"/>
              <a:gd name="connsiteY100" fmla="*/ 0 h 130947"/>
              <a:gd name="connsiteX0" fmla="*/ 13715 w 106395"/>
              <a:gd name="connsiteY0" fmla="*/ 0 h 130989"/>
              <a:gd name="connsiteX1" fmla="*/ 7339 w 106395"/>
              <a:gd name="connsiteY1" fmla="*/ 2357 h 130989"/>
              <a:gd name="connsiteX2" fmla="*/ 8341 w 106395"/>
              <a:gd name="connsiteY2" fmla="*/ 6203 h 130989"/>
              <a:gd name="connsiteX3" fmla="*/ 10097 w 106395"/>
              <a:gd name="connsiteY3" fmla="*/ 9549 h 130989"/>
              <a:gd name="connsiteX4" fmla="*/ 7200 w 106395"/>
              <a:gd name="connsiteY4" fmla="*/ 10084 h 130989"/>
              <a:gd name="connsiteX5" fmla="*/ 6419 w 106395"/>
              <a:gd name="connsiteY5" fmla="*/ 10065 h 130989"/>
              <a:gd name="connsiteX6" fmla="*/ 5185 w 106395"/>
              <a:gd name="connsiteY6" fmla="*/ 9992 h 130989"/>
              <a:gd name="connsiteX7" fmla="*/ 4338 w 106395"/>
              <a:gd name="connsiteY7" fmla="*/ 10104 h 130989"/>
              <a:gd name="connsiteX8" fmla="*/ 3348 w 106395"/>
              <a:gd name="connsiteY8" fmla="*/ 11683 h 130989"/>
              <a:gd name="connsiteX9" fmla="*/ 2870 w 106395"/>
              <a:gd name="connsiteY9" fmla="*/ 13650 h 130989"/>
              <a:gd name="connsiteX10" fmla="*/ 3984 w 106395"/>
              <a:gd name="connsiteY10" fmla="*/ 15434 h 130989"/>
              <a:gd name="connsiteX11" fmla="*/ 2990 w 106395"/>
              <a:gd name="connsiteY11" fmla="*/ 16719 h 130989"/>
              <a:gd name="connsiteX12" fmla="*/ 1426 w 106395"/>
              <a:gd name="connsiteY12" fmla="*/ 17408 h 130989"/>
              <a:gd name="connsiteX13" fmla="*/ 67 w 106395"/>
              <a:gd name="connsiteY13" fmla="*/ 22295 h 130989"/>
              <a:gd name="connsiteX14" fmla="*/ 725 w 106395"/>
              <a:gd name="connsiteY14" fmla="*/ 27017 h 130989"/>
              <a:gd name="connsiteX15" fmla="*/ 460 w 106395"/>
              <a:gd name="connsiteY15" fmla="*/ 28724 h 130989"/>
              <a:gd name="connsiteX16" fmla="*/ 2085 w 106395"/>
              <a:gd name="connsiteY16" fmla="*/ 29773 h 130989"/>
              <a:gd name="connsiteX17" fmla="*/ 4316 w 106395"/>
              <a:gd name="connsiteY17" fmla="*/ 30130 h 130989"/>
              <a:gd name="connsiteX18" fmla="*/ 6222 w 106395"/>
              <a:gd name="connsiteY18" fmla="*/ 29528 h 130989"/>
              <a:gd name="connsiteX19" fmla="*/ 10742 w 106395"/>
              <a:gd name="connsiteY19" fmla="*/ 28121 h 130989"/>
              <a:gd name="connsiteX20" fmla="*/ 17372 w 106395"/>
              <a:gd name="connsiteY20" fmla="*/ 29196 h 130989"/>
              <a:gd name="connsiteX21" fmla="*/ 20738 w 106395"/>
              <a:gd name="connsiteY21" fmla="*/ 31028 h 130989"/>
              <a:gd name="connsiteX22" fmla="*/ 20488 w 106395"/>
              <a:gd name="connsiteY22" fmla="*/ 35993 h 130989"/>
              <a:gd name="connsiteX23" fmla="*/ 17976 w 106395"/>
              <a:gd name="connsiteY23" fmla="*/ 40567 h 130989"/>
              <a:gd name="connsiteX24" fmla="*/ 17767 w 106395"/>
              <a:gd name="connsiteY24" fmla="*/ 45436 h 130989"/>
              <a:gd name="connsiteX25" fmla="*/ 19313 w 106395"/>
              <a:gd name="connsiteY25" fmla="*/ 51198 h 130989"/>
              <a:gd name="connsiteX26" fmla="*/ 21202 w 106395"/>
              <a:gd name="connsiteY26" fmla="*/ 57601 h 130989"/>
              <a:gd name="connsiteX27" fmla="*/ 20683 w 106395"/>
              <a:gd name="connsiteY27" fmla="*/ 62645 h 130989"/>
              <a:gd name="connsiteX28" fmla="*/ 26305 w 106395"/>
              <a:gd name="connsiteY28" fmla="*/ 69471 h 130989"/>
              <a:gd name="connsiteX29" fmla="*/ 32531 w 106395"/>
              <a:gd name="connsiteY29" fmla="*/ 76701 h 130989"/>
              <a:gd name="connsiteX30" fmla="*/ 33596 w 106395"/>
              <a:gd name="connsiteY30" fmla="*/ 81425 h 130989"/>
              <a:gd name="connsiteX31" fmla="*/ 38147 w 106395"/>
              <a:gd name="connsiteY31" fmla="*/ 88307 h 130989"/>
              <a:gd name="connsiteX32" fmla="*/ 44363 w 106395"/>
              <a:gd name="connsiteY32" fmla="*/ 90388 h 130989"/>
              <a:gd name="connsiteX33" fmla="*/ 47308 w 106395"/>
              <a:gd name="connsiteY33" fmla="*/ 91437 h 130989"/>
              <a:gd name="connsiteX34" fmla="*/ 95590 w 106395"/>
              <a:gd name="connsiteY34" fmla="*/ 128275 h 130989"/>
              <a:gd name="connsiteX35" fmla="*/ 96816 w 106395"/>
              <a:gd name="connsiteY35" fmla="*/ 128189 h 130989"/>
              <a:gd name="connsiteX36" fmla="*/ 98722 w 106395"/>
              <a:gd name="connsiteY36" fmla="*/ 126412 h 130989"/>
              <a:gd name="connsiteX37" fmla="*/ 99037 w 106395"/>
              <a:gd name="connsiteY37" fmla="*/ 123766 h 130989"/>
              <a:gd name="connsiteX38" fmla="*/ 98485 w 106395"/>
              <a:gd name="connsiteY38" fmla="*/ 120489 h 130989"/>
              <a:gd name="connsiteX39" fmla="*/ 100794 w 106395"/>
              <a:gd name="connsiteY39" fmla="*/ 116480 h 130989"/>
              <a:gd name="connsiteX40" fmla="*/ 103122 w 106395"/>
              <a:gd name="connsiteY40" fmla="*/ 111488 h 130989"/>
              <a:gd name="connsiteX41" fmla="*/ 52291 w 106395"/>
              <a:gd name="connsiteY41" fmla="*/ 85834 h 130989"/>
              <a:gd name="connsiteX42" fmla="*/ 48315 w 106395"/>
              <a:gd name="connsiteY42" fmla="*/ 85159 h 130989"/>
              <a:gd name="connsiteX43" fmla="*/ 44344 w 106395"/>
              <a:gd name="connsiteY43" fmla="*/ 84447 h 130989"/>
              <a:gd name="connsiteX44" fmla="*/ 42054 w 106395"/>
              <a:gd name="connsiteY44" fmla="*/ 77635 h 130989"/>
              <a:gd name="connsiteX45" fmla="*/ 48245 w 106395"/>
              <a:gd name="connsiteY45" fmla="*/ 73783 h 130989"/>
              <a:gd name="connsiteX46" fmla="*/ 48436 w 106395"/>
              <a:gd name="connsiteY46" fmla="*/ 73786 h 130989"/>
              <a:gd name="connsiteX47" fmla="*/ 53778 w 106395"/>
              <a:gd name="connsiteY47" fmla="*/ 78335 h 130989"/>
              <a:gd name="connsiteX48" fmla="*/ 54643 w 106395"/>
              <a:gd name="connsiteY48" fmla="*/ 78928 h 130989"/>
              <a:gd name="connsiteX49" fmla="*/ 55406 w 106395"/>
              <a:gd name="connsiteY49" fmla="*/ 78741 h 130989"/>
              <a:gd name="connsiteX50" fmla="*/ 56413 w 106395"/>
              <a:gd name="connsiteY50" fmla="*/ 77119 h 130989"/>
              <a:gd name="connsiteX51" fmla="*/ 56768 w 106395"/>
              <a:gd name="connsiteY51" fmla="*/ 75186 h 130989"/>
              <a:gd name="connsiteX52" fmla="*/ 60169 w 106395"/>
              <a:gd name="connsiteY52" fmla="*/ 72690 h 130989"/>
              <a:gd name="connsiteX53" fmla="*/ 60205 w 106395"/>
              <a:gd name="connsiteY53" fmla="*/ 72690 h 130989"/>
              <a:gd name="connsiteX54" fmla="*/ 60231 w 106395"/>
              <a:gd name="connsiteY54" fmla="*/ 72690 h 130989"/>
              <a:gd name="connsiteX55" fmla="*/ 64024 w 106395"/>
              <a:gd name="connsiteY55" fmla="*/ 70013 h 130989"/>
              <a:gd name="connsiteX56" fmla="*/ 65377 w 106395"/>
              <a:gd name="connsiteY56" fmla="*/ 65693 h 130989"/>
              <a:gd name="connsiteX57" fmla="*/ 64864 w 106395"/>
              <a:gd name="connsiteY57" fmla="*/ 63238 h 130989"/>
              <a:gd name="connsiteX58" fmla="*/ 66346 w 106395"/>
              <a:gd name="connsiteY58" fmla="*/ 61978 h 130989"/>
              <a:gd name="connsiteX59" fmla="*/ 71246 w 106395"/>
              <a:gd name="connsiteY59" fmla="*/ 60995 h 130989"/>
              <a:gd name="connsiteX60" fmla="*/ 71773 w 106395"/>
              <a:gd name="connsiteY60" fmla="*/ 61005 h 130989"/>
              <a:gd name="connsiteX61" fmla="*/ 71924 w 106395"/>
              <a:gd name="connsiteY61" fmla="*/ 61009 h 130989"/>
              <a:gd name="connsiteX62" fmla="*/ 75037 w 106395"/>
              <a:gd name="connsiteY62" fmla="*/ 58671 h 130989"/>
              <a:gd name="connsiteX63" fmla="*/ 76843 w 106395"/>
              <a:gd name="connsiteY63" fmla="*/ 55719 h 130989"/>
              <a:gd name="connsiteX64" fmla="*/ 78605 w 106395"/>
              <a:gd name="connsiteY64" fmla="*/ 55227 h 130989"/>
              <a:gd name="connsiteX65" fmla="*/ 81632 w 106395"/>
              <a:gd name="connsiteY65" fmla="*/ 55493 h 130989"/>
              <a:gd name="connsiteX66" fmla="*/ 81963 w 106395"/>
              <a:gd name="connsiteY66" fmla="*/ 55483 h 130989"/>
              <a:gd name="connsiteX67" fmla="*/ 85768 w 106395"/>
              <a:gd name="connsiteY67" fmla="*/ 50015 h 130989"/>
              <a:gd name="connsiteX68" fmla="*/ 83951 w 106395"/>
              <a:gd name="connsiteY68" fmla="*/ 46884 h 130989"/>
              <a:gd name="connsiteX69" fmla="*/ 82067 w 106395"/>
              <a:gd name="connsiteY69" fmla="*/ 42277 h 130989"/>
              <a:gd name="connsiteX70" fmla="*/ 80684 w 106395"/>
              <a:gd name="connsiteY70" fmla="*/ 37947 h 130989"/>
              <a:gd name="connsiteX71" fmla="*/ 75879 w 106395"/>
              <a:gd name="connsiteY71" fmla="*/ 38686 h 130989"/>
              <a:gd name="connsiteX72" fmla="*/ 74331 w 106395"/>
              <a:gd name="connsiteY72" fmla="*/ 34192 h 130989"/>
              <a:gd name="connsiteX73" fmla="*/ 71396 w 106395"/>
              <a:gd name="connsiteY73" fmla="*/ 32657 h 130989"/>
              <a:gd name="connsiteX74" fmla="*/ 70106 w 106395"/>
              <a:gd name="connsiteY74" fmla="*/ 32999 h 130989"/>
              <a:gd name="connsiteX75" fmla="*/ 68715 w 106395"/>
              <a:gd name="connsiteY75" fmla="*/ 37187 h 130989"/>
              <a:gd name="connsiteX76" fmla="*/ 69563 w 106395"/>
              <a:gd name="connsiteY76" fmla="*/ 41791 h 130989"/>
              <a:gd name="connsiteX77" fmla="*/ 66925 w 106395"/>
              <a:gd name="connsiteY77" fmla="*/ 45042 h 130989"/>
              <a:gd name="connsiteX78" fmla="*/ 66868 w 106395"/>
              <a:gd name="connsiteY78" fmla="*/ 45041 h 130989"/>
              <a:gd name="connsiteX79" fmla="*/ 64751 w 106395"/>
              <a:gd name="connsiteY79" fmla="*/ 43941 h 130989"/>
              <a:gd name="connsiteX80" fmla="*/ 62225 w 106395"/>
              <a:gd name="connsiteY80" fmla="*/ 41553 h 130989"/>
              <a:gd name="connsiteX81" fmla="*/ 59612 w 106395"/>
              <a:gd name="connsiteY81" fmla="*/ 40982 h 130989"/>
              <a:gd name="connsiteX82" fmla="*/ 55418 w 106395"/>
              <a:gd name="connsiteY82" fmla="*/ 33965 h 130989"/>
              <a:gd name="connsiteX83" fmla="*/ 61025 w 106395"/>
              <a:gd name="connsiteY83" fmla="*/ 29882 h 130989"/>
              <a:gd name="connsiteX84" fmla="*/ 62645 w 106395"/>
              <a:gd name="connsiteY84" fmla="*/ 30143 h 130989"/>
              <a:gd name="connsiteX85" fmla="*/ 66173 w 106395"/>
              <a:gd name="connsiteY85" fmla="*/ 20991 h 130989"/>
              <a:gd name="connsiteX86" fmla="*/ 57300 w 106395"/>
              <a:gd name="connsiteY86" fmla="*/ 15226 h 130989"/>
              <a:gd name="connsiteX87" fmla="*/ 54042 w 106395"/>
              <a:gd name="connsiteY87" fmla="*/ 15007 h 130989"/>
              <a:gd name="connsiteX88" fmla="*/ 46888 w 106395"/>
              <a:gd name="connsiteY88" fmla="*/ 9310 h 130989"/>
              <a:gd name="connsiteX89" fmla="*/ 43987 w 106395"/>
              <a:gd name="connsiteY89" fmla="*/ 8778 h 130989"/>
              <a:gd name="connsiteX90" fmla="*/ 41559 w 106395"/>
              <a:gd name="connsiteY90" fmla="*/ 8823 h 130989"/>
              <a:gd name="connsiteX91" fmla="*/ 39326 w 106395"/>
              <a:gd name="connsiteY91" fmla="*/ 8547 h 130989"/>
              <a:gd name="connsiteX92" fmla="*/ 36454 w 106395"/>
              <a:gd name="connsiteY92" fmla="*/ 8023 h 130989"/>
              <a:gd name="connsiteX93" fmla="*/ 35639 w 106395"/>
              <a:gd name="connsiteY93" fmla="*/ 8064 h 130989"/>
              <a:gd name="connsiteX94" fmla="*/ 30985 w 106395"/>
              <a:gd name="connsiteY94" fmla="*/ 9499 h 130989"/>
              <a:gd name="connsiteX95" fmla="*/ 25633 w 106395"/>
              <a:gd name="connsiteY95" fmla="*/ 5605 h 130989"/>
              <a:gd name="connsiteX96" fmla="*/ 22440 w 106395"/>
              <a:gd name="connsiteY96" fmla="*/ 2870 h 130989"/>
              <a:gd name="connsiteX97" fmla="*/ 17108 w 106395"/>
              <a:gd name="connsiteY97" fmla="*/ 125 h 130989"/>
              <a:gd name="connsiteX98" fmla="*/ 15752 w 106395"/>
              <a:gd name="connsiteY98" fmla="*/ 263 h 130989"/>
              <a:gd name="connsiteX99" fmla="*/ 13715 w 106395"/>
              <a:gd name="connsiteY99" fmla="*/ 0 h 130989"/>
              <a:gd name="connsiteX0" fmla="*/ 13715 w 106395"/>
              <a:gd name="connsiteY0" fmla="*/ 0 h 130586"/>
              <a:gd name="connsiteX1" fmla="*/ 7339 w 106395"/>
              <a:gd name="connsiteY1" fmla="*/ 2357 h 130586"/>
              <a:gd name="connsiteX2" fmla="*/ 8341 w 106395"/>
              <a:gd name="connsiteY2" fmla="*/ 6203 h 130586"/>
              <a:gd name="connsiteX3" fmla="*/ 10097 w 106395"/>
              <a:gd name="connsiteY3" fmla="*/ 9549 h 130586"/>
              <a:gd name="connsiteX4" fmla="*/ 7200 w 106395"/>
              <a:gd name="connsiteY4" fmla="*/ 10084 h 130586"/>
              <a:gd name="connsiteX5" fmla="*/ 6419 w 106395"/>
              <a:gd name="connsiteY5" fmla="*/ 10065 h 130586"/>
              <a:gd name="connsiteX6" fmla="*/ 5185 w 106395"/>
              <a:gd name="connsiteY6" fmla="*/ 9992 h 130586"/>
              <a:gd name="connsiteX7" fmla="*/ 4338 w 106395"/>
              <a:gd name="connsiteY7" fmla="*/ 10104 h 130586"/>
              <a:gd name="connsiteX8" fmla="*/ 3348 w 106395"/>
              <a:gd name="connsiteY8" fmla="*/ 11683 h 130586"/>
              <a:gd name="connsiteX9" fmla="*/ 2870 w 106395"/>
              <a:gd name="connsiteY9" fmla="*/ 13650 h 130586"/>
              <a:gd name="connsiteX10" fmla="*/ 3984 w 106395"/>
              <a:gd name="connsiteY10" fmla="*/ 15434 h 130586"/>
              <a:gd name="connsiteX11" fmla="*/ 2990 w 106395"/>
              <a:gd name="connsiteY11" fmla="*/ 16719 h 130586"/>
              <a:gd name="connsiteX12" fmla="*/ 1426 w 106395"/>
              <a:gd name="connsiteY12" fmla="*/ 17408 h 130586"/>
              <a:gd name="connsiteX13" fmla="*/ 67 w 106395"/>
              <a:gd name="connsiteY13" fmla="*/ 22295 h 130586"/>
              <a:gd name="connsiteX14" fmla="*/ 725 w 106395"/>
              <a:gd name="connsiteY14" fmla="*/ 27017 h 130586"/>
              <a:gd name="connsiteX15" fmla="*/ 460 w 106395"/>
              <a:gd name="connsiteY15" fmla="*/ 28724 h 130586"/>
              <a:gd name="connsiteX16" fmla="*/ 2085 w 106395"/>
              <a:gd name="connsiteY16" fmla="*/ 29773 h 130586"/>
              <a:gd name="connsiteX17" fmla="*/ 4316 w 106395"/>
              <a:gd name="connsiteY17" fmla="*/ 30130 h 130586"/>
              <a:gd name="connsiteX18" fmla="*/ 6222 w 106395"/>
              <a:gd name="connsiteY18" fmla="*/ 29528 h 130586"/>
              <a:gd name="connsiteX19" fmla="*/ 10742 w 106395"/>
              <a:gd name="connsiteY19" fmla="*/ 28121 h 130586"/>
              <a:gd name="connsiteX20" fmla="*/ 17372 w 106395"/>
              <a:gd name="connsiteY20" fmla="*/ 29196 h 130586"/>
              <a:gd name="connsiteX21" fmla="*/ 20738 w 106395"/>
              <a:gd name="connsiteY21" fmla="*/ 31028 h 130586"/>
              <a:gd name="connsiteX22" fmla="*/ 20488 w 106395"/>
              <a:gd name="connsiteY22" fmla="*/ 35993 h 130586"/>
              <a:gd name="connsiteX23" fmla="*/ 17976 w 106395"/>
              <a:gd name="connsiteY23" fmla="*/ 40567 h 130586"/>
              <a:gd name="connsiteX24" fmla="*/ 17767 w 106395"/>
              <a:gd name="connsiteY24" fmla="*/ 45436 h 130586"/>
              <a:gd name="connsiteX25" fmla="*/ 19313 w 106395"/>
              <a:gd name="connsiteY25" fmla="*/ 51198 h 130586"/>
              <a:gd name="connsiteX26" fmla="*/ 21202 w 106395"/>
              <a:gd name="connsiteY26" fmla="*/ 57601 h 130586"/>
              <a:gd name="connsiteX27" fmla="*/ 20683 w 106395"/>
              <a:gd name="connsiteY27" fmla="*/ 62645 h 130586"/>
              <a:gd name="connsiteX28" fmla="*/ 26305 w 106395"/>
              <a:gd name="connsiteY28" fmla="*/ 69471 h 130586"/>
              <a:gd name="connsiteX29" fmla="*/ 32531 w 106395"/>
              <a:gd name="connsiteY29" fmla="*/ 76701 h 130586"/>
              <a:gd name="connsiteX30" fmla="*/ 33596 w 106395"/>
              <a:gd name="connsiteY30" fmla="*/ 81425 h 130586"/>
              <a:gd name="connsiteX31" fmla="*/ 38147 w 106395"/>
              <a:gd name="connsiteY31" fmla="*/ 88307 h 130586"/>
              <a:gd name="connsiteX32" fmla="*/ 44363 w 106395"/>
              <a:gd name="connsiteY32" fmla="*/ 90388 h 130586"/>
              <a:gd name="connsiteX33" fmla="*/ 47308 w 106395"/>
              <a:gd name="connsiteY33" fmla="*/ 91437 h 130586"/>
              <a:gd name="connsiteX34" fmla="*/ 95590 w 106395"/>
              <a:gd name="connsiteY34" fmla="*/ 128275 h 130586"/>
              <a:gd name="connsiteX35" fmla="*/ 98722 w 106395"/>
              <a:gd name="connsiteY35" fmla="*/ 126412 h 130586"/>
              <a:gd name="connsiteX36" fmla="*/ 99037 w 106395"/>
              <a:gd name="connsiteY36" fmla="*/ 123766 h 130586"/>
              <a:gd name="connsiteX37" fmla="*/ 98485 w 106395"/>
              <a:gd name="connsiteY37" fmla="*/ 120489 h 130586"/>
              <a:gd name="connsiteX38" fmla="*/ 100794 w 106395"/>
              <a:gd name="connsiteY38" fmla="*/ 116480 h 130586"/>
              <a:gd name="connsiteX39" fmla="*/ 103122 w 106395"/>
              <a:gd name="connsiteY39" fmla="*/ 111488 h 130586"/>
              <a:gd name="connsiteX40" fmla="*/ 52291 w 106395"/>
              <a:gd name="connsiteY40" fmla="*/ 85834 h 130586"/>
              <a:gd name="connsiteX41" fmla="*/ 48315 w 106395"/>
              <a:gd name="connsiteY41" fmla="*/ 85159 h 130586"/>
              <a:gd name="connsiteX42" fmla="*/ 44344 w 106395"/>
              <a:gd name="connsiteY42" fmla="*/ 84447 h 130586"/>
              <a:gd name="connsiteX43" fmla="*/ 42054 w 106395"/>
              <a:gd name="connsiteY43" fmla="*/ 77635 h 130586"/>
              <a:gd name="connsiteX44" fmla="*/ 48245 w 106395"/>
              <a:gd name="connsiteY44" fmla="*/ 73783 h 130586"/>
              <a:gd name="connsiteX45" fmla="*/ 48436 w 106395"/>
              <a:gd name="connsiteY45" fmla="*/ 73786 h 130586"/>
              <a:gd name="connsiteX46" fmla="*/ 53778 w 106395"/>
              <a:gd name="connsiteY46" fmla="*/ 78335 h 130586"/>
              <a:gd name="connsiteX47" fmla="*/ 54643 w 106395"/>
              <a:gd name="connsiteY47" fmla="*/ 78928 h 130586"/>
              <a:gd name="connsiteX48" fmla="*/ 55406 w 106395"/>
              <a:gd name="connsiteY48" fmla="*/ 78741 h 130586"/>
              <a:gd name="connsiteX49" fmla="*/ 56413 w 106395"/>
              <a:gd name="connsiteY49" fmla="*/ 77119 h 130586"/>
              <a:gd name="connsiteX50" fmla="*/ 56768 w 106395"/>
              <a:gd name="connsiteY50" fmla="*/ 75186 h 130586"/>
              <a:gd name="connsiteX51" fmla="*/ 60169 w 106395"/>
              <a:gd name="connsiteY51" fmla="*/ 72690 h 130586"/>
              <a:gd name="connsiteX52" fmla="*/ 60205 w 106395"/>
              <a:gd name="connsiteY52" fmla="*/ 72690 h 130586"/>
              <a:gd name="connsiteX53" fmla="*/ 60231 w 106395"/>
              <a:gd name="connsiteY53" fmla="*/ 72690 h 130586"/>
              <a:gd name="connsiteX54" fmla="*/ 64024 w 106395"/>
              <a:gd name="connsiteY54" fmla="*/ 70013 h 130586"/>
              <a:gd name="connsiteX55" fmla="*/ 65377 w 106395"/>
              <a:gd name="connsiteY55" fmla="*/ 65693 h 130586"/>
              <a:gd name="connsiteX56" fmla="*/ 64864 w 106395"/>
              <a:gd name="connsiteY56" fmla="*/ 63238 h 130586"/>
              <a:gd name="connsiteX57" fmla="*/ 66346 w 106395"/>
              <a:gd name="connsiteY57" fmla="*/ 61978 h 130586"/>
              <a:gd name="connsiteX58" fmla="*/ 71246 w 106395"/>
              <a:gd name="connsiteY58" fmla="*/ 60995 h 130586"/>
              <a:gd name="connsiteX59" fmla="*/ 71773 w 106395"/>
              <a:gd name="connsiteY59" fmla="*/ 61005 h 130586"/>
              <a:gd name="connsiteX60" fmla="*/ 71924 w 106395"/>
              <a:gd name="connsiteY60" fmla="*/ 61009 h 130586"/>
              <a:gd name="connsiteX61" fmla="*/ 75037 w 106395"/>
              <a:gd name="connsiteY61" fmla="*/ 58671 h 130586"/>
              <a:gd name="connsiteX62" fmla="*/ 76843 w 106395"/>
              <a:gd name="connsiteY62" fmla="*/ 55719 h 130586"/>
              <a:gd name="connsiteX63" fmla="*/ 78605 w 106395"/>
              <a:gd name="connsiteY63" fmla="*/ 55227 h 130586"/>
              <a:gd name="connsiteX64" fmla="*/ 81632 w 106395"/>
              <a:gd name="connsiteY64" fmla="*/ 55493 h 130586"/>
              <a:gd name="connsiteX65" fmla="*/ 81963 w 106395"/>
              <a:gd name="connsiteY65" fmla="*/ 55483 h 130586"/>
              <a:gd name="connsiteX66" fmla="*/ 85768 w 106395"/>
              <a:gd name="connsiteY66" fmla="*/ 50015 h 130586"/>
              <a:gd name="connsiteX67" fmla="*/ 83951 w 106395"/>
              <a:gd name="connsiteY67" fmla="*/ 46884 h 130586"/>
              <a:gd name="connsiteX68" fmla="*/ 82067 w 106395"/>
              <a:gd name="connsiteY68" fmla="*/ 42277 h 130586"/>
              <a:gd name="connsiteX69" fmla="*/ 80684 w 106395"/>
              <a:gd name="connsiteY69" fmla="*/ 37947 h 130586"/>
              <a:gd name="connsiteX70" fmla="*/ 75879 w 106395"/>
              <a:gd name="connsiteY70" fmla="*/ 38686 h 130586"/>
              <a:gd name="connsiteX71" fmla="*/ 74331 w 106395"/>
              <a:gd name="connsiteY71" fmla="*/ 34192 h 130586"/>
              <a:gd name="connsiteX72" fmla="*/ 71396 w 106395"/>
              <a:gd name="connsiteY72" fmla="*/ 32657 h 130586"/>
              <a:gd name="connsiteX73" fmla="*/ 70106 w 106395"/>
              <a:gd name="connsiteY73" fmla="*/ 32999 h 130586"/>
              <a:gd name="connsiteX74" fmla="*/ 68715 w 106395"/>
              <a:gd name="connsiteY74" fmla="*/ 37187 h 130586"/>
              <a:gd name="connsiteX75" fmla="*/ 69563 w 106395"/>
              <a:gd name="connsiteY75" fmla="*/ 41791 h 130586"/>
              <a:gd name="connsiteX76" fmla="*/ 66925 w 106395"/>
              <a:gd name="connsiteY76" fmla="*/ 45042 h 130586"/>
              <a:gd name="connsiteX77" fmla="*/ 66868 w 106395"/>
              <a:gd name="connsiteY77" fmla="*/ 45041 h 130586"/>
              <a:gd name="connsiteX78" fmla="*/ 64751 w 106395"/>
              <a:gd name="connsiteY78" fmla="*/ 43941 h 130586"/>
              <a:gd name="connsiteX79" fmla="*/ 62225 w 106395"/>
              <a:gd name="connsiteY79" fmla="*/ 41553 h 130586"/>
              <a:gd name="connsiteX80" fmla="*/ 59612 w 106395"/>
              <a:gd name="connsiteY80" fmla="*/ 40982 h 130586"/>
              <a:gd name="connsiteX81" fmla="*/ 55418 w 106395"/>
              <a:gd name="connsiteY81" fmla="*/ 33965 h 130586"/>
              <a:gd name="connsiteX82" fmla="*/ 61025 w 106395"/>
              <a:gd name="connsiteY82" fmla="*/ 29882 h 130586"/>
              <a:gd name="connsiteX83" fmla="*/ 62645 w 106395"/>
              <a:gd name="connsiteY83" fmla="*/ 30143 h 130586"/>
              <a:gd name="connsiteX84" fmla="*/ 66173 w 106395"/>
              <a:gd name="connsiteY84" fmla="*/ 20991 h 130586"/>
              <a:gd name="connsiteX85" fmla="*/ 57300 w 106395"/>
              <a:gd name="connsiteY85" fmla="*/ 15226 h 130586"/>
              <a:gd name="connsiteX86" fmla="*/ 54042 w 106395"/>
              <a:gd name="connsiteY86" fmla="*/ 15007 h 130586"/>
              <a:gd name="connsiteX87" fmla="*/ 46888 w 106395"/>
              <a:gd name="connsiteY87" fmla="*/ 9310 h 130586"/>
              <a:gd name="connsiteX88" fmla="*/ 43987 w 106395"/>
              <a:gd name="connsiteY88" fmla="*/ 8778 h 130586"/>
              <a:gd name="connsiteX89" fmla="*/ 41559 w 106395"/>
              <a:gd name="connsiteY89" fmla="*/ 8823 h 130586"/>
              <a:gd name="connsiteX90" fmla="*/ 39326 w 106395"/>
              <a:gd name="connsiteY90" fmla="*/ 8547 h 130586"/>
              <a:gd name="connsiteX91" fmla="*/ 36454 w 106395"/>
              <a:gd name="connsiteY91" fmla="*/ 8023 h 130586"/>
              <a:gd name="connsiteX92" fmla="*/ 35639 w 106395"/>
              <a:gd name="connsiteY92" fmla="*/ 8064 h 130586"/>
              <a:gd name="connsiteX93" fmla="*/ 30985 w 106395"/>
              <a:gd name="connsiteY93" fmla="*/ 9499 h 130586"/>
              <a:gd name="connsiteX94" fmla="*/ 25633 w 106395"/>
              <a:gd name="connsiteY94" fmla="*/ 5605 h 130586"/>
              <a:gd name="connsiteX95" fmla="*/ 22440 w 106395"/>
              <a:gd name="connsiteY95" fmla="*/ 2870 h 130586"/>
              <a:gd name="connsiteX96" fmla="*/ 17108 w 106395"/>
              <a:gd name="connsiteY96" fmla="*/ 125 h 130586"/>
              <a:gd name="connsiteX97" fmla="*/ 15752 w 106395"/>
              <a:gd name="connsiteY97" fmla="*/ 263 h 130586"/>
              <a:gd name="connsiteX98" fmla="*/ 13715 w 106395"/>
              <a:gd name="connsiteY98" fmla="*/ 0 h 130586"/>
              <a:gd name="connsiteX0" fmla="*/ 13715 w 106395"/>
              <a:gd name="connsiteY0" fmla="*/ 0 h 126412"/>
              <a:gd name="connsiteX1" fmla="*/ 7339 w 106395"/>
              <a:gd name="connsiteY1" fmla="*/ 2357 h 126412"/>
              <a:gd name="connsiteX2" fmla="*/ 8341 w 106395"/>
              <a:gd name="connsiteY2" fmla="*/ 6203 h 126412"/>
              <a:gd name="connsiteX3" fmla="*/ 10097 w 106395"/>
              <a:gd name="connsiteY3" fmla="*/ 9549 h 126412"/>
              <a:gd name="connsiteX4" fmla="*/ 7200 w 106395"/>
              <a:gd name="connsiteY4" fmla="*/ 10084 h 126412"/>
              <a:gd name="connsiteX5" fmla="*/ 6419 w 106395"/>
              <a:gd name="connsiteY5" fmla="*/ 10065 h 126412"/>
              <a:gd name="connsiteX6" fmla="*/ 5185 w 106395"/>
              <a:gd name="connsiteY6" fmla="*/ 9992 h 126412"/>
              <a:gd name="connsiteX7" fmla="*/ 4338 w 106395"/>
              <a:gd name="connsiteY7" fmla="*/ 10104 h 126412"/>
              <a:gd name="connsiteX8" fmla="*/ 3348 w 106395"/>
              <a:gd name="connsiteY8" fmla="*/ 11683 h 126412"/>
              <a:gd name="connsiteX9" fmla="*/ 2870 w 106395"/>
              <a:gd name="connsiteY9" fmla="*/ 13650 h 126412"/>
              <a:gd name="connsiteX10" fmla="*/ 3984 w 106395"/>
              <a:gd name="connsiteY10" fmla="*/ 15434 h 126412"/>
              <a:gd name="connsiteX11" fmla="*/ 2990 w 106395"/>
              <a:gd name="connsiteY11" fmla="*/ 16719 h 126412"/>
              <a:gd name="connsiteX12" fmla="*/ 1426 w 106395"/>
              <a:gd name="connsiteY12" fmla="*/ 17408 h 126412"/>
              <a:gd name="connsiteX13" fmla="*/ 67 w 106395"/>
              <a:gd name="connsiteY13" fmla="*/ 22295 h 126412"/>
              <a:gd name="connsiteX14" fmla="*/ 725 w 106395"/>
              <a:gd name="connsiteY14" fmla="*/ 27017 h 126412"/>
              <a:gd name="connsiteX15" fmla="*/ 460 w 106395"/>
              <a:gd name="connsiteY15" fmla="*/ 28724 h 126412"/>
              <a:gd name="connsiteX16" fmla="*/ 2085 w 106395"/>
              <a:gd name="connsiteY16" fmla="*/ 29773 h 126412"/>
              <a:gd name="connsiteX17" fmla="*/ 4316 w 106395"/>
              <a:gd name="connsiteY17" fmla="*/ 30130 h 126412"/>
              <a:gd name="connsiteX18" fmla="*/ 6222 w 106395"/>
              <a:gd name="connsiteY18" fmla="*/ 29528 h 126412"/>
              <a:gd name="connsiteX19" fmla="*/ 10742 w 106395"/>
              <a:gd name="connsiteY19" fmla="*/ 28121 h 126412"/>
              <a:gd name="connsiteX20" fmla="*/ 17372 w 106395"/>
              <a:gd name="connsiteY20" fmla="*/ 29196 h 126412"/>
              <a:gd name="connsiteX21" fmla="*/ 20738 w 106395"/>
              <a:gd name="connsiteY21" fmla="*/ 31028 h 126412"/>
              <a:gd name="connsiteX22" fmla="*/ 20488 w 106395"/>
              <a:gd name="connsiteY22" fmla="*/ 35993 h 126412"/>
              <a:gd name="connsiteX23" fmla="*/ 17976 w 106395"/>
              <a:gd name="connsiteY23" fmla="*/ 40567 h 126412"/>
              <a:gd name="connsiteX24" fmla="*/ 17767 w 106395"/>
              <a:gd name="connsiteY24" fmla="*/ 45436 h 126412"/>
              <a:gd name="connsiteX25" fmla="*/ 19313 w 106395"/>
              <a:gd name="connsiteY25" fmla="*/ 51198 h 126412"/>
              <a:gd name="connsiteX26" fmla="*/ 21202 w 106395"/>
              <a:gd name="connsiteY26" fmla="*/ 57601 h 126412"/>
              <a:gd name="connsiteX27" fmla="*/ 20683 w 106395"/>
              <a:gd name="connsiteY27" fmla="*/ 62645 h 126412"/>
              <a:gd name="connsiteX28" fmla="*/ 26305 w 106395"/>
              <a:gd name="connsiteY28" fmla="*/ 69471 h 126412"/>
              <a:gd name="connsiteX29" fmla="*/ 32531 w 106395"/>
              <a:gd name="connsiteY29" fmla="*/ 76701 h 126412"/>
              <a:gd name="connsiteX30" fmla="*/ 33596 w 106395"/>
              <a:gd name="connsiteY30" fmla="*/ 81425 h 126412"/>
              <a:gd name="connsiteX31" fmla="*/ 38147 w 106395"/>
              <a:gd name="connsiteY31" fmla="*/ 88307 h 126412"/>
              <a:gd name="connsiteX32" fmla="*/ 44363 w 106395"/>
              <a:gd name="connsiteY32" fmla="*/ 90388 h 126412"/>
              <a:gd name="connsiteX33" fmla="*/ 47308 w 106395"/>
              <a:gd name="connsiteY33" fmla="*/ 91437 h 126412"/>
              <a:gd name="connsiteX34" fmla="*/ 98722 w 106395"/>
              <a:gd name="connsiteY34" fmla="*/ 126412 h 126412"/>
              <a:gd name="connsiteX35" fmla="*/ 99037 w 106395"/>
              <a:gd name="connsiteY35" fmla="*/ 123766 h 126412"/>
              <a:gd name="connsiteX36" fmla="*/ 98485 w 106395"/>
              <a:gd name="connsiteY36" fmla="*/ 120489 h 126412"/>
              <a:gd name="connsiteX37" fmla="*/ 100794 w 106395"/>
              <a:gd name="connsiteY37" fmla="*/ 116480 h 126412"/>
              <a:gd name="connsiteX38" fmla="*/ 103122 w 106395"/>
              <a:gd name="connsiteY38" fmla="*/ 111488 h 126412"/>
              <a:gd name="connsiteX39" fmla="*/ 52291 w 106395"/>
              <a:gd name="connsiteY39" fmla="*/ 85834 h 126412"/>
              <a:gd name="connsiteX40" fmla="*/ 48315 w 106395"/>
              <a:gd name="connsiteY40" fmla="*/ 85159 h 126412"/>
              <a:gd name="connsiteX41" fmla="*/ 44344 w 106395"/>
              <a:gd name="connsiteY41" fmla="*/ 84447 h 126412"/>
              <a:gd name="connsiteX42" fmla="*/ 42054 w 106395"/>
              <a:gd name="connsiteY42" fmla="*/ 77635 h 126412"/>
              <a:gd name="connsiteX43" fmla="*/ 48245 w 106395"/>
              <a:gd name="connsiteY43" fmla="*/ 73783 h 126412"/>
              <a:gd name="connsiteX44" fmla="*/ 48436 w 106395"/>
              <a:gd name="connsiteY44" fmla="*/ 73786 h 126412"/>
              <a:gd name="connsiteX45" fmla="*/ 53778 w 106395"/>
              <a:gd name="connsiteY45" fmla="*/ 78335 h 126412"/>
              <a:gd name="connsiteX46" fmla="*/ 54643 w 106395"/>
              <a:gd name="connsiteY46" fmla="*/ 78928 h 126412"/>
              <a:gd name="connsiteX47" fmla="*/ 55406 w 106395"/>
              <a:gd name="connsiteY47" fmla="*/ 78741 h 126412"/>
              <a:gd name="connsiteX48" fmla="*/ 56413 w 106395"/>
              <a:gd name="connsiteY48" fmla="*/ 77119 h 126412"/>
              <a:gd name="connsiteX49" fmla="*/ 56768 w 106395"/>
              <a:gd name="connsiteY49" fmla="*/ 75186 h 126412"/>
              <a:gd name="connsiteX50" fmla="*/ 60169 w 106395"/>
              <a:gd name="connsiteY50" fmla="*/ 72690 h 126412"/>
              <a:gd name="connsiteX51" fmla="*/ 60205 w 106395"/>
              <a:gd name="connsiteY51" fmla="*/ 72690 h 126412"/>
              <a:gd name="connsiteX52" fmla="*/ 60231 w 106395"/>
              <a:gd name="connsiteY52" fmla="*/ 72690 h 126412"/>
              <a:gd name="connsiteX53" fmla="*/ 64024 w 106395"/>
              <a:gd name="connsiteY53" fmla="*/ 70013 h 126412"/>
              <a:gd name="connsiteX54" fmla="*/ 65377 w 106395"/>
              <a:gd name="connsiteY54" fmla="*/ 65693 h 126412"/>
              <a:gd name="connsiteX55" fmla="*/ 64864 w 106395"/>
              <a:gd name="connsiteY55" fmla="*/ 63238 h 126412"/>
              <a:gd name="connsiteX56" fmla="*/ 66346 w 106395"/>
              <a:gd name="connsiteY56" fmla="*/ 61978 h 126412"/>
              <a:gd name="connsiteX57" fmla="*/ 71246 w 106395"/>
              <a:gd name="connsiteY57" fmla="*/ 60995 h 126412"/>
              <a:gd name="connsiteX58" fmla="*/ 71773 w 106395"/>
              <a:gd name="connsiteY58" fmla="*/ 61005 h 126412"/>
              <a:gd name="connsiteX59" fmla="*/ 71924 w 106395"/>
              <a:gd name="connsiteY59" fmla="*/ 61009 h 126412"/>
              <a:gd name="connsiteX60" fmla="*/ 75037 w 106395"/>
              <a:gd name="connsiteY60" fmla="*/ 58671 h 126412"/>
              <a:gd name="connsiteX61" fmla="*/ 76843 w 106395"/>
              <a:gd name="connsiteY61" fmla="*/ 55719 h 126412"/>
              <a:gd name="connsiteX62" fmla="*/ 78605 w 106395"/>
              <a:gd name="connsiteY62" fmla="*/ 55227 h 126412"/>
              <a:gd name="connsiteX63" fmla="*/ 81632 w 106395"/>
              <a:gd name="connsiteY63" fmla="*/ 55493 h 126412"/>
              <a:gd name="connsiteX64" fmla="*/ 81963 w 106395"/>
              <a:gd name="connsiteY64" fmla="*/ 55483 h 126412"/>
              <a:gd name="connsiteX65" fmla="*/ 85768 w 106395"/>
              <a:gd name="connsiteY65" fmla="*/ 50015 h 126412"/>
              <a:gd name="connsiteX66" fmla="*/ 83951 w 106395"/>
              <a:gd name="connsiteY66" fmla="*/ 46884 h 126412"/>
              <a:gd name="connsiteX67" fmla="*/ 82067 w 106395"/>
              <a:gd name="connsiteY67" fmla="*/ 42277 h 126412"/>
              <a:gd name="connsiteX68" fmla="*/ 80684 w 106395"/>
              <a:gd name="connsiteY68" fmla="*/ 37947 h 126412"/>
              <a:gd name="connsiteX69" fmla="*/ 75879 w 106395"/>
              <a:gd name="connsiteY69" fmla="*/ 38686 h 126412"/>
              <a:gd name="connsiteX70" fmla="*/ 74331 w 106395"/>
              <a:gd name="connsiteY70" fmla="*/ 34192 h 126412"/>
              <a:gd name="connsiteX71" fmla="*/ 71396 w 106395"/>
              <a:gd name="connsiteY71" fmla="*/ 32657 h 126412"/>
              <a:gd name="connsiteX72" fmla="*/ 70106 w 106395"/>
              <a:gd name="connsiteY72" fmla="*/ 32999 h 126412"/>
              <a:gd name="connsiteX73" fmla="*/ 68715 w 106395"/>
              <a:gd name="connsiteY73" fmla="*/ 37187 h 126412"/>
              <a:gd name="connsiteX74" fmla="*/ 69563 w 106395"/>
              <a:gd name="connsiteY74" fmla="*/ 41791 h 126412"/>
              <a:gd name="connsiteX75" fmla="*/ 66925 w 106395"/>
              <a:gd name="connsiteY75" fmla="*/ 45042 h 126412"/>
              <a:gd name="connsiteX76" fmla="*/ 66868 w 106395"/>
              <a:gd name="connsiteY76" fmla="*/ 45041 h 126412"/>
              <a:gd name="connsiteX77" fmla="*/ 64751 w 106395"/>
              <a:gd name="connsiteY77" fmla="*/ 43941 h 126412"/>
              <a:gd name="connsiteX78" fmla="*/ 62225 w 106395"/>
              <a:gd name="connsiteY78" fmla="*/ 41553 h 126412"/>
              <a:gd name="connsiteX79" fmla="*/ 59612 w 106395"/>
              <a:gd name="connsiteY79" fmla="*/ 40982 h 126412"/>
              <a:gd name="connsiteX80" fmla="*/ 55418 w 106395"/>
              <a:gd name="connsiteY80" fmla="*/ 33965 h 126412"/>
              <a:gd name="connsiteX81" fmla="*/ 61025 w 106395"/>
              <a:gd name="connsiteY81" fmla="*/ 29882 h 126412"/>
              <a:gd name="connsiteX82" fmla="*/ 62645 w 106395"/>
              <a:gd name="connsiteY82" fmla="*/ 30143 h 126412"/>
              <a:gd name="connsiteX83" fmla="*/ 66173 w 106395"/>
              <a:gd name="connsiteY83" fmla="*/ 20991 h 126412"/>
              <a:gd name="connsiteX84" fmla="*/ 57300 w 106395"/>
              <a:gd name="connsiteY84" fmla="*/ 15226 h 126412"/>
              <a:gd name="connsiteX85" fmla="*/ 54042 w 106395"/>
              <a:gd name="connsiteY85" fmla="*/ 15007 h 126412"/>
              <a:gd name="connsiteX86" fmla="*/ 46888 w 106395"/>
              <a:gd name="connsiteY86" fmla="*/ 9310 h 126412"/>
              <a:gd name="connsiteX87" fmla="*/ 43987 w 106395"/>
              <a:gd name="connsiteY87" fmla="*/ 8778 h 126412"/>
              <a:gd name="connsiteX88" fmla="*/ 41559 w 106395"/>
              <a:gd name="connsiteY88" fmla="*/ 8823 h 126412"/>
              <a:gd name="connsiteX89" fmla="*/ 39326 w 106395"/>
              <a:gd name="connsiteY89" fmla="*/ 8547 h 126412"/>
              <a:gd name="connsiteX90" fmla="*/ 36454 w 106395"/>
              <a:gd name="connsiteY90" fmla="*/ 8023 h 126412"/>
              <a:gd name="connsiteX91" fmla="*/ 35639 w 106395"/>
              <a:gd name="connsiteY91" fmla="*/ 8064 h 126412"/>
              <a:gd name="connsiteX92" fmla="*/ 30985 w 106395"/>
              <a:gd name="connsiteY92" fmla="*/ 9499 h 126412"/>
              <a:gd name="connsiteX93" fmla="*/ 25633 w 106395"/>
              <a:gd name="connsiteY93" fmla="*/ 5605 h 126412"/>
              <a:gd name="connsiteX94" fmla="*/ 22440 w 106395"/>
              <a:gd name="connsiteY94" fmla="*/ 2870 h 126412"/>
              <a:gd name="connsiteX95" fmla="*/ 17108 w 106395"/>
              <a:gd name="connsiteY95" fmla="*/ 125 h 126412"/>
              <a:gd name="connsiteX96" fmla="*/ 15752 w 106395"/>
              <a:gd name="connsiteY96" fmla="*/ 263 h 126412"/>
              <a:gd name="connsiteX97" fmla="*/ 13715 w 106395"/>
              <a:gd name="connsiteY97" fmla="*/ 0 h 126412"/>
              <a:gd name="connsiteX0" fmla="*/ 13715 w 106395"/>
              <a:gd name="connsiteY0" fmla="*/ 0 h 123766"/>
              <a:gd name="connsiteX1" fmla="*/ 7339 w 106395"/>
              <a:gd name="connsiteY1" fmla="*/ 2357 h 123766"/>
              <a:gd name="connsiteX2" fmla="*/ 8341 w 106395"/>
              <a:gd name="connsiteY2" fmla="*/ 6203 h 123766"/>
              <a:gd name="connsiteX3" fmla="*/ 10097 w 106395"/>
              <a:gd name="connsiteY3" fmla="*/ 9549 h 123766"/>
              <a:gd name="connsiteX4" fmla="*/ 7200 w 106395"/>
              <a:gd name="connsiteY4" fmla="*/ 10084 h 123766"/>
              <a:gd name="connsiteX5" fmla="*/ 6419 w 106395"/>
              <a:gd name="connsiteY5" fmla="*/ 10065 h 123766"/>
              <a:gd name="connsiteX6" fmla="*/ 5185 w 106395"/>
              <a:gd name="connsiteY6" fmla="*/ 9992 h 123766"/>
              <a:gd name="connsiteX7" fmla="*/ 4338 w 106395"/>
              <a:gd name="connsiteY7" fmla="*/ 10104 h 123766"/>
              <a:gd name="connsiteX8" fmla="*/ 3348 w 106395"/>
              <a:gd name="connsiteY8" fmla="*/ 11683 h 123766"/>
              <a:gd name="connsiteX9" fmla="*/ 2870 w 106395"/>
              <a:gd name="connsiteY9" fmla="*/ 13650 h 123766"/>
              <a:gd name="connsiteX10" fmla="*/ 3984 w 106395"/>
              <a:gd name="connsiteY10" fmla="*/ 15434 h 123766"/>
              <a:gd name="connsiteX11" fmla="*/ 2990 w 106395"/>
              <a:gd name="connsiteY11" fmla="*/ 16719 h 123766"/>
              <a:gd name="connsiteX12" fmla="*/ 1426 w 106395"/>
              <a:gd name="connsiteY12" fmla="*/ 17408 h 123766"/>
              <a:gd name="connsiteX13" fmla="*/ 67 w 106395"/>
              <a:gd name="connsiteY13" fmla="*/ 22295 h 123766"/>
              <a:gd name="connsiteX14" fmla="*/ 725 w 106395"/>
              <a:gd name="connsiteY14" fmla="*/ 27017 h 123766"/>
              <a:gd name="connsiteX15" fmla="*/ 460 w 106395"/>
              <a:gd name="connsiteY15" fmla="*/ 28724 h 123766"/>
              <a:gd name="connsiteX16" fmla="*/ 2085 w 106395"/>
              <a:gd name="connsiteY16" fmla="*/ 29773 h 123766"/>
              <a:gd name="connsiteX17" fmla="*/ 4316 w 106395"/>
              <a:gd name="connsiteY17" fmla="*/ 30130 h 123766"/>
              <a:gd name="connsiteX18" fmla="*/ 6222 w 106395"/>
              <a:gd name="connsiteY18" fmla="*/ 29528 h 123766"/>
              <a:gd name="connsiteX19" fmla="*/ 10742 w 106395"/>
              <a:gd name="connsiteY19" fmla="*/ 28121 h 123766"/>
              <a:gd name="connsiteX20" fmla="*/ 17372 w 106395"/>
              <a:gd name="connsiteY20" fmla="*/ 29196 h 123766"/>
              <a:gd name="connsiteX21" fmla="*/ 20738 w 106395"/>
              <a:gd name="connsiteY21" fmla="*/ 31028 h 123766"/>
              <a:gd name="connsiteX22" fmla="*/ 20488 w 106395"/>
              <a:gd name="connsiteY22" fmla="*/ 35993 h 123766"/>
              <a:gd name="connsiteX23" fmla="*/ 17976 w 106395"/>
              <a:gd name="connsiteY23" fmla="*/ 40567 h 123766"/>
              <a:gd name="connsiteX24" fmla="*/ 17767 w 106395"/>
              <a:gd name="connsiteY24" fmla="*/ 45436 h 123766"/>
              <a:gd name="connsiteX25" fmla="*/ 19313 w 106395"/>
              <a:gd name="connsiteY25" fmla="*/ 51198 h 123766"/>
              <a:gd name="connsiteX26" fmla="*/ 21202 w 106395"/>
              <a:gd name="connsiteY26" fmla="*/ 57601 h 123766"/>
              <a:gd name="connsiteX27" fmla="*/ 20683 w 106395"/>
              <a:gd name="connsiteY27" fmla="*/ 62645 h 123766"/>
              <a:gd name="connsiteX28" fmla="*/ 26305 w 106395"/>
              <a:gd name="connsiteY28" fmla="*/ 69471 h 123766"/>
              <a:gd name="connsiteX29" fmla="*/ 32531 w 106395"/>
              <a:gd name="connsiteY29" fmla="*/ 76701 h 123766"/>
              <a:gd name="connsiteX30" fmla="*/ 33596 w 106395"/>
              <a:gd name="connsiteY30" fmla="*/ 81425 h 123766"/>
              <a:gd name="connsiteX31" fmla="*/ 38147 w 106395"/>
              <a:gd name="connsiteY31" fmla="*/ 88307 h 123766"/>
              <a:gd name="connsiteX32" fmla="*/ 44363 w 106395"/>
              <a:gd name="connsiteY32" fmla="*/ 90388 h 123766"/>
              <a:gd name="connsiteX33" fmla="*/ 47308 w 106395"/>
              <a:gd name="connsiteY33" fmla="*/ 91437 h 123766"/>
              <a:gd name="connsiteX34" fmla="*/ 99037 w 106395"/>
              <a:gd name="connsiteY34" fmla="*/ 123766 h 123766"/>
              <a:gd name="connsiteX35" fmla="*/ 98485 w 106395"/>
              <a:gd name="connsiteY35" fmla="*/ 120489 h 123766"/>
              <a:gd name="connsiteX36" fmla="*/ 100794 w 106395"/>
              <a:gd name="connsiteY36" fmla="*/ 116480 h 123766"/>
              <a:gd name="connsiteX37" fmla="*/ 103122 w 106395"/>
              <a:gd name="connsiteY37" fmla="*/ 111488 h 123766"/>
              <a:gd name="connsiteX38" fmla="*/ 52291 w 106395"/>
              <a:gd name="connsiteY38" fmla="*/ 85834 h 123766"/>
              <a:gd name="connsiteX39" fmla="*/ 48315 w 106395"/>
              <a:gd name="connsiteY39" fmla="*/ 85159 h 123766"/>
              <a:gd name="connsiteX40" fmla="*/ 44344 w 106395"/>
              <a:gd name="connsiteY40" fmla="*/ 84447 h 123766"/>
              <a:gd name="connsiteX41" fmla="*/ 42054 w 106395"/>
              <a:gd name="connsiteY41" fmla="*/ 77635 h 123766"/>
              <a:gd name="connsiteX42" fmla="*/ 48245 w 106395"/>
              <a:gd name="connsiteY42" fmla="*/ 73783 h 123766"/>
              <a:gd name="connsiteX43" fmla="*/ 48436 w 106395"/>
              <a:gd name="connsiteY43" fmla="*/ 73786 h 123766"/>
              <a:gd name="connsiteX44" fmla="*/ 53778 w 106395"/>
              <a:gd name="connsiteY44" fmla="*/ 78335 h 123766"/>
              <a:gd name="connsiteX45" fmla="*/ 54643 w 106395"/>
              <a:gd name="connsiteY45" fmla="*/ 78928 h 123766"/>
              <a:gd name="connsiteX46" fmla="*/ 55406 w 106395"/>
              <a:gd name="connsiteY46" fmla="*/ 78741 h 123766"/>
              <a:gd name="connsiteX47" fmla="*/ 56413 w 106395"/>
              <a:gd name="connsiteY47" fmla="*/ 77119 h 123766"/>
              <a:gd name="connsiteX48" fmla="*/ 56768 w 106395"/>
              <a:gd name="connsiteY48" fmla="*/ 75186 h 123766"/>
              <a:gd name="connsiteX49" fmla="*/ 60169 w 106395"/>
              <a:gd name="connsiteY49" fmla="*/ 72690 h 123766"/>
              <a:gd name="connsiteX50" fmla="*/ 60205 w 106395"/>
              <a:gd name="connsiteY50" fmla="*/ 72690 h 123766"/>
              <a:gd name="connsiteX51" fmla="*/ 60231 w 106395"/>
              <a:gd name="connsiteY51" fmla="*/ 72690 h 123766"/>
              <a:gd name="connsiteX52" fmla="*/ 64024 w 106395"/>
              <a:gd name="connsiteY52" fmla="*/ 70013 h 123766"/>
              <a:gd name="connsiteX53" fmla="*/ 65377 w 106395"/>
              <a:gd name="connsiteY53" fmla="*/ 65693 h 123766"/>
              <a:gd name="connsiteX54" fmla="*/ 64864 w 106395"/>
              <a:gd name="connsiteY54" fmla="*/ 63238 h 123766"/>
              <a:gd name="connsiteX55" fmla="*/ 66346 w 106395"/>
              <a:gd name="connsiteY55" fmla="*/ 61978 h 123766"/>
              <a:gd name="connsiteX56" fmla="*/ 71246 w 106395"/>
              <a:gd name="connsiteY56" fmla="*/ 60995 h 123766"/>
              <a:gd name="connsiteX57" fmla="*/ 71773 w 106395"/>
              <a:gd name="connsiteY57" fmla="*/ 61005 h 123766"/>
              <a:gd name="connsiteX58" fmla="*/ 71924 w 106395"/>
              <a:gd name="connsiteY58" fmla="*/ 61009 h 123766"/>
              <a:gd name="connsiteX59" fmla="*/ 75037 w 106395"/>
              <a:gd name="connsiteY59" fmla="*/ 58671 h 123766"/>
              <a:gd name="connsiteX60" fmla="*/ 76843 w 106395"/>
              <a:gd name="connsiteY60" fmla="*/ 55719 h 123766"/>
              <a:gd name="connsiteX61" fmla="*/ 78605 w 106395"/>
              <a:gd name="connsiteY61" fmla="*/ 55227 h 123766"/>
              <a:gd name="connsiteX62" fmla="*/ 81632 w 106395"/>
              <a:gd name="connsiteY62" fmla="*/ 55493 h 123766"/>
              <a:gd name="connsiteX63" fmla="*/ 81963 w 106395"/>
              <a:gd name="connsiteY63" fmla="*/ 55483 h 123766"/>
              <a:gd name="connsiteX64" fmla="*/ 85768 w 106395"/>
              <a:gd name="connsiteY64" fmla="*/ 50015 h 123766"/>
              <a:gd name="connsiteX65" fmla="*/ 83951 w 106395"/>
              <a:gd name="connsiteY65" fmla="*/ 46884 h 123766"/>
              <a:gd name="connsiteX66" fmla="*/ 82067 w 106395"/>
              <a:gd name="connsiteY66" fmla="*/ 42277 h 123766"/>
              <a:gd name="connsiteX67" fmla="*/ 80684 w 106395"/>
              <a:gd name="connsiteY67" fmla="*/ 37947 h 123766"/>
              <a:gd name="connsiteX68" fmla="*/ 75879 w 106395"/>
              <a:gd name="connsiteY68" fmla="*/ 38686 h 123766"/>
              <a:gd name="connsiteX69" fmla="*/ 74331 w 106395"/>
              <a:gd name="connsiteY69" fmla="*/ 34192 h 123766"/>
              <a:gd name="connsiteX70" fmla="*/ 71396 w 106395"/>
              <a:gd name="connsiteY70" fmla="*/ 32657 h 123766"/>
              <a:gd name="connsiteX71" fmla="*/ 70106 w 106395"/>
              <a:gd name="connsiteY71" fmla="*/ 32999 h 123766"/>
              <a:gd name="connsiteX72" fmla="*/ 68715 w 106395"/>
              <a:gd name="connsiteY72" fmla="*/ 37187 h 123766"/>
              <a:gd name="connsiteX73" fmla="*/ 69563 w 106395"/>
              <a:gd name="connsiteY73" fmla="*/ 41791 h 123766"/>
              <a:gd name="connsiteX74" fmla="*/ 66925 w 106395"/>
              <a:gd name="connsiteY74" fmla="*/ 45042 h 123766"/>
              <a:gd name="connsiteX75" fmla="*/ 66868 w 106395"/>
              <a:gd name="connsiteY75" fmla="*/ 45041 h 123766"/>
              <a:gd name="connsiteX76" fmla="*/ 64751 w 106395"/>
              <a:gd name="connsiteY76" fmla="*/ 43941 h 123766"/>
              <a:gd name="connsiteX77" fmla="*/ 62225 w 106395"/>
              <a:gd name="connsiteY77" fmla="*/ 41553 h 123766"/>
              <a:gd name="connsiteX78" fmla="*/ 59612 w 106395"/>
              <a:gd name="connsiteY78" fmla="*/ 40982 h 123766"/>
              <a:gd name="connsiteX79" fmla="*/ 55418 w 106395"/>
              <a:gd name="connsiteY79" fmla="*/ 33965 h 123766"/>
              <a:gd name="connsiteX80" fmla="*/ 61025 w 106395"/>
              <a:gd name="connsiteY80" fmla="*/ 29882 h 123766"/>
              <a:gd name="connsiteX81" fmla="*/ 62645 w 106395"/>
              <a:gd name="connsiteY81" fmla="*/ 30143 h 123766"/>
              <a:gd name="connsiteX82" fmla="*/ 66173 w 106395"/>
              <a:gd name="connsiteY82" fmla="*/ 20991 h 123766"/>
              <a:gd name="connsiteX83" fmla="*/ 57300 w 106395"/>
              <a:gd name="connsiteY83" fmla="*/ 15226 h 123766"/>
              <a:gd name="connsiteX84" fmla="*/ 54042 w 106395"/>
              <a:gd name="connsiteY84" fmla="*/ 15007 h 123766"/>
              <a:gd name="connsiteX85" fmla="*/ 46888 w 106395"/>
              <a:gd name="connsiteY85" fmla="*/ 9310 h 123766"/>
              <a:gd name="connsiteX86" fmla="*/ 43987 w 106395"/>
              <a:gd name="connsiteY86" fmla="*/ 8778 h 123766"/>
              <a:gd name="connsiteX87" fmla="*/ 41559 w 106395"/>
              <a:gd name="connsiteY87" fmla="*/ 8823 h 123766"/>
              <a:gd name="connsiteX88" fmla="*/ 39326 w 106395"/>
              <a:gd name="connsiteY88" fmla="*/ 8547 h 123766"/>
              <a:gd name="connsiteX89" fmla="*/ 36454 w 106395"/>
              <a:gd name="connsiteY89" fmla="*/ 8023 h 123766"/>
              <a:gd name="connsiteX90" fmla="*/ 35639 w 106395"/>
              <a:gd name="connsiteY90" fmla="*/ 8064 h 123766"/>
              <a:gd name="connsiteX91" fmla="*/ 30985 w 106395"/>
              <a:gd name="connsiteY91" fmla="*/ 9499 h 123766"/>
              <a:gd name="connsiteX92" fmla="*/ 25633 w 106395"/>
              <a:gd name="connsiteY92" fmla="*/ 5605 h 123766"/>
              <a:gd name="connsiteX93" fmla="*/ 22440 w 106395"/>
              <a:gd name="connsiteY93" fmla="*/ 2870 h 123766"/>
              <a:gd name="connsiteX94" fmla="*/ 17108 w 106395"/>
              <a:gd name="connsiteY94" fmla="*/ 125 h 123766"/>
              <a:gd name="connsiteX95" fmla="*/ 15752 w 106395"/>
              <a:gd name="connsiteY95" fmla="*/ 263 h 123766"/>
              <a:gd name="connsiteX96" fmla="*/ 13715 w 106395"/>
              <a:gd name="connsiteY96" fmla="*/ 0 h 123766"/>
              <a:gd name="connsiteX0" fmla="*/ 13715 w 106395"/>
              <a:gd name="connsiteY0" fmla="*/ 0 h 120489"/>
              <a:gd name="connsiteX1" fmla="*/ 7339 w 106395"/>
              <a:gd name="connsiteY1" fmla="*/ 2357 h 120489"/>
              <a:gd name="connsiteX2" fmla="*/ 8341 w 106395"/>
              <a:gd name="connsiteY2" fmla="*/ 6203 h 120489"/>
              <a:gd name="connsiteX3" fmla="*/ 10097 w 106395"/>
              <a:gd name="connsiteY3" fmla="*/ 9549 h 120489"/>
              <a:gd name="connsiteX4" fmla="*/ 7200 w 106395"/>
              <a:gd name="connsiteY4" fmla="*/ 10084 h 120489"/>
              <a:gd name="connsiteX5" fmla="*/ 6419 w 106395"/>
              <a:gd name="connsiteY5" fmla="*/ 10065 h 120489"/>
              <a:gd name="connsiteX6" fmla="*/ 5185 w 106395"/>
              <a:gd name="connsiteY6" fmla="*/ 9992 h 120489"/>
              <a:gd name="connsiteX7" fmla="*/ 4338 w 106395"/>
              <a:gd name="connsiteY7" fmla="*/ 10104 h 120489"/>
              <a:gd name="connsiteX8" fmla="*/ 3348 w 106395"/>
              <a:gd name="connsiteY8" fmla="*/ 11683 h 120489"/>
              <a:gd name="connsiteX9" fmla="*/ 2870 w 106395"/>
              <a:gd name="connsiteY9" fmla="*/ 13650 h 120489"/>
              <a:gd name="connsiteX10" fmla="*/ 3984 w 106395"/>
              <a:gd name="connsiteY10" fmla="*/ 15434 h 120489"/>
              <a:gd name="connsiteX11" fmla="*/ 2990 w 106395"/>
              <a:gd name="connsiteY11" fmla="*/ 16719 h 120489"/>
              <a:gd name="connsiteX12" fmla="*/ 1426 w 106395"/>
              <a:gd name="connsiteY12" fmla="*/ 17408 h 120489"/>
              <a:gd name="connsiteX13" fmla="*/ 67 w 106395"/>
              <a:gd name="connsiteY13" fmla="*/ 22295 h 120489"/>
              <a:gd name="connsiteX14" fmla="*/ 725 w 106395"/>
              <a:gd name="connsiteY14" fmla="*/ 27017 h 120489"/>
              <a:gd name="connsiteX15" fmla="*/ 460 w 106395"/>
              <a:gd name="connsiteY15" fmla="*/ 28724 h 120489"/>
              <a:gd name="connsiteX16" fmla="*/ 2085 w 106395"/>
              <a:gd name="connsiteY16" fmla="*/ 29773 h 120489"/>
              <a:gd name="connsiteX17" fmla="*/ 4316 w 106395"/>
              <a:gd name="connsiteY17" fmla="*/ 30130 h 120489"/>
              <a:gd name="connsiteX18" fmla="*/ 6222 w 106395"/>
              <a:gd name="connsiteY18" fmla="*/ 29528 h 120489"/>
              <a:gd name="connsiteX19" fmla="*/ 10742 w 106395"/>
              <a:gd name="connsiteY19" fmla="*/ 28121 h 120489"/>
              <a:gd name="connsiteX20" fmla="*/ 17372 w 106395"/>
              <a:gd name="connsiteY20" fmla="*/ 29196 h 120489"/>
              <a:gd name="connsiteX21" fmla="*/ 20738 w 106395"/>
              <a:gd name="connsiteY21" fmla="*/ 31028 h 120489"/>
              <a:gd name="connsiteX22" fmla="*/ 20488 w 106395"/>
              <a:gd name="connsiteY22" fmla="*/ 35993 h 120489"/>
              <a:gd name="connsiteX23" fmla="*/ 17976 w 106395"/>
              <a:gd name="connsiteY23" fmla="*/ 40567 h 120489"/>
              <a:gd name="connsiteX24" fmla="*/ 17767 w 106395"/>
              <a:gd name="connsiteY24" fmla="*/ 45436 h 120489"/>
              <a:gd name="connsiteX25" fmla="*/ 19313 w 106395"/>
              <a:gd name="connsiteY25" fmla="*/ 51198 h 120489"/>
              <a:gd name="connsiteX26" fmla="*/ 21202 w 106395"/>
              <a:gd name="connsiteY26" fmla="*/ 57601 h 120489"/>
              <a:gd name="connsiteX27" fmla="*/ 20683 w 106395"/>
              <a:gd name="connsiteY27" fmla="*/ 62645 h 120489"/>
              <a:gd name="connsiteX28" fmla="*/ 26305 w 106395"/>
              <a:gd name="connsiteY28" fmla="*/ 69471 h 120489"/>
              <a:gd name="connsiteX29" fmla="*/ 32531 w 106395"/>
              <a:gd name="connsiteY29" fmla="*/ 76701 h 120489"/>
              <a:gd name="connsiteX30" fmla="*/ 33596 w 106395"/>
              <a:gd name="connsiteY30" fmla="*/ 81425 h 120489"/>
              <a:gd name="connsiteX31" fmla="*/ 38147 w 106395"/>
              <a:gd name="connsiteY31" fmla="*/ 88307 h 120489"/>
              <a:gd name="connsiteX32" fmla="*/ 44363 w 106395"/>
              <a:gd name="connsiteY32" fmla="*/ 90388 h 120489"/>
              <a:gd name="connsiteX33" fmla="*/ 47308 w 106395"/>
              <a:gd name="connsiteY33" fmla="*/ 91437 h 120489"/>
              <a:gd name="connsiteX34" fmla="*/ 98485 w 106395"/>
              <a:gd name="connsiteY34" fmla="*/ 120489 h 120489"/>
              <a:gd name="connsiteX35" fmla="*/ 100794 w 106395"/>
              <a:gd name="connsiteY35" fmla="*/ 116480 h 120489"/>
              <a:gd name="connsiteX36" fmla="*/ 103122 w 106395"/>
              <a:gd name="connsiteY36" fmla="*/ 111488 h 120489"/>
              <a:gd name="connsiteX37" fmla="*/ 52291 w 106395"/>
              <a:gd name="connsiteY37" fmla="*/ 85834 h 120489"/>
              <a:gd name="connsiteX38" fmla="*/ 48315 w 106395"/>
              <a:gd name="connsiteY38" fmla="*/ 85159 h 120489"/>
              <a:gd name="connsiteX39" fmla="*/ 44344 w 106395"/>
              <a:gd name="connsiteY39" fmla="*/ 84447 h 120489"/>
              <a:gd name="connsiteX40" fmla="*/ 42054 w 106395"/>
              <a:gd name="connsiteY40" fmla="*/ 77635 h 120489"/>
              <a:gd name="connsiteX41" fmla="*/ 48245 w 106395"/>
              <a:gd name="connsiteY41" fmla="*/ 73783 h 120489"/>
              <a:gd name="connsiteX42" fmla="*/ 48436 w 106395"/>
              <a:gd name="connsiteY42" fmla="*/ 73786 h 120489"/>
              <a:gd name="connsiteX43" fmla="*/ 53778 w 106395"/>
              <a:gd name="connsiteY43" fmla="*/ 78335 h 120489"/>
              <a:gd name="connsiteX44" fmla="*/ 54643 w 106395"/>
              <a:gd name="connsiteY44" fmla="*/ 78928 h 120489"/>
              <a:gd name="connsiteX45" fmla="*/ 55406 w 106395"/>
              <a:gd name="connsiteY45" fmla="*/ 78741 h 120489"/>
              <a:gd name="connsiteX46" fmla="*/ 56413 w 106395"/>
              <a:gd name="connsiteY46" fmla="*/ 77119 h 120489"/>
              <a:gd name="connsiteX47" fmla="*/ 56768 w 106395"/>
              <a:gd name="connsiteY47" fmla="*/ 75186 h 120489"/>
              <a:gd name="connsiteX48" fmla="*/ 60169 w 106395"/>
              <a:gd name="connsiteY48" fmla="*/ 72690 h 120489"/>
              <a:gd name="connsiteX49" fmla="*/ 60205 w 106395"/>
              <a:gd name="connsiteY49" fmla="*/ 72690 h 120489"/>
              <a:gd name="connsiteX50" fmla="*/ 60231 w 106395"/>
              <a:gd name="connsiteY50" fmla="*/ 72690 h 120489"/>
              <a:gd name="connsiteX51" fmla="*/ 64024 w 106395"/>
              <a:gd name="connsiteY51" fmla="*/ 70013 h 120489"/>
              <a:gd name="connsiteX52" fmla="*/ 65377 w 106395"/>
              <a:gd name="connsiteY52" fmla="*/ 65693 h 120489"/>
              <a:gd name="connsiteX53" fmla="*/ 64864 w 106395"/>
              <a:gd name="connsiteY53" fmla="*/ 63238 h 120489"/>
              <a:gd name="connsiteX54" fmla="*/ 66346 w 106395"/>
              <a:gd name="connsiteY54" fmla="*/ 61978 h 120489"/>
              <a:gd name="connsiteX55" fmla="*/ 71246 w 106395"/>
              <a:gd name="connsiteY55" fmla="*/ 60995 h 120489"/>
              <a:gd name="connsiteX56" fmla="*/ 71773 w 106395"/>
              <a:gd name="connsiteY56" fmla="*/ 61005 h 120489"/>
              <a:gd name="connsiteX57" fmla="*/ 71924 w 106395"/>
              <a:gd name="connsiteY57" fmla="*/ 61009 h 120489"/>
              <a:gd name="connsiteX58" fmla="*/ 75037 w 106395"/>
              <a:gd name="connsiteY58" fmla="*/ 58671 h 120489"/>
              <a:gd name="connsiteX59" fmla="*/ 76843 w 106395"/>
              <a:gd name="connsiteY59" fmla="*/ 55719 h 120489"/>
              <a:gd name="connsiteX60" fmla="*/ 78605 w 106395"/>
              <a:gd name="connsiteY60" fmla="*/ 55227 h 120489"/>
              <a:gd name="connsiteX61" fmla="*/ 81632 w 106395"/>
              <a:gd name="connsiteY61" fmla="*/ 55493 h 120489"/>
              <a:gd name="connsiteX62" fmla="*/ 81963 w 106395"/>
              <a:gd name="connsiteY62" fmla="*/ 55483 h 120489"/>
              <a:gd name="connsiteX63" fmla="*/ 85768 w 106395"/>
              <a:gd name="connsiteY63" fmla="*/ 50015 h 120489"/>
              <a:gd name="connsiteX64" fmla="*/ 83951 w 106395"/>
              <a:gd name="connsiteY64" fmla="*/ 46884 h 120489"/>
              <a:gd name="connsiteX65" fmla="*/ 82067 w 106395"/>
              <a:gd name="connsiteY65" fmla="*/ 42277 h 120489"/>
              <a:gd name="connsiteX66" fmla="*/ 80684 w 106395"/>
              <a:gd name="connsiteY66" fmla="*/ 37947 h 120489"/>
              <a:gd name="connsiteX67" fmla="*/ 75879 w 106395"/>
              <a:gd name="connsiteY67" fmla="*/ 38686 h 120489"/>
              <a:gd name="connsiteX68" fmla="*/ 74331 w 106395"/>
              <a:gd name="connsiteY68" fmla="*/ 34192 h 120489"/>
              <a:gd name="connsiteX69" fmla="*/ 71396 w 106395"/>
              <a:gd name="connsiteY69" fmla="*/ 32657 h 120489"/>
              <a:gd name="connsiteX70" fmla="*/ 70106 w 106395"/>
              <a:gd name="connsiteY70" fmla="*/ 32999 h 120489"/>
              <a:gd name="connsiteX71" fmla="*/ 68715 w 106395"/>
              <a:gd name="connsiteY71" fmla="*/ 37187 h 120489"/>
              <a:gd name="connsiteX72" fmla="*/ 69563 w 106395"/>
              <a:gd name="connsiteY72" fmla="*/ 41791 h 120489"/>
              <a:gd name="connsiteX73" fmla="*/ 66925 w 106395"/>
              <a:gd name="connsiteY73" fmla="*/ 45042 h 120489"/>
              <a:gd name="connsiteX74" fmla="*/ 66868 w 106395"/>
              <a:gd name="connsiteY74" fmla="*/ 45041 h 120489"/>
              <a:gd name="connsiteX75" fmla="*/ 64751 w 106395"/>
              <a:gd name="connsiteY75" fmla="*/ 43941 h 120489"/>
              <a:gd name="connsiteX76" fmla="*/ 62225 w 106395"/>
              <a:gd name="connsiteY76" fmla="*/ 41553 h 120489"/>
              <a:gd name="connsiteX77" fmla="*/ 59612 w 106395"/>
              <a:gd name="connsiteY77" fmla="*/ 40982 h 120489"/>
              <a:gd name="connsiteX78" fmla="*/ 55418 w 106395"/>
              <a:gd name="connsiteY78" fmla="*/ 33965 h 120489"/>
              <a:gd name="connsiteX79" fmla="*/ 61025 w 106395"/>
              <a:gd name="connsiteY79" fmla="*/ 29882 h 120489"/>
              <a:gd name="connsiteX80" fmla="*/ 62645 w 106395"/>
              <a:gd name="connsiteY80" fmla="*/ 30143 h 120489"/>
              <a:gd name="connsiteX81" fmla="*/ 66173 w 106395"/>
              <a:gd name="connsiteY81" fmla="*/ 20991 h 120489"/>
              <a:gd name="connsiteX82" fmla="*/ 57300 w 106395"/>
              <a:gd name="connsiteY82" fmla="*/ 15226 h 120489"/>
              <a:gd name="connsiteX83" fmla="*/ 54042 w 106395"/>
              <a:gd name="connsiteY83" fmla="*/ 15007 h 120489"/>
              <a:gd name="connsiteX84" fmla="*/ 46888 w 106395"/>
              <a:gd name="connsiteY84" fmla="*/ 9310 h 120489"/>
              <a:gd name="connsiteX85" fmla="*/ 43987 w 106395"/>
              <a:gd name="connsiteY85" fmla="*/ 8778 h 120489"/>
              <a:gd name="connsiteX86" fmla="*/ 41559 w 106395"/>
              <a:gd name="connsiteY86" fmla="*/ 8823 h 120489"/>
              <a:gd name="connsiteX87" fmla="*/ 39326 w 106395"/>
              <a:gd name="connsiteY87" fmla="*/ 8547 h 120489"/>
              <a:gd name="connsiteX88" fmla="*/ 36454 w 106395"/>
              <a:gd name="connsiteY88" fmla="*/ 8023 h 120489"/>
              <a:gd name="connsiteX89" fmla="*/ 35639 w 106395"/>
              <a:gd name="connsiteY89" fmla="*/ 8064 h 120489"/>
              <a:gd name="connsiteX90" fmla="*/ 30985 w 106395"/>
              <a:gd name="connsiteY90" fmla="*/ 9499 h 120489"/>
              <a:gd name="connsiteX91" fmla="*/ 25633 w 106395"/>
              <a:gd name="connsiteY91" fmla="*/ 5605 h 120489"/>
              <a:gd name="connsiteX92" fmla="*/ 22440 w 106395"/>
              <a:gd name="connsiteY92" fmla="*/ 2870 h 120489"/>
              <a:gd name="connsiteX93" fmla="*/ 17108 w 106395"/>
              <a:gd name="connsiteY93" fmla="*/ 125 h 120489"/>
              <a:gd name="connsiteX94" fmla="*/ 15752 w 106395"/>
              <a:gd name="connsiteY94" fmla="*/ 263 h 120489"/>
              <a:gd name="connsiteX95" fmla="*/ 13715 w 106395"/>
              <a:gd name="connsiteY95" fmla="*/ 0 h 120489"/>
              <a:gd name="connsiteX0" fmla="*/ 13715 w 108541"/>
              <a:gd name="connsiteY0" fmla="*/ 0 h 117845"/>
              <a:gd name="connsiteX1" fmla="*/ 7339 w 108541"/>
              <a:gd name="connsiteY1" fmla="*/ 2357 h 117845"/>
              <a:gd name="connsiteX2" fmla="*/ 8341 w 108541"/>
              <a:gd name="connsiteY2" fmla="*/ 6203 h 117845"/>
              <a:gd name="connsiteX3" fmla="*/ 10097 w 108541"/>
              <a:gd name="connsiteY3" fmla="*/ 9549 h 117845"/>
              <a:gd name="connsiteX4" fmla="*/ 7200 w 108541"/>
              <a:gd name="connsiteY4" fmla="*/ 10084 h 117845"/>
              <a:gd name="connsiteX5" fmla="*/ 6419 w 108541"/>
              <a:gd name="connsiteY5" fmla="*/ 10065 h 117845"/>
              <a:gd name="connsiteX6" fmla="*/ 5185 w 108541"/>
              <a:gd name="connsiteY6" fmla="*/ 9992 h 117845"/>
              <a:gd name="connsiteX7" fmla="*/ 4338 w 108541"/>
              <a:gd name="connsiteY7" fmla="*/ 10104 h 117845"/>
              <a:gd name="connsiteX8" fmla="*/ 3348 w 108541"/>
              <a:gd name="connsiteY8" fmla="*/ 11683 h 117845"/>
              <a:gd name="connsiteX9" fmla="*/ 2870 w 108541"/>
              <a:gd name="connsiteY9" fmla="*/ 13650 h 117845"/>
              <a:gd name="connsiteX10" fmla="*/ 3984 w 108541"/>
              <a:gd name="connsiteY10" fmla="*/ 15434 h 117845"/>
              <a:gd name="connsiteX11" fmla="*/ 2990 w 108541"/>
              <a:gd name="connsiteY11" fmla="*/ 16719 h 117845"/>
              <a:gd name="connsiteX12" fmla="*/ 1426 w 108541"/>
              <a:gd name="connsiteY12" fmla="*/ 17408 h 117845"/>
              <a:gd name="connsiteX13" fmla="*/ 67 w 108541"/>
              <a:gd name="connsiteY13" fmla="*/ 22295 h 117845"/>
              <a:gd name="connsiteX14" fmla="*/ 725 w 108541"/>
              <a:gd name="connsiteY14" fmla="*/ 27017 h 117845"/>
              <a:gd name="connsiteX15" fmla="*/ 460 w 108541"/>
              <a:gd name="connsiteY15" fmla="*/ 28724 h 117845"/>
              <a:gd name="connsiteX16" fmla="*/ 2085 w 108541"/>
              <a:gd name="connsiteY16" fmla="*/ 29773 h 117845"/>
              <a:gd name="connsiteX17" fmla="*/ 4316 w 108541"/>
              <a:gd name="connsiteY17" fmla="*/ 30130 h 117845"/>
              <a:gd name="connsiteX18" fmla="*/ 6222 w 108541"/>
              <a:gd name="connsiteY18" fmla="*/ 29528 h 117845"/>
              <a:gd name="connsiteX19" fmla="*/ 10742 w 108541"/>
              <a:gd name="connsiteY19" fmla="*/ 28121 h 117845"/>
              <a:gd name="connsiteX20" fmla="*/ 17372 w 108541"/>
              <a:gd name="connsiteY20" fmla="*/ 29196 h 117845"/>
              <a:gd name="connsiteX21" fmla="*/ 20738 w 108541"/>
              <a:gd name="connsiteY21" fmla="*/ 31028 h 117845"/>
              <a:gd name="connsiteX22" fmla="*/ 20488 w 108541"/>
              <a:gd name="connsiteY22" fmla="*/ 35993 h 117845"/>
              <a:gd name="connsiteX23" fmla="*/ 17976 w 108541"/>
              <a:gd name="connsiteY23" fmla="*/ 40567 h 117845"/>
              <a:gd name="connsiteX24" fmla="*/ 17767 w 108541"/>
              <a:gd name="connsiteY24" fmla="*/ 45436 h 117845"/>
              <a:gd name="connsiteX25" fmla="*/ 19313 w 108541"/>
              <a:gd name="connsiteY25" fmla="*/ 51198 h 117845"/>
              <a:gd name="connsiteX26" fmla="*/ 21202 w 108541"/>
              <a:gd name="connsiteY26" fmla="*/ 57601 h 117845"/>
              <a:gd name="connsiteX27" fmla="*/ 20683 w 108541"/>
              <a:gd name="connsiteY27" fmla="*/ 62645 h 117845"/>
              <a:gd name="connsiteX28" fmla="*/ 26305 w 108541"/>
              <a:gd name="connsiteY28" fmla="*/ 69471 h 117845"/>
              <a:gd name="connsiteX29" fmla="*/ 32531 w 108541"/>
              <a:gd name="connsiteY29" fmla="*/ 76701 h 117845"/>
              <a:gd name="connsiteX30" fmla="*/ 33596 w 108541"/>
              <a:gd name="connsiteY30" fmla="*/ 81425 h 117845"/>
              <a:gd name="connsiteX31" fmla="*/ 38147 w 108541"/>
              <a:gd name="connsiteY31" fmla="*/ 88307 h 117845"/>
              <a:gd name="connsiteX32" fmla="*/ 44363 w 108541"/>
              <a:gd name="connsiteY32" fmla="*/ 90388 h 117845"/>
              <a:gd name="connsiteX33" fmla="*/ 47308 w 108541"/>
              <a:gd name="connsiteY33" fmla="*/ 91437 h 117845"/>
              <a:gd name="connsiteX34" fmla="*/ 100794 w 108541"/>
              <a:gd name="connsiteY34" fmla="*/ 116480 h 117845"/>
              <a:gd name="connsiteX35" fmla="*/ 103122 w 108541"/>
              <a:gd name="connsiteY35" fmla="*/ 111488 h 117845"/>
              <a:gd name="connsiteX36" fmla="*/ 52291 w 108541"/>
              <a:gd name="connsiteY36" fmla="*/ 85834 h 117845"/>
              <a:gd name="connsiteX37" fmla="*/ 48315 w 108541"/>
              <a:gd name="connsiteY37" fmla="*/ 85159 h 117845"/>
              <a:gd name="connsiteX38" fmla="*/ 44344 w 108541"/>
              <a:gd name="connsiteY38" fmla="*/ 84447 h 117845"/>
              <a:gd name="connsiteX39" fmla="*/ 42054 w 108541"/>
              <a:gd name="connsiteY39" fmla="*/ 77635 h 117845"/>
              <a:gd name="connsiteX40" fmla="*/ 48245 w 108541"/>
              <a:gd name="connsiteY40" fmla="*/ 73783 h 117845"/>
              <a:gd name="connsiteX41" fmla="*/ 48436 w 108541"/>
              <a:gd name="connsiteY41" fmla="*/ 73786 h 117845"/>
              <a:gd name="connsiteX42" fmla="*/ 53778 w 108541"/>
              <a:gd name="connsiteY42" fmla="*/ 78335 h 117845"/>
              <a:gd name="connsiteX43" fmla="*/ 54643 w 108541"/>
              <a:gd name="connsiteY43" fmla="*/ 78928 h 117845"/>
              <a:gd name="connsiteX44" fmla="*/ 55406 w 108541"/>
              <a:gd name="connsiteY44" fmla="*/ 78741 h 117845"/>
              <a:gd name="connsiteX45" fmla="*/ 56413 w 108541"/>
              <a:gd name="connsiteY45" fmla="*/ 77119 h 117845"/>
              <a:gd name="connsiteX46" fmla="*/ 56768 w 108541"/>
              <a:gd name="connsiteY46" fmla="*/ 75186 h 117845"/>
              <a:gd name="connsiteX47" fmla="*/ 60169 w 108541"/>
              <a:gd name="connsiteY47" fmla="*/ 72690 h 117845"/>
              <a:gd name="connsiteX48" fmla="*/ 60205 w 108541"/>
              <a:gd name="connsiteY48" fmla="*/ 72690 h 117845"/>
              <a:gd name="connsiteX49" fmla="*/ 60231 w 108541"/>
              <a:gd name="connsiteY49" fmla="*/ 72690 h 117845"/>
              <a:gd name="connsiteX50" fmla="*/ 64024 w 108541"/>
              <a:gd name="connsiteY50" fmla="*/ 70013 h 117845"/>
              <a:gd name="connsiteX51" fmla="*/ 65377 w 108541"/>
              <a:gd name="connsiteY51" fmla="*/ 65693 h 117845"/>
              <a:gd name="connsiteX52" fmla="*/ 64864 w 108541"/>
              <a:gd name="connsiteY52" fmla="*/ 63238 h 117845"/>
              <a:gd name="connsiteX53" fmla="*/ 66346 w 108541"/>
              <a:gd name="connsiteY53" fmla="*/ 61978 h 117845"/>
              <a:gd name="connsiteX54" fmla="*/ 71246 w 108541"/>
              <a:gd name="connsiteY54" fmla="*/ 60995 h 117845"/>
              <a:gd name="connsiteX55" fmla="*/ 71773 w 108541"/>
              <a:gd name="connsiteY55" fmla="*/ 61005 h 117845"/>
              <a:gd name="connsiteX56" fmla="*/ 71924 w 108541"/>
              <a:gd name="connsiteY56" fmla="*/ 61009 h 117845"/>
              <a:gd name="connsiteX57" fmla="*/ 75037 w 108541"/>
              <a:gd name="connsiteY57" fmla="*/ 58671 h 117845"/>
              <a:gd name="connsiteX58" fmla="*/ 76843 w 108541"/>
              <a:gd name="connsiteY58" fmla="*/ 55719 h 117845"/>
              <a:gd name="connsiteX59" fmla="*/ 78605 w 108541"/>
              <a:gd name="connsiteY59" fmla="*/ 55227 h 117845"/>
              <a:gd name="connsiteX60" fmla="*/ 81632 w 108541"/>
              <a:gd name="connsiteY60" fmla="*/ 55493 h 117845"/>
              <a:gd name="connsiteX61" fmla="*/ 81963 w 108541"/>
              <a:gd name="connsiteY61" fmla="*/ 55483 h 117845"/>
              <a:gd name="connsiteX62" fmla="*/ 85768 w 108541"/>
              <a:gd name="connsiteY62" fmla="*/ 50015 h 117845"/>
              <a:gd name="connsiteX63" fmla="*/ 83951 w 108541"/>
              <a:gd name="connsiteY63" fmla="*/ 46884 h 117845"/>
              <a:gd name="connsiteX64" fmla="*/ 82067 w 108541"/>
              <a:gd name="connsiteY64" fmla="*/ 42277 h 117845"/>
              <a:gd name="connsiteX65" fmla="*/ 80684 w 108541"/>
              <a:gd name="connsiteY65" fmla="*/ 37947 h 117845"/>
              <a:gd name="connsiteX66" fmla="*/ 75879 w 108541"/>
              <a:gd name="connsiteY66" fmla="*/ 38686 h 117845"/>
              <a:gd name="connsiteX67" fmla="*/ 74331 w 108541"/>
              <a:gd name="connsiteY67" fmla="*/ 34192 h 117845"/>
              <a:gd name="connsiteX68" fmla="*/ 71396 w 108541"/>
              <a:gd name="connsiteY68" fmla="*/ 32657 h 117845"/>
              <a:gd name="connsiteX69" fmla="*/ 70106 w 108541"/>
              <a:gd name="connsiteY69" fmla="*/ 32999 h 117845"/>
              <a:gd name="connsiteX70" fmla="*/ 68715 w 108541"/>
              <a:gd name="connsiteY70" fmla="*/ 37187 h 117845"/>
              <a:gd name="connsiteX71" fmla="*/ 69563 w 108541"/>
              <a:gd name="connsiteY71" fmla="*/ 41791 h 117845"/>
              <a:gd name="connsiteX72" fmla="*/ 66925 w 108541"/>
              <a:gd name="connsiteY72" fmla="*/ 45042 h 117845"/>
              <a:gd name="connsiteX73" fmla="*/ 66868 w 108541"/>
              <a:gd name="connsiteY73" fmla="*/ 45041 h 117845"/>
              <a:gd name="connsiteX74" fmla="*/ 64751 w 108541"/>
              <a:gd name="connsiteY74" fmla="*/ 43941 h 117845"/>
              <a:gd name="connsiteX75" fmla="*/ 62225 w 108541"/>
              <a:gd name="connsiteY75" fmla="*/ 41553 h 117845"/>
              <a:gd name="connsiteX76" fmla="*/ 59612 w 108541"/>
              <a:gd name="connsiteY76" fmla="*/ 40982 h 117845"/>
              <a:gd name="connsiteX77" fmla="*/ 55418 w 108541"/>
              <a:gd name="connsiteY77" fmla="*/ 33965 h 117845"/>
              <a:gd name="connsiteX78" fmla="*/ 61025 w 108541"/>
              <a:gd name="connsiteY78" fmla="*/ 29882 h 117845"/>
              <a:gd name="connsiteX79" fmla="*/ 62645 w 108541"/>
              <a:gd name="connsiteY79" fmla="*/ 30143 h 117845"/>
              <a:gd name="connsiteX80" fmla="*/ 66173 w 108541"/>
              <a:gd name="connsiteY80" fmla="*/ 20991 h 117845"/>
              <a:gd name="connsiteX81" fmla="*/ 57300 w 108541"/>
              <a:gd name="connsiteY81" fmla="*/ 15226 h 117845"/>
              <a:gd name="connsiteX82" fmla="*/ 54042 w 108541"/>
              <a:gd name="connsiteY82" fmla="*/ 15007 h 117845"/>
              <a:gd name="connsiteX83" fmla="*/ 46888 w 108541"/>
              <a:gd name="connsiteY83" fmla="*/ 9310 h 117845"/>
              <a:gd name="connsiteX84" fmla="*/ 43987 w 108541"/>
              <a:gd name="connsiteY84" fmla="*/ 8778 h 117845"/>
              <a:gd name="connsiteX85" fmla="*/ 41559 w 108541"/>
              <a:gd name="connsiteY85" fmla="*/ 8823 h 117845"/>
              <a:gd name="connsiteX86" fmla="*/ 39326 w 108541"/>
              <a:gd name="connsiteY86" fmla="*/ 8547 h 117845"/>
              <a:gd name="connsiteX87" fmla="*/ 36454 w 108541"/>
              <a:gd name="connsiteY87" fmla="*/ 8023 h 117845"/>
              <a:gd name="connsiteX88" fmla="*/ 35639 w 108541"/>
              <a:gd name="connsiteY88" fmla="*/ 8064 h 117845"/>
              <a:gd name="connsiteX89" fmla="*/ 30985 w 108541"/>
              <a:gd name="connsiteY89" fmla="*/ 9499 h 117845"/>
              <a:gd name="connsiteX90" fmla="*/ 25633 w 108541"/>
              <a:gd name="connsiteY90" fmla="*/ 5605 h 117845"/>
              <a:gd name="connsiteX91" fmla="*/ 22440 w 108541"/>
              <a:gd name="connsiteY91" fmla="*/ 2870 h 117845"/>
              <a:gd name="connsiteX92" fmla="*/ 17108 w 108541"/>
              <a:gd name="connsiteY92" fmla="*/ 125 h 117845"/>
              <a:gd name="connsiteX93" fmla="*/ 15752 w 108541"/>
              <a:gd name="connsiteY93" fmla="*/ 263 h 117845"/>
              <a:gd name="connsiteX94" fmla="*/ 13715 w 108541"/>
              <a:gd name="connsiteY94" fmla="*/ 0 h 117845"/>
              <a:gd name="connsiteX0" fmla="*/ 13715 w 103134"/>
              <a:gd name="connsiteY0" fmla="*/ 0 h 111524"/>
              <a:gd name="connsiteX1" fmla="*/ 7339 w 103134"/>
              <a:gd name="connsiteY1" fmla="*/ 2357 h 111524"/>
              <a:gd name="connsiteX2" fmla="*/ 8341 w 103134"/>
              <a:gd name="connsiteY2" fmla="*/ 6203 h 111524"/>
              <a:gd name="connsiteX3" fmla="*/ 10097 w 103134"/>
              <a:gd name="connsiteY3" fmla="*/ 9549 h 111524"/>
              <a:gd name="connsiteX4" fmla="*/ 7200 w 103134"/>
              <a:gd name="connsiteY4" fmla="*/ 10084 h 111524"/>
              <a:gd name="connsiteX5" fmla="*/ 6419 w 103134"/>
              <a:gd name="connsiteY5" fmla="*/ 10065 h 111524"/>
              <a:gd name="connsiteX6" fmla="*/ 5185 w 103134"/>
              <a:gd name="connsiteY6" fmla="*/ 9992 h 111524"/>
              <a:gd name="connsiteX7" fmla="*/ 4338 w 103134"/>
              <a:gd name="connsiteY7" fmla="*/ 10104 h 111524"/>
              <a:gd name="connsiteX8" fmla="*/ 3348 w 103134"/>
              <a:gd name="connsiteY8" fmla="*/ 11683 h 111524"/>
              <a:gd name="connsiteX9" fmla="*/ 2870 w 103134"/>
              <a:gd name="connsiteY9" fmla="*/ 13650 h 111524"/>
              <a:gd name="connsiteX10" fmla="*/ 3984 w 103134"/>
              <a:gd name="connsiteY10" fmla="*/ 15434 h 111524"/>
              <a:gd name="connsiteX11" fmla="*/ 2990 w 103134"/>
              <a:gd name="connsiteY11" fmla="*/ 16719 h 111524"/>
              <a:gd name="connsiteX12" fmla="*/ 1426 w 103134"/>
              <a:gd name="connsiteY12" fmla="*/ 17408 h 111524"/>
              <a:gd name="connsiteX13" fmla="*/ 67 w 103134"/>
              <a:gd name="connsiteY13" fmla="*/ 22295 h 111524"/>
              <a:gd name="connsiteX14" fmla="*/ 725 w 103134"/>
              <a:gd name="connsiteY14" fmla="*/ 27017 h 111524"/>
              <a:gd name="connsiteX15" fmla="*/ 460 w 103134"/>
              <a:gd name="connsiteY15" fmla="*/ 28724 h 111524"/>
              <a:gd name="connsiteX16" fmla="*/ 2085 w 103134"/>
              <a:gd name="connsiteY16" fmla="*/ 29773 h 111524"/>
              <a:gd name="connsiteX17" fmla="*/ 4316 w 103134"/>
              <a:gd name="connsiteY17" fmla="*/ 30130 h 111524"/>
              <a:gd name="connsiteX18" fmla="*/ 6222 w 103134"/>
              <a:gd name="connsiteY18" fmla="*/ 29528 h 111524"/>
              <a:gd name="connsiteX19" fmla="*/ 10742 w 103134"/>
              <a:gd name="connsiteY19" fmla="*/ 28121 h 111524"/>
              <a:gd name="connsiteX20" fmla="*/ 17372 w 103134"/>
              <a:gd name="connsiteY20" fmla="*/ 29196 h 111524"/>
              <a:gd name="connsiteX21" fmla="*/ 20738 w 103134"/>
              <a:gd name="connsiteY21" fmla="*/ 31028 h 111524"/>
              <a:gd name="connsiteX22" fmla="*/ 20488 w 103134"/>
              <a:gd name="connsiteY22" fmla="*/ 35993 h 111524"/>
              <a:gd name="connsiteX23" fmla="*/ 17976 w 103134"/>
              <a:gd name="connsiteY23" fmla="*/ 40567 h 111524"/>
              <a:gd name="connsiteX24" fmla="*/ 17767 w 103134"/>
              <a:gd name="connsiteY24" fmla="*/ 45436 h 111524"/>
              <a:gd name="connsiteX25" fmla="*/ 19313 w 103134"/>
              <a:gd name="connsiteY25" fmla="*/ 51198 h 111524"/>
              <a:gd name="connsiteX26" fmla="*/ 21202 w 103134"/>
              <a:gd name="connsiteY26" fmla="*/ 57601 h 111524"/>
              <a:gd name="connsiteX27" fmla="*/ 20683 w 103134"/>
              <a:gd name="connsiteY27" fmla="*/ 62645 h 111524"/>
              <a:gd name="connsiteX28" fmla="*/ 26305 w 103134"/>
              <a:gd name="connsiteY28" fmla="*/ 69471 h 111524"/>
              <a:gd name="connsiteX29" fmla="*/ 32531 w 103134"/>
              <a:gd name="connsiteY29" fmla="*/ 76701 h 111524"/>
              <a:gd name="connsiteX30" fmla="*/ 33596 w 103134"/>
              <a:gd name="connsiteY30" fmla="*/ 81425 h 111524"/>
              <a:gd name="connsiteX31" fmla="*/ 38147 w 103134"/>
              <a:gd name="connsiteY31" fmla="*/ 88307 h 111524"/>
              <a:gd name="connsiteX32" fmla="*/ 44363 w 103134"/>
              <a:gd name="connsiteY32" fmla="*/ 90388 h 111524"/>
              <a:gd name="connsiteX33" fmla="*/ 47308 w 103134"/>
              <a:gd name="connsiteY33" fmla="*/ 91437 h 111524"/>
              <a:gd name="connsiteX34" fmla="*/ 103122 w 103134"/>
              <a:gd name="connsiteY34" fmla="*/ 111488 h 111524"/>
              <a:gd name="connsiteX35" fmla="*/ 52291 w 103134"/>
              <a:gd name="connsiteY35" fmla="*/ 85834 h 111524"/>
              <a:gd name="connsiteX36" fmla="*/ 48315 w 103134"/>
              <a:gd name="connsiteY36" fmla="*/ 85159 h 111524"/>
              <a:gd name="connsiteX37" fmla="*/ 44344 w 103134"/>
              <a:gd name="connsiteY37" fmla="*/ 84447 h 111524"/>
              <a:gd name="connsiteX38" fmla="*/ 42054 w 103134"/>
              <a:gd name="connsiteY38" fmla="*/ 77635 h 111524"/>
              <a:gd name="connsiteX39" fmla="*/ 48245 w 103134"/>
              <a:gd name="connsiteY39" fmla="*/ 73783 h 111524"/>
              <a:gd name="connsiteX40" fmla="*/ 48436 w 103134"/>
              <a:gd name="connsiteY40" fmla="*/ 73786 h 111524"/>
              <a:gd name="connsiteX41" fmla="*/ 53778 w 103134"/>
              <a:gd name="connsiteY41" fmla="*/ 78335 h 111524"/>
              <a:gd name="connsiteX42" fmla="*/ 54643 w 103134"/>
              <a:gd name="connsiteY42" fmla="*/ 78928 h 111524"/>
              <a:gd name="connsiteX43" fmla="*/ 55406 w 103134"/>
              <a:gd name="connsiteY43" fmla="*/ 78741 h 111524"/>
              <a:gd name="connsiteX44" fmla="*/ 56413 w 103134"/>
              <a:gd name="connsiteY44" fmla="*/ 77119 h 111524"/>
              <a:gd name="connsiteX45" fmla="*/ 56768 w 103134"/>
              <a:gd name="connsiteY45" fmla="*/ 75186 h 111524"/>
              <a:gd name="connsiteX46" fmla="*/ 60169 w 103134"/>
              <a:gd name="connsiteY46" fmla="*/ 72690 h 111524"/>
              <a:gd name="connsiteX47" fmla="*/ 60205 w 103134"/>
              <a:gd name="connsiteY47" fmla="*/ 72690 h 111524"/>
              <a:gd name="connsiteX48" fmla="*/ 60231 w 103134"/>
              <a:gd name="connsiteY48" fmla="*/ 72690 h 111524"/>
              <a:gd name="connsiteX49" fmla="*/ 64024 w 103134"/>
              <a:gd name="connsiteY49" fmla="*/ 70013 h 111524"/>
              <a:gd name="connsiteX50" fmla="*/ 65377 w 103134"/>
              <a:gd name="connsiteY50" fmla="*/ 65693 h 111524"/>
              <a:gd name="connsiteX51" fmla="*/ 64864 w 103134"/>
              <a:gd name="connsiteY51" fmla="*/ 63238 h 111524"/>
              <a:gd name="connsiteX52" fmla="*/ 66346 w 103134"/>
              <a:gd name="connsiteY52" fmla="*/ 61978 h 111524"/>
              <a:gd name="connsiteX53" fmla="*/ 71246 w 103134"/>
              <a:gd name="connsiteY53" fmla="*/ 60995 h 111524"/>
              <a:gd name="connsiteX54" fmla="*/ 71773 w 103134"/>
              <a:gd name="connsiteY54" fmla="*/ 61005 h 111524"/>
              <a:gd name="connsiteX55" fmla="*/ 71924 w 103134"/>
              <a:gd name="connsiteY55" fmla="*/ 61009 h 111524"/>
              <a:gd name="connsiteX56" fmla="*/ 75037 w 103134"/>
              <a:gd name="connsiteY56" fmla="*/ 58671 h 111524"/>
              <a:gd name="connsiteX57" fmla="*/ 76843 w 103134"/>
              <a:gd name="connsiteY57" fmla="*/ 55719 h 111524"/>
              <a:gd name="connsiteX58" fmla="*/ 78605 w 103134"/>
              <a:gd name="connsiteY58" fmla="*/ 55227 h 111524"/>
              <a:gd name="connsiteX59" fmla="*/ 81632 w 103134"/>
              <a:gd name="connsiteY59" fmla="*/ 55493 h 111524"/>
              <a:gd name="connsiteX60" fmla="*/ 81963 w 103134"/>
              <a:gd name="connsiteY60" fmla="*/ 55483 h 111524"/>
              <a:gd name="connsiteX61" fmla="*/ 85768 w 103134"/>
              <a:gd name="connsiteY61" fmla="*/ 50015 h 111524"/>
              <a:gd name="connsiteX62" fmla="*/ 83951 w 103134"/>
              <a:gd name="connsiteY62" fmla="*/ 46884 h 111524"/>
              <a:gd name="connsiteX63" fmla="*/ 82067 w 103134"/>
              <a:gd name="connsiteY63" fmla="*/ 42277 h 111524"/>
              <a:gd name="connsiteX64" fmla="*/ 80684 w 103134"/>
              <a:gd name="connsiteY64" fmla="*/ 37947 h 111524"/>
              <a:gd name="connsiteX65" fmla="*/ 75879 w 103134"/>
              <a:gd name="connsiteY65" fmla="*/ 38686 h 111524"/>
              <a:gd name="connsiteX66" fmla="*/ 74331 w 103134"/>
              <a:gd name="connsiteY66" fmla="*/ 34192 h 111524"/>
              <a:gd name="connsiteX67" fmla="*/ 71396 w 103134"/>
              <a:gd name="connsiteY67" fmla="*/ 32657 h 111524"/>
              <a:gd name="connsiteX68" fmla="*/ 70106 w 103134"/>
              <a:gd name="connsiteY68" fmla="*/ 32999 h 111524"/>
              <a:gd name="connsiteX69" fmla="*/ 68715 w 103134"/>
              <a:gd name="connsiteY69" fmla="*/ 37187 h 111524"/>
              <a:gd name="connsiteX70" fmla="*/ 69563 w 103134"/>
              <a:gd name="connsiteY70" fmla="*/ 41791 h 111524"/>
              <a:gd name="connsiteX71" fmla="*/ 66925 w 103134"/>
              <a:gd name="connsiteY71" fmla="*/ 45042 h 111524"/>
              <a:gd name="connsiteX72" fmla="*/ 66868 w 103134"/>
              <a:gd name="connsiteY72" fmla="*/ 45041 h 111524"/>
              <a:gd name="connsiteX73" fmla="*/ 64751 w 103134"/>
              <a:gd name="connsiteY73" fmla="*/ 43941 h 111524"/>
              <a:gd name="connsiteX74" fmla="*/ 62225 w 103134"/>
              <a:gd name="connsiteY74" fmla="*/ 41553 h 111524"/>
              <a:gd name="connsiteX75" fmla="*/ 59612 w 103134"/>
              <a:gd name="connsiteY75" fmla="*/ 40982 h 111524"/>
              <a:gd name="connsiteX76" fmla="*/ 55418 w 103134"/>
              <a:gd name="connsiteY76" fmla="*/ 33965 h 111524"/>
              <a:gd name="connsiteX77" fmla="*/ 61025 w 103134"/>
              <a:gd name="connsiteY77" fmla="*/ 29882 h 111524"/>
              <a:gd name="connsiteX78" fmla="*/ 62645 w 103134"/>
              <a:gd name="connsiteY78" fmla="*/ 30143 h 111524"/>
              <a:gd name="connsiteX79" fmla="*/ 66173 w 103134"/>
              <a:gd name="connsiteY79" fmla="*/ 20991 h 111524"/>
              <a:gd name="connsiteX80" fmla="*/ 57300 w 103134"/>
              <a:gd name="connsiteY80" fmla="*/ 15226 h 111524"/>
              <a:gd name="connsiteX81" fmla="*/ 54042 w 103134"/>
              <a:gd name="connsiteY81" fmla="*/ 15007 h 111524"/>
              <a:gd name="connsiteX82" fmla="*/ 46888 w 103134"/>
              <a:gd name="connsiteY82" fmla="*/ 9310 h 111524"/>
              <a:gd name="connsiteX83" fmla="*/ 43987 w 103134"/>
              <a:gd name="connsiteY83" fmla="*/ 8778 h 111524"/>
              <a:gd name="connsiteX84" fmla="*/ 41559 w 103134"/>
              <a:gd name="connsiteY84" fmla="*/ 8823 h 111524"/>
              <a:gd name="connsiteX85" fmla="*/ 39326 w 103134"/>
              <a:gd name="connsiteY85" fmla="*/ 8547 h 111524"/>
              <a:gd name="connsiteX86" fmla="*/ 36454 w 103134"/>
              <a:gd name="connsiteY86" fmla="*/ 8023 h 111524"/>
              <a:gd name="connsiteX87" fmla="*/ 35639 w 103134"/>
              <a:gd name="connsiteY87" fmla="*/ 8064 h 111524"/>
              <a:gd name="connsiteX88" fmla="*/ 30985 w 103134"/>
              <a:gd name="connsiteY88" fmla="*/ 9499 h 111524"/>
              <a:gd name="connsiteX89" fmla="*/ 25633 w 103134"/>
              <a:gd name="connsiteY89" fmla="*/ 5605 h 111524"/>
              <a:gd name="connsiteX90" fmla="*/ 22440 w 103134"/>
              <a:gd name="connsiteY90" fmla="*/ 2870 h 111524"/>
              <a:gd name="connsiteX91" fmla="*/ 17108 w 103134"/>
              <a:gd name="connsiteY91" fmla="*/ 125 h 111524"/>
              <a:gd name="connsiteX92" fmla="*/ 15752 w 103134"/>
              <a:gd name="connsiteY92" fmla="*/ 263 h 111524"/>
              <a:gd name="connsiteX93" fmla="*/ 13715 w 103134"/>
              <a:gd name="connsiteY93" fmla="*/ 0 h 111524"/>
              <a:gd name="connsiteX0" fmla="*/ 13715 w 85917"/>
              <a:gd name="connsiteY0" fmla="*/ 0 h 91638"/>
              <a:gd name="connsiteX1" fmla="*/ 7339 w 85917"/>
              <a:gd name="connsiteY1" fmla="*/ 2357 h 91638"/>
              <a:gd name="connsiteX2" fmla="*/ 8341 w 85917"/>
              <a:gd name="connsiteY2" fmla="*/ 6203 h 91638"/>
              <a:gd name="connsiteX3" fmla="*/ 10097 w 85917"/>
              <a:gd name="connsiteY3" fmla="*/ 9549 h 91638"/>
              <a:gd name="connsiteX4" fmla="*/ 7200 w 85917"/>
              <a:gd name="connsiteY4" fmla="*/ 10084 h 91638"/>
              <a:gd name="connsiteX5" fmla="*/ 6419 w 85917"/>
              <a:gd name="connsiteY5" fmla="*/ 10065 h 91638"/>
              <a:gd name="connsiteX6" fmla="*/ 5185 w 85917"/>
              <a:gd name="connsiteY6" fmla="*/ 9992 h 91638"/>
              <a:gd name="connsiteX7" fmla="*/ 4338 w 85917"/>
              <a:gd name="connsiteY7" fmla="*/ 10104 h 91638"/>
              <a:gd name="connsiteX8" fmla="*/ 3348 w 85917"/>
              <a:gd name="connsiteY8" fmla="*/ 11683 h 91638"/>
              <a:gd name="connsiteX9" fmla="*/ 2870 w 85917"/>
              <a:gd name="connsiteY9" fmla="*/ 13650 h 91638"/>
              <a:gd name="connsiteX10" fmla="*/ 3984 w 85917"/>
              <a:gd name="connsiteY10" fmla="*/ 15434 h 91638"/>
              <a:gd name="connsiteX11" fmla="*/ 2990 w 85917"/>
              <a:gd name="connsiteY11" fmla="*/ 16719 h 91638"/>
              <a:gd name="connsiteX12" fmla="*/ 1426 w 85917"/>
              <a:gd name="connsiteY12" fmla="*/ 17408 h 91638"/>
              <a:gd name="connsiteX13" fmla="*/ 67 w 85917"/>
              <a:gd name="connsiteY13" fmla="*/ 22295 h 91638"/>
              <a:gd name="connsiteX14" fmla="*/ 725 w 85917"/>
              <a:gd name="connsiteY14" fmla="*/ 27017 h 91638"/>
              <a:gd name="connsiteX15" fmla="*/ 460 w 85917"/>
              <a:gd name="connsiteY15" fmla="*/ 28724 h 91638"/>
              <a:gd name="connsiteX16" fmla="*/ 2085 w 85917"/>
              <a:gd name="connsiteY16" fmla="*/ 29773 h 91638"/>
              <a:gd name="connsiteX17" fmla="*/ 4316 w 85917"/>
              <a:gd name="connsiteY17" fmla="*/ 30130 h 91638"/>
              <a:gd name="connsiteX18" fmla="*/ 6222 w 85917"/>
              <a:gd name="connsiteY18" fmla="*/ 29528 h 91638"/>
              <a:gd name="connsiteX19" fmla="*/ 10742 w 85917"/>
              <a:gd name="connsiteY19" fmla="*/ 28121 h 91638"/>
              <a:gd name="connsiteX20" fmla="*/ 17372 w 85917"/>
              <a:gd name="connsiteY20" fmla="*/ 29196 h 91638"/>
              <a:gd name="connsiteX21" fmla="*/ 20738 w 85917"/>
              <a:gd name="connsiteY21" fmla="*/ 31028 h 91638"/>
              <a:gd name="connsiteX22" fmla="*/ 20488 w 85917"/>
              <a:gd name="connsiteY22" fmla="*/ 35993 h 91638"/>
              <a:gd name="connsiteX23" fmla="*/ 17976 w 85917"/>
              <a:gd name="connsiteY23" fmla="*/ 40567 h 91638"/>
              <a:gd name="connsiteX24" fmla="*/ 17767 w 85917"/>
              <a:gd name="connsiteY24" fmla="*/ 45436 h 91638"/>
              <a:gd name="connsiteX25" fmla="*/ 19313 w 85917"/>
              <a:gd name="connsiteY25" fmla="*/ 51198 h 91638"/>
              <a:gd name="connsiteX26" fmla="*/ 21202 w 85917"/>
              <a:gd name="connsiteY26" fmla="*/ 57601 h 91638"/>
              <a:gd name="connsiteX27" fmla="*/ 20683 w 85917"/>
              <a:gd name="connsiteY27" fmla="*/ 62645 h 91638"/>
              <a:gd name="connsiteX28" fmla="*/ 26305 w 85917"/>
              <a:gd name="connsiteY28" fmla="*/ 69471 h 91638"/>
              <a:gd name="connsiteX29" fmla="*/ 32531 w 85917"/>
              <a:gd name="connsiteY29" fmla="*/ 76701 h 91638"/>
              <a:gd name="connsiteX30" fmla="*/ 33596 w 85917"/>
              <a:gd name="connsiteY30" fmla="*/ 81425 h 91638"/>
              <a:gd name="connsiteX31" fmla="*/ 38147 w 85917"/>
              <a:gd name="connsiteY31" fmla="*/ 88307 h 91638"/>
              <a:gd name="connsiteX32" fmla="*/ 44363 w 85917"/>
              <a:gd name="connsiteY32" fmla="*/ 90388 h 91638"/>
              <a:gd name="connsiteX33" fmla="*/ 47308 w 85917"/>
              <a:gd name="connsiteY33" fmla="*/ 91437 h 91638"/>
              <a:gd name="connsiteX34" fmla="*/ 52291 w 85917"/>
              <a:gd name="connsiteY34" fmla="*/ 85834 h 91638"/>
              <a:gd name="connsiteX35" fmla="*/ 48315 w 85917"/>
              <a:gd name="connsiteY35" fmla="*/ 85159 h 91638"/>
              <a:gd name="connsiteX36" fmla="*/ 44344 w 85917"/>
              <a:gd name="connsiteY36" fmla="*/ 84447 h 91638"/>
              <a:gd name="connsiteX37" fmla="*/ 42054 w 85917"/>
              <a:gd name="connsiteY37" fmla="*/ 77635 h 91638"/>
              <a:gd name="connsiteX38" fmla="*/ 48245 w 85917"/>
              <a:gd name="connsiteY38" fmla="*/ 73783 h 91638"/>
              <a:gd name="connsiteX39" fmla="*/ 48436 w 85917"/>
              <a:gd name="connsiteY39" fmla="*/ 73786 h 91638"/>
              <a:gd name="connsiteX40" fmla="*/ 53778 w 85917"/>
              <a:gd name="connsiteY40" fmla="*/ 78335 h 91638"/>
              <a:gd name="connsiteX41" fmla="*/ 54643 w 85917"/>
              <a:gd name="connsiteY41" fmla="*/ 78928 h 91638"/>
              <a:gd name="connsiteX42" fmla="*/ 55406 w 85917"/>
              <a:gd name="connsiteY42" fmla="*/ 78741 h 91638"/>
              <a:gd name="connsiteX43" fmla="*/ 56413 w 85917"/>
              <a:gd name="connsiteY43" fmla="*/ 77119 h 91638"/>
              <a:gd name="connsiteX44" fmla="*/ 56768 w 85917"/>
              <a:gd name="connsiteY44" fmla="*/ 75186 h 91638"/>
              <a:gd name="connsiteX45" fmla="*/ 60169 w 85917"/>
              <a:gd name="connsiteY45" fmla="*/ 72690 h 91638"/>
              <a:gd name="connsiteX46" fmla="*/ 60205 w 85917"/>
              <a:gd name="connsiteY46" fmla="*/ 72690 h 91638"/>
              <a:gd name="connsiteX47" fmla="*/ 60231 w 85917"/>
              <a:gd name="connsiteY47" fmla="*/ 72690 h 91638"/>
              <a:gd name="connsiteX48" fmla="*/ 64024 w 85917"/>
              <a:gd name="connsiteY48" fmla="*/ 70013 h 91638"/>
              <a:gd name="connsiteX49" fmla="*/ 65377 w 85917"/>
              <a:gd name="connsiteY49" fmla="*/ 65693 h 91638"/>
              <a:gd name="connsiteX50" fmla="*/ 64864 w 85917"/>
              <a:gd name="connsiteY50" fmla="*/ 63238 h 91638"/>
              <a:gd name="connsiteX51" fmla="*/ 66346 w 85917"/>
              <a:gd name="connsiteY51" fmla="*/ 61978 h 91638"/>
              <a:gd name="connsiteX52" fmla="*/ 71246 w 85917"/>
              <a:gd name="connsiteY52" fmla="*/ 60995 h 91638"/>
              <a:gd name="connsiteX53" fmla="*/ 71773 w 85917"/>
              <a:gd name="connsiteY53" fmla="*/ 61005 h 91638"/>
              <a:gd name="connsiteX54" fmla="*/ 71924 w 85917"/>
              <a:gd name="connsiteY54" fmla="*/ 61009 h 91638"/>
              <a:gd name="connsiteX55" fmla="*/ 75037 w 85917"/>
              <a:gd name="connsiteY55" fmla="*/ 58671 h 91638"/>
              <a:gd name="connsiteX56" fmla="*/ 76843 w 85917"/>
              <a:gd name="connsiteY56" fmla="*/ 55719 h 91638"/>
              <a:gd name="connsiteX57" fmla="*/ 78605 w 85917"/>
              <a:gd name="connsiteY57" fmla="*/ 55227 h 91638"/>
              <a:gd name="connsiteX58" fmla="*/ 81632 w 85917"/>
              <a:gd name="connsiteY58" fmla="*/ 55493 h 91638"/>
              <a:gd name="connsiteX59" fmla="*/ 81963 w 85917"/>
              <a:gd name="connsiteY59" fmla="*/ 55483 h 91638"/>
              <a:gd name="connsiteX60" fmla="*/ 85768 w 85917"/>
              <a:gd name="connsiteY60" fmla="*/ 50015 h 91638"/>
              <a:gd name="connsiteX61" fmla="*/ 83951 w 85917"/>
              <a:gd name="connsiteY61" fmla="*/ 46884 h 91638"/>
              <a:gd name="connsiteX62" fmla="*/ 82067 w 85917"/>
              <a:gd name="connsiteY62" fmla="*/ 42277 h 91638"/>
              <a:gd name="connsiteX63" fmla="*/ 80684 w 85917"/>
              <a:gd name="connsiteY63" fmla="*/ 37947 h 91638"/>
              <a:gd name="connsiteX64" fmla="*/ 75879 w 85917"/>
              <a:gd name="connsiteY64" fmla="*/ 38686 h 91638"/>
              <a:gd name="connsiteX65" fmla="*/ 74331 w 85917"/>
              <a:gd name="connsiteY65" fmla="*/ 34192 h 91638"/>
              <a:gd name="connsiteX66" fmla="*/ 71396 w 85917"/>
              <a:gd name="connsiteY66" fmla="*/ 32657 h 91638"/>
              <a:gd name="connsiteX67" fmla="*/ 70106 w 85917"/>
              <a:gd name="connsiteY67" fmla="*/ 32999 h 91638"/>
              <a:gd name="connsiteX68" fmla="*/ 68715 w 85917"/>
              <a:gd name="connsiteY68" fmla="*/ 37187 h 91638"/>
              <a:gd name="connsiteX69" fmla="*/ 69563 w 85917"/>
              <a:gd name="connsiteY69" fmla="*/ 41791 h 91638"/>
              <a:gd name="connsiteX70" fmla="*/ 66925 w 85917"/>
              <a:gd name="connsiteY70" fmla="*/ 45042 h 91638"/>
              <a:gd name="connsiteX71" fmla="*/ 66868 w 85917"/>
              <a:gd name="connsiteY71" fmla="*/ 45041 h 91638"/>
              <a:gd name="connsiteX72" fmla="*/ 64751 w 85917"/>
              <a:gd name="connsiteY72" fmla="*/ 43941 h 91638"/>
              <a:gd name="connsiteX73" fmla="*/ 62225 w 85917"/>
              <a:gd name="connsiteY73" fmla="*/ 41553 h 91638"/>
              <a:gd name="connsiteX74" fmla="*/ 59612 w 85917"/>
              <a:gd name="connsiteY74" fmla="*/ 40982 h 91638"/>
              <a:gd name="connsiteX75" fmla="*/ 55418 w 85917"/>
              <a:gd name="connsiteY75" fmla="*/ 33965 h 91638"/>
              <a:gd name="connsiteX76" fmla="*/ 61025 w 85917"/>
              <a:gd name="connsiteY76" fmla="*/ 29882 h 91638"/>
              <a:gd name="connsiteX77" fmla="*/ 62645 w 85917"/>
              <a:gd name="connsiteY77" fmla="*/ 30143 h 91638"/>
              <a:gd name="connsiteX78" fmla="*/ 66173 w 85917"/>
              <a:gd name="connsiteY78" fmla="*/ 20991 h 91638"/>
              <a:gd name="connsiteX79" fmla="*/ 57300 w 85917"/>
              <a:gd name="connsiteY79" fmla="*/ 15226 h 91638"/>
              <a:gd name="connsiteX80" fmla="*/ 54042 w 85917"/>
              <a:gd name="connsiteY80" fmla="*/ 15007 h 91638"/>
              <a:gd name="connsiteX81" fmla="*/ 46888 w 85917"/>
              <a:gd name="connsiteY81" fmla="*/ 9310 h 91638"/>
              <a:gd name="connsiteX82" fmla="*/ 43987 w 85917"/>
              <a:gd name="connsiteY82" fmla="*/ 8778 h 91638"/>
              <a:gd name="connsiteX83" fmla="*/ 41559 w 85917"/>
              <a:gd name="connsiteY83" fmla="*/ 8823 h 91638"/>
              <a:gd name="connsiteX84" fmla="*/ 39326 w 85917"/>
              <a:gd name="connsiteY84" fmla="*/ 8547 h 91638"/>
              <a:gd name="connsiteX85" fmla="*/ 36454 w 85917"/>
              <a:gd name="connsiteY85" fmla="*/ 8023 h 91638"/>
              <a:gd name="connsiteX86" fmla="*/ 35639 w 85917"/>
              <a:gd name="connsiteY86" fmla="*/ 8064 h 91638"/>
              <a:gd name="connsiteX87" fmla="*/ 30985 w 85917"/>
              <a:gd name="connsiteY87" fmla="*/ 9499 h 91638"/>
              <a:gd name="connsiteX88" fmla="*/ 25633 w 85917"/>
              <a:gd name="connsiteY88" fmla="*/ 5605 h 91638"/>
              <a:gd name="connsiteX89" fmla="*/ 22440 w 85917"/>
              <a:gd name="connsiteY89" fmla="*/ 2870 h 91638"/>
              <a:gd name="connsiteX90" fmla="*/ 17108 w 85917"/>
              <a:gd name="connsiteY90" fmla="*/ 125 h 91638"/>
              <a:gd name="connsiteX91" fmla="*/ 15752 w 85917"/>
              <a:gd name="connsiteY91" fmla="*/ 263 h 91638"/>
              <a:gd name="connsiteX92" fmla="*/ 13715 w 85917"/>
              <a:gd name="connsiteY92" fmla="*/ 0 h 91638"/>
              <a:gd name="connsiteX0" fmla="*/ 13715 w 85917"/>
              <a:gd name="connsiteY0" fmla="*/ 0 h 91680"/>
              <a:gd name="connsiteX1" fmla="*/ 7339 w 85917"/>
              <a:gd name="connsiteY1" fmla="*/ 2357 h 91680"/>
              <a:gd name="connsiteX2" fmla="*/ 8341 w 85917"/>
              <a:gd name="connsiteY2" fmla="*/ 6203 h 91680"/>
              <a:gd name="connsiteX3" fmla="*/ 10097 w 85917"/>
              <a:gd name="connsiteY3" fmla="*/ 9549 h 91680"/>
              <a:gd name="connsiteX4" fmla="*/ 7200 w 85917"/>
              <a:gd name="connsiteY4" fmla="*/ 10084 h 91680"/>
              <a:gd name="connsiteX5" fmla="*/ 6419 w 85917"/>
              <a:gd name="connsiteY5" fmla="*/ 10065 h 91680"/>
              <a:gd name="connsiteX6" fmla="*/ 5185 w 85917"/>
              <a:gd name="connsiteY6" fmla="*/ 9992 h 91680"/>
              <a:gd name="connsiteX7" fmla="*/ 4338 w 85917"/>
              <a:gd name="connsiteY7" fmla="*/ 10104 h 91680"/>
              <a:gd name="connsiteX8" fmla="*/ 3348 w 85917"/>
              <a:gd name="connsiteY8" fmla="*/ 11683 h 91680"/>
              <a:gd name="connsiteX9" fmla="*/ 2870 w 85917"/>
              <a:gd name="connsiteY9" fmla="*/ 13650 h 91680"/>
              <a:gd name="connsiteX10" fmla="*/ 3984 w 85917"/>
              <a:gd name="connsiteY10" fmla="*/ 15434 h 91680"/>
              <a:gd name="connsiteX11" fmla="*/ 2990 w 85917"/>
              <a:gd name="connsiteY11" fmla="*/ 16719 h 91680"/>
              <a:gd name="connsiteX12" fmla="*/ 1426 w 85917"/>
              <a:gd name="connsiteY12" fmla="*/ 17408 h 91680"/>
              <a:gd name="connsiteX13" fmla="*/ 67 w 85917"/>
              <a:gd name="connsiteY13" fmla="*/ 22295 h 91680"/>
              <a:gd name="connsiteX14" fmla="*/ 725 w 85917"/>
              <a:gd name="connsiteY14" fmla="*/ 27017 h 91680"/>
              <a:gd name="connsiteX15" fmla="*/ 460 w 85917"/>
              <a:gd name="connsiteY15" fmla="*/ 28724 h 91680"/>
              <a:gd name="connsiteX16" fmla="*/ 2085 w 85917"/>
              <a:gd name="connsiteY16" fmla="*/ 29773 h 91680"/>
              <a:gd name="connsiteX17" fmla="*/ 4316 w 85917"/>
              <a:gd name="connsiteY17" fmla="*/ 30130 h 91680"/>
              <a:gd name="connsiteX18" fmla="*/ 6222 w 85917"/>
              <a:gd name="connsiteY18" fmla="*/ 29528 h 91680"/>
              <a:gd name="connsiteX19" fmla="*/ 10742 w 85917"/>
              <a:gd name="connsiteY19" fmla="*/ 28121 h 91680"/>
              <a:gd name="connsiteX20" fmla="*/ 17372 w 85917"/>
              <a:gd name="connsiteY20" fmla="*/ 29196 h 91680"/>
              <a:gd name="connsiteX21" fmla="*/ 20738 w 85917"/>
              <a:gd name="connsiteY21" fmla="*/ 31028 h 91680"/>
              <a:gd name="connsiteX22" fmla="*/ 20488 w 85917"/>
              <a:gd name="connsiteY22" fmla="*/ 35993 h 91680"/>
              <a:gd name="connsiteX23" fmla="*/ 17976 w 85917"/>
              <a:gd name="connsiteY23" fmla="*/ 40567 h 91680"/>
              <a:gd name="connsiteX24" fmla="*/ 17767 w 85917"/>
              <a:gd name="connsiteY24" fmla="*/ 45436 h 91680"/>
              <a:gd name="connsiteX25" fmla="*/ 19313 w 85917"/>
              <a:gd name="connsiteY25" fmla="*/ 51198 h 91680"/>
              <a:gd name="connsiteX26" fmla="*/ 21202 w 85917"/>
              <a:gd name="connsiteY26" fmla="*/ 57601 h 91680"/>
              <a:gd name="connsiteX27" fmla="*/ 20683 w 85917"/>
              <a:gd name="connsiteY27" fmla="*/ 62645 h 91680"/>
              <a:gd name="connsiteX28" fmla="*/ 26305 w 85917"/>
              <a:gd name="connsiteY28" fmla="*/ 69471 h 91680"/>
              <a:gd name="connsiteX29" fmla="*/ 32531 w 85917"/>
              <a:gd name="connsiteY29" fmla="*/ 76701 h 91680"/>
              <a:gd name="connsiteX30" fmla="*/ 33596 w 85917"/>
              <a:gd name="connsiteY30" fmla="*/ 81425 h 91680"/>
              <a:gd name="connsiteX31" fmla="*/ 38147 w 85917"/>
              <a:gd name="connsiteY31" fmla="*/ 88307 h 91680"/>
              <a:gd name="connsiteX32" fmla="*/ 44363 w 85917"/>
              <a:gd name="connsiteY32" fmla="*/ 90388 h 91680"/>
              <a:gd name="connsiteX33" fmla="*/ 47308 w 85917"/>
              <a:gd name="connsiteY33" fmla="*/ 91437 h 91680"/>
              <a:gd name="connsiteX34" fmla="*/ 48315 w 85917"/>
              <a:gd name="connsiteY34" fmla="*/ 85159 h 91680"/>
              <a:gd name="connsiteX35" fmla="*/ 44344 w 85917"/>
              <a:gd name="connsiteY35" fmla="*/ 84447 h 91680"/>
              <a:gd name="connsiteX36" fmla="*/ 42054 w 85917"/>
              <a:gd name="connsiteY36" fmla="*/ 77635 h 91680"/>
              <a:gd name="connsiteX37" fmla="*/ 48245 w 85917"/>
              <a:gd name="connsiteY37" fmla="*/ 73783 h 91680"/>
              <a:gd name="connsiteX38" fmla="*/ 48436 w 85917"/>
              <a:gd name="connsiteY38" fmla="*/ 73786 h 91680"/>
              <a:gd name="connsiteX39" fmla="*/ 53778 w 85917"/>
              <a:gd name="connsiteY39" fmla="*/ 78335 h 91680"/>
              <a:gd name="connsiteX40" fmla="*/ 54643 w 85917"/>
              <a:gd name="connsiteY40" fmla="*/ 78928 h 91680"/>
              <a:gd name="connsiteX41" fmla="*/ 55406 w 85917"/>
              <a:gd name="connsiteY41" fmla="*/ 78741 h 91680"/>
              <a:gd name="connsiteX42" fmla="*/ 56413 w 85917"/>
              <a:gd name="connsiteY42" fmla="*/ 77119 h 91680"/>
              <a:gd name="connsiteX43" fmla="*/ 56768 w 85917"/>
              <a:gd name="connsiteY43" fmla="*/ 75186 h 91680"/>
              <a:gd name="connsiteX44" fmla="*/ 60169 w 85917"/>
              <a:gd name="connsiteY44" fmla="*/ 72690 h 91680"/>
              <a:gd name="connsiteX45" fmla="*/ 60205 w 85917"/>
              <a:gd name="connsiteY45" fmla="*/ 72690 h 91680"/>
              <a:gd name="connsiteX46" fmla="*/ 60231 w 85917"/>
              <a:gd name="connsiteY46" fmla="*/ 72690 h 91680"/>
              <a:gd name="connsiteX47" fmla="*/ 64024 w 85917"/>
              <a:gd name="connsiteY47" fmla="*/ 70013 h 91680"/>
              <a:gd name="connsiteX48" fmla="*/ 65377 w 85917"/>
              <a:gd name="connsiteY48" fmla="*/ 65693 h 91680"/>
              <a:gd name="connsiteX49" fmla="*/ 64864 w 85917"/>
              <a:gd name="connsiteY49" fmla="*/ 63238 h 91680"/>
              <a:gd name="connsiteX50" fmla="*/ 66346 w 85917"/>
              <a:gd name="connsiteY50" fmla="*/ 61978 h 91680"/>
              <a:gd name="connsiteX51" fmla="*/ 71246 w 85917"/>
              <a:gd name="connsiteY51" fmla="*/ 60995 h 91680"/>
              <a:gd name="connsiteX52" fmla="*/ 71773 w 85917"/>
              <a:gd name="connsiteY52" fmla="*/ 61005 h 91680"/>
              <a:gd name="connsiteX53" fmla="*/ 71924 w 85917"/>
              <a:gd name="connsiteY53" fmla="*/ 61009 h 91680"/>
              <a:gd name="connsiteX54" fmla="*/ 75037 w 85917"/>
              <a:gd name="connsiteY54" fmla="*/ 58671 h 91680"/>
              <a:gd name="connsiteX55" fmla="*/ 76843 w 85917"/>
              <a:gd name="connsiteY55" fmla="*/ 55719 h 91680"/>
              <a:gd name="connsiteX56" fmla="*/ 78605 w 85917"/>
              <a:gd name="connsiteY56" fmla="*/ 55227 h 91680"/>
              <a:gd name="connsiteX57" fmla="*/ 81632 w 85917"/>
              <a:gd name="connsiteY57" fmla="*/ 55493 h 91680"/>
              <a:gd name="connsiteX58" fmla="*/ 81963 w 85917"/>
              <a:gd name="connsiteY58" fmla="*/ 55483 h 91680"/>
              <a:gd name="connsiteX59" fmla="*/ 85768 w 85917"/>
              <a:gd name="connsiteY59" fmla="*/ 50015 h 91680"/>
              <a:gd name="connsiteX60" fmla="*/ 83951 w 85917"/>
              <a:gd name="connsiteY60" fmla="*/ 46884 h 91680"/>
              <a:gd name="connsiteX61" fmla="*/ 82067 w 85917"/>
              <a:gd name="connsiteY61" fmla="*/ 42277 h 91680"/>
              <a:gd name="connsiteX62" fmla="*/ 80684 w 85917"/>
              <a:gd name="connsiteY62" fmla="*/ 37947 h 91680"/>
              <a:gd name="connsiteX63" fmla="*/ 75879 w 85917"/>
              <a:gd name="connsiteY63" fmla="*/ 38686 h 91680"/>
              <a:gd name="connsiteX64" fmla="*/ 74331 w 85917"/>
              <a:gd name="connsiteY64" fmla="*/ 34192 h 91680"/>
              <a:gd name="connsiteX65" fmla="*/ 71396 w 85917"/>
              <a:gd name="connsiteY65" fmla="*/ 32657 h 91680"/>
              <a:gd name="connsiteX66" fmla="*/ 70106 w 85917"/>
              <a:gd name="connsiteY66" fmla="*/ 32999 h 91680"/>
              <a:gd name="connsiteX67" fmla="*/ 68715 w 85917"/>
              <a:gd name="connsiteY67" fmla="*/ 37187 h 91680"/>
              <a:gd name="connsiteX68" fmla="*/ 69563 w 85917"/>
              <a:gd name="connsiteY68" fmla="*/ 41791 h 91680"/>
              <a:gd name="connsiteX69" fmla="*/ 66925 w 85917"/>
              <a:gd name="connsiteY69" fmla="*/ 45042 h 91680"/>
              <a:gd name="connsiteX70" fmla="*/ 66868 w 85917"/>
              <a:gd name="connsiteY70" fmla="*/ 45041 h 91680"/>
              <a:gd name="connsiteX71" fmla="*/ 64751 w 85917"/>
              <a:gd name="connsiteY71" fmla="*/ 43941 h 91680"/>
              <a:gd name="connsiteX72" fmla="*/ 62225 w 85917"/>
              <a:gd name="connsiteY72" fmla="*/ 41553 h 91680"/>
              <a:gd name="connsiteX73" fmla="*/ 59612 w 85917"/>
              <a:gd name="connsiteY73" fmla="*/ 40982 h 91680"/>
              <a:gd name="connsiteX74" fmla="*/ 55418 w 85917"/>
              <a:gd name="connsiteY74" fmla="*/ 33965 h 91680"/>
              <a:gd name="connsiteX75" fmla="*/ 61025 w 85917"/>
              <a:gd name="connsiteY75" fmla="*/ 29882 h 91680"/>
              <a:gd name="connsiteX76" fmla="*/ 62645 w 85917"/>
              <a:gd name="connsiteY76" fmla="*/ 30143 h 91680"/>
              <a:gd name="connsiteX77" fmla="*/ 66173 w 85917"/>
              <a:gd name="connsiteY77" fmla="*/ 20991 h 91680"/>
              <a:gd name="connsiteX78" fmla="*/ 57300 w 85917"/>
              <a:gd name="connsiteY78" fmla="*/ 15226 h 91680"/>
              <a:gd name="connsiteX79" fmla="*/ 54042 w 85917"/>
              <a:gd name="connsiteY79" fmla="*/ 15007 h 91680"/>
              <a:gd name="connsiteX80" fmla="*/ 46888 w 85917"/>
              <a:gd name="connsiteY80" fmla="*/ 9310 h 91680"/>
              <a:gd name="connsiteX81" fmla="*/ 43987 w 85917"/>
              <a:gd name="connsiteY81" fmla="*/ 8778 h 91680"/>
              <a:gd name="connsiteX82" fmla="*/ 41559 w 85917"/>
              <a:gd name="connsiteY82" fmla="*/ 8823 h 91680"/>
              <a:gd name="connsiteX83" fmla="*/ 39326 w 85917"/>
              <a:gd name="connsiteY83" fmla="*/ 8547 h 91680"/>
              <a:gd name="connsiteX84" fmla="*/ 36454 w 85917"/>
              <a:gd name="connsiteY84" fmla="*/ 8023 h 91680"/>
              <a:gd name="connsiteX85" fmla="*/ 35639 w 85917"/>
              <a:gd name="connsiteY85" fmla="*/ 8064 h 91680"/>
              <a:gd name="connsiteX86" fmla="*/ 30985 w 85917"/>
              <a:gd name="connsiteY86" fmla="*/ 9499 h 91680"/>
              <a:gd name="connsiteX87" fmla="*/ 25633 w 85917"/>
              <a:gd name="connsiteY87" fmla="*/ 5605 h 91680"/>
              <a:gd name="connsiteX88" fmla="*/ 22440 w 85917"/>
              <a:gd name="connsiteY88" fmla="*/ 2870 h 91680"/>
              <a:gd name="connsiteX89" fmla="*/ 17108 w 85917"/>
              <a:gd name="connsiteY89" fmla="*/ 125 h 91680"/>
              <a:gd name="connsiteX90" fmla="*/ 15752 w 85917"/>
              <a:gd name="connsiteY90" fmla="*/ 263 h 91680"/>
              <a:gd name="connsiteX91" fmla="*/ 13715 w 85917"/>
              <a:gd name="connsiteY91" fmla="*/ 0 h 91680"/>
              <a:gd name="connsiteX0" fmla="*/ 13715 w 85917"/>
              <a:gd name="connsiteY0" fmla="*/ 0 h 90505"/>
              <a:gd name="connsiteX1" fmla="*/ 7339 w 85917"/>
              <a:gd name="connsiteY1" fmla="*/ 2357 h 90505"/>
              <a:gd name="connsiteX2" fmla="*/ 8341 w 85917"/>
              <a:gd name="connsiteY2" fmla="*/ 6203 h 90505"/>
              <a:gd name="connsiteX3" fmla="*/ 10097 w 85917"/>
              <a:gd name="connsiteY3" fmla="*/ 9549 h 90505"/>
              <a:gd name="connsiteX4" fmla="*/ 7200 w 85917"/>
              <a:gd name="connsiteY4" fmla="*/ 10084 h 90505"/>
              <a:gd name="connsiteX5" fmla="*/ 6419 w 85917"/>
              <a:gd name="connsiteY5" fmla="*/ 10065 h 90505"/>
              <a:gd name="connsiteX6" fmla="*/ 5185 w 85917"/>
              <a:gd name="connsiteY6" fmla="*/ 9992 h 90505"/>
              <a:gd name="connsiteX7" fmla="*/ 4338 w 85917"/>
              <a:gd name="connsiteY7" fmla="*/ 10104 h 90505"/>
              <a:gd name="connsiteX8" fmla="*/ 3348 w 85917"/>
              <a:gd name="connsiteY8" fmla="*/ 11683 h 90505"/>
              <a:gd name="connsiteX9" fmla="*/ 2870 w 85917"/>
              <a:gd name="connsiteY9" fmla="*/ 13650 h 90505"/>
              <a:gd name="connsiteX10" fmla="*/ 3984 w 85917"/>
              <a:gd name="connsiteY10" fmla="*/ 15434 h 90505"/>
              <a:gd name="connsiteX11" fmla="*/ 2990 w 85917"/>
              <a:gd name="connsiteY11" fmla="*/ 16719 h 90505"/>
              <a:gd name="connsiteX12" fmla="*/ 1426 w 85917"/>
              <a:gd name="connsiteY12" fmla="*/ 17408 h 90505"/>
              <a:gd name="connsiteX13" fmla="*/ 67 w 85917"/>
              <a:gd name="connsiteY13" fmla="*/ 22295 h 90505"/>
              <a:gd name="connsiteX14" fmla="*/ 725 w 85917"/>
              <a:gd name="connsiteY14" fmla="*/ 27017 h 90505"/>
              <a:gd name="connsiteX15" fmla="*/ 460 w 85917"/>
              <a:gd name="connsiteY15" fmla="*/ 28724 h 90505"/>
              <a:gd name="connsiteX16" fmla="*/ 2085 w 85917"/>
              <a:gd name="connsiteY16" fmla="*/ 29773 h 90505"/>
              <a:gd name="connsiteX17" fmla="*/ 4316 w 85917"/>
              <a:gd name="connsiteY17" fmla="*/ 30130 h 90505"/>
              <a:gd name="connsiteX18" fmla="*/ 6222 w 85917"/>
              <a:gd name="connsiteY18" fmla="*/ 29528 h 90505"/>
              <a:gd name="connsiteX19" fmla="*/ 10742 w 85917"/>
              <a:gd name="connsiteY19" fmla="*/ 28121 h 90505"/>
              <a:gd name="connsiteX20" fmla="*/ 17372 w 85917"/>
              <a:gd name="connsiteY20" fmla="*/ 29196 h 90505"/>
              <a:gd name="connsiteX21" fmla="*/ 20738 w 85917"/>
              <a:gd name="connsiteY21" fmla="*/ 31028 h 90505"/>
              <a:gd name="connsiteX22" fmla="*/ 20488 w 85917"/>
              <a:gd name="connsiteY22" fmla="*/ 35993 h 90505"/>
              <a:gd name="connsiteX23" fmla="*/ 17976 w 85917"/>
              <a:gd name="connsiteY23" fmla="*/ 40567 h 90505"/>
              <a:gd name="connsiteX24" fmla="*/ 17767 w 85917"/>
              <a:gd name="connsiteY24" fmla="*/ 45436 h 90505"/>
              <a:gd name="connsiteX25" fmla="*/ 19313 w 85917"/>
              <a:gd name="connsiteY25" fmla="*/ 51198 h 90505"/>
              <a:gd name="connsiteX26" fmla="*/ 21202 w 85917"/>
              <a:gd name="connsiteY26" fmla="*/ 57601 h 90505"/>
              <a:gd name="connsiteX27" fmla="*/ 20683 w 85917"/>
              <a:gd name="connsiteY27" fmla="*/ 62645 h 90505"/>
              <a:gd name="connsiteX28" fmla="*/ 26305 w 85917"/>
              <a:gd name="connsiteY28" fmla="*/ 69471 h 90505"/>
              <a:gd name="connsiteX29" fmla="*/ 32531 w 85917"/>
              <a:gd name="connsiteY29" fmla="*/ 76701 h 90505"/>
              <a:gd name="connsiteX30" fmla="*/ 33596 w 85917"/>
              <a:gd name="connsiteY30" fmla="*/ 81425 h 90505"/>
              <a:gd name="connsiteX31" fmla="*/ 38147 w 85917"/>
              <a:gd name="connsiteY31" fmla="*/ 88307 h 90505"/>
              <a:gd name="connsiteX32" fmla="*/ 44363 w 85917"/>
              <a:gd name="connsiteY32" fmla="*/ 90388 h 90505"/>
              <a:gd name="connsiteX33" fmla="*/ 48315 w 85917"/>
              <a:gd name="connsiteY33" fmla="*/ 85159 h 90505"/>
              <a:gd name="connsiteX34" fmla="*/ 44344 w 85917"/>
              <a:gd name="connsiteY34" fmla="*/ 84447 h 90505"/>
              <a:gd name="connsiteX35" fmla="*/ 42054 w 85917"/>
              <a:gd name="connsiteY35" fmla="*/ 77635 h 90505"/>
              <a:gd name="connsiteX36" fmla="*/ 48245 w 85917"/>
              <a:gd name="connsiteY36" fmla="*/ 73783 h 90505"/>
              <a:gd name="connsiteX37" fmla="*/ 48436 w 85917"/>
              <a:gd name="connsiteY37" fmla="*/ 73786 h 90505"/>
              <a:gd name="connsiteX38" fmla="*/ 53778 w 85917"/>
              <a:gd name="connsiteY38" fmla="*/ 78335 h 90505"/>
              <a:gd name="connsiteX39" fmla="*/ 54643 w 85917"/>
              <a:gd name="connsiteY39" fmla="*/ 78928 h 90505"/>
              <a:gd name="connsiteX40" fmla="*/ 55406 w 85917"/>
              <a:gd name="connsiteY40" fmla="*/ 78741 h 90505"/>
              <a:gd name="connsiteX41" fmla="*/ 56413 w 85917"/>
              <a:gd name="connsiteY41" fmla="*/ 77119 h 90505"/>
              <a:gd name="connsiteX42" fmla="*/ 56768 w 85917"/>
              <a:gd name="connsiteY42" fmla="*/ 75186 h 90505"/>
              <a:gd name="connsiteX43" fmla="*/ 60169 w 85917"/>
              <a:gd name="connsiteY43" fmla="*/ 72690 h 90505"/>
              <a:gd name="connsiteX44" fmla="*/ 60205 w 85917"/>
              <a:gd name="connsiteY44" fmla="*/ 72690 h 90505"/>
              <a:gd name="connsiteX45" fmla="*/ 60231 w 85917"/>
              <a:gd name="connsiteY45" fmla="*/ 72690 h 90505"/>
              <a:gd name="connsiteX46" fmla="*/ 64024 w 85917"/>
              <a:gd name="connsiteY46" fmla="*/ 70013 h 90505"/>
              <a:gd name="connsiteX47" fmla="*/ 65377 w 85917"/>
              <a:gd name="connsiteY47" fmla="*/ 65693 h 90505"/>
              <a:gd name="connsiteX48" fmla="*/ 64864 w 85917"/>
              <a:gd name="connsiteY48" fmla="*/ 63238 h 90505"/>
              <a:gd name="connsiteX49" fmla="*/ 66346 w 85917"/>
              <a:gd name="connsiteY49" fmla="*/ 61978 h 90505"/>
              <a:gd name="connsiteX50" fmla="*/ 71246 w 85917"/>
              <a:gd name="connsiteY50" fmla="*/ 60995 h 90505"/>
              <a:gd name="connsiteX51" fmla="*/ 71773 w 85917"/>
              <a:gd name="connsiteY51" fmla="*/ 61005 h 90505"/>
              <a:gd name="connsiteX52" fmla="*/ 71924 w 85917"/>
              <a:gd name="connsiteY52" fmla="*/ 61009 h 90505"/>
              <a:gd name="connsiteX53" fmla="*/ 75037 w 85917"/>
              <a:gd name="connsiteY53" fmla="*/ 58671 h 90505"/>
              <a:gd name="connsiteX54" fmla="*/ 76843 w 85917"/>
              <a:gd name="connsiteY54" fmla="*/ 55719 h 90505"/>
              <a:gd name="connsiteX55" fmla="*/ 78605 w 85917"/>
              <a:gd name="connsiteY55" fmla="*/ 55227 h 90505"/>
              <a:gd name="connsiteX56" fmla="*/ 81632 w 85917"/>
              <a:gd name="connsiteY56" fmla="*/ 55493 h 90505"/>
              <a:gd name="connsiteX57" fmla="*/ 81963 w 85917"/>
              <a:gd name="connsiteY57" fmla="*/ 55483 h 90505"/>
              <a:gd name="connsiteX58" fmla="*/ 85768 w 85917"/>
              <a:gd name="connsiteY58" fmla="*/ 50015 h 90505"/>
              <a:gd name="connsiteX59" fmla="*/ 83951 w 85917"/>
              <a:gd name="connsiteY59" fmla="*/ 46884 h 90505"/>
              <a:gd name="connsiteX60" fmla="*/ 82067 w 85917"/>
              <a:gd name="connsiteY60" fmla="*/ 42277 h 90505"/>
              <a:gd name="connsiteX61" fmla="*/ 80684 w 85917"/>
              <a:gd name="connsiteY61" fmla="*/ 37947 h 90505"/>
              <a:gd name="connsiteX62" fmla="*/ 75879 w 85917"/>
              <a:gd name="connsiteY62" fmla="*/ 38686 h 90505"/>
              <a:gd name="connsiteX63" fmla="*/ 74331 w 85917"/>
              <a:gd name="connsiteY63" fmla="*/ 34192 h 90505"/>
              <a:gd name="connsiteX64" fmla="*/ 71396 w 85917"/>
              <a:gd name="connsiteY64" fmla="*/ 32657 h 90505"/>
              <a:gd name="connsiteX65" fmla="*/ 70106 w 85917"/>
              <a:gd name="connsiteY65" fmla="*/ 32999 h 90505"/>
              <a:gd name="connsiteX66" fmla="*/ 68715 w 85917"/>
              <a:gd name="connsiteY66" fmla="*/ 37187 h 90505"/>
              <a:gd name="connsiteX67" fmla="*/ 69563 w 85917"/>
              <a:gd name="connsiteY67" fmla="*/ 41791 h 90505"/>
              <a:gd name="connsiteX68" fmla="*/ 66925 w 85917"/>
              <a:gd name="connsiteY68" fmla="*/ 45042 h 90505"/>
              <a:gd name="connsiteX69" fmla="*/ 66868 w 85917"/>
              <a:gd name="connsiteY69" fmla="*/ 45041 h 90505"/>
              <a:gd name="connsiteX70" fmla="*/ 64751 w 85917"/>
              <a:gd name="connsiteY70" fmla="*/ 43941 h 90505"/>
              <a:gd name="connsiteX71" fmla="*/ 62225 w 85917"/>
              <a:gd name="connsiteY71" fmla="*/ 41553 h 90505"/>
              <a:gd name="connsiteX72" fmla="*/ 59612 w 85917"/>
              <a:gd name="connsiteY72" fmla="*/ 40982 h 90505"/>
              <a:gd name="connsiteX73" fmla="*/ 55418 w 85917"/>
              <a:gd name="connsiteY73" fmla="*/ 33965 h 90505"/>
              <a:gd name="connsiteX74" fmla="*/ 61025 w 85917"/>
              <a:gd name="connsiteY74" fmla="*/ 29882 h 90505"/>
              <a:gd name="connsiteX75" fmla="*/ 62645 w 85917"/>
              <a:gd name="connsiteY75" fmla="*/ 30143 h 90505"/>
              <a:gd name="connsiteX76" fmla="*/ 66173 w 85917"/>
              <a:gd name="connsiteY76" fmla="*/ 20991 h 90505"/>
              <a:gd name="connsiteX77" fmla="*/ 57300 w 85917"/>
              <a:gd name="connsiteY77" fmla="*/ 15226 h 90505"/>
              <a:gd name="connsiteX78" fmla="*/ 54042 w 85917"/>
              <a:gd name="connsiteY78" fmla="*/ 15007 h 90505"/>
              <a:gd name="connsiteX79" fmla="*/ 46888 w 85917"/>
              <a:gd name="connsiteY79" fmla="*/ 9310 h 90505"/>
              <a:gd name="connsiteX80" fmla="*/ 43987 w 85917"/>
              <a:gd name="connsiteY80" fmla="*/ 8778 h 90505"/>
              <a:gd name="connsiteX81" fmla="*/ 41559 w 85917"/>
              <a:gd name="connsiteY81" fmla="*/ 8823 h 90505"/>
              <a:gd name="connsiteX82" fmla="*/ 39326 w 85917"/>
              <a:gd name="connsiteY82" fmla="*/ 8547 h 90505"/>
              <a:gd name="connsiteX83" fmla="*/ 36454 w 85917"/>
              <a:gd name="connsiteY83" fmla="*/ 8023 h 90505"/>
              <a:gd name="connsiteX84" fmla="*/ 35639 w 85917"/>
              <a:gd name="connsiteY84" fmla="*/ 8064 h 90505"/>
              <a:gd name="connsiteX85" fmla="*/ 30985 w 85917"/>
              <a:gd name="connsiteY85" fmla="*/ 9499 h 90505"/>
              <a:gd name="connsiteX86" fmla="*/ 25633 w 85917"/>
              <a:gd name="connsiteY86" fmla="*/ 5605 h 90505"/>
              <a:gd name="connsiteX87" fmla="*/ 22440 w 85917"/>
              <a:gd name="connsiteY87" fmla="*/ 2870 h 90505"/>
              <a:gd name="connsiteX88" fmla="*/ 17108 w 85917"/>
              <a:gd name="connsiteY88" fmla="*/ 125 h 90505"/>
              <a:gd name="connsiteX89" fmla="*/ 15752 w 85917"/>
              <a:gd name="connsiteY89" fmla="*/ 263 h 90505"/>
              <a:gd name="connsiteX90" fmla="*/ 13715 w 85917"/>
              <a:gd name="connsiteY90" fmla="*/ 0 h 90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85917" h="90505" extrusionOk="0">
                <a:moveTo>
                  <a:pt x="13715" y="0"/>
                </a:moveTo>
                <a:cubicBezTo>
                  <a:pt x="11434" y="0"/>
                  <a:pt x="9102" y="921"/>
                  <a:pt x="7339" y="2357"/>
                </a:cubicBezTo>
                <a:cubicBezTo>
                  <a:pt x="6326" y="3183"/>
                  <a:pt x="7467" y="5231"/>
                  <a:pt x="8341" y="6203"/>
                </a:cubicBezTo>
                <a:cubicBezTo>
                  <a:pt x="9216" y="7175"/>
                  <a:pt x="10301" y="8259"/>
                  <a:pt x="10097" y="9549"/>
                </a:cubicBezTo>
                <a:cubicBezTo>
                  <a:pt x="9263" y="9975"/>
                  <a:pt x="8195" y="10084"/>
                  <a:pt x="7200" y="10084"/>
                </a:cubicBezTo>
                <a:cubicBezTo>
                  <a:pt x="6932" y="10084"/>
                  <a:pt x="6670" y="10076"/>
                  <a:pt x="6419" y="10065"/>
                </a:cubicBezTo>
                <a:cubicBezTo>
                  <a:pt x="6010" y="10046"/>
                  <a:pt x="5594" y="9992"/>
                  <a:pt x="5185" y="9992"/>
                </a:cubicBezTo>
                <a:cubicBezTo>
                  <a:pt x="4898" y="9992"/>
                  <a:pt x="4613" y="10019"/>
                  <a:pt x="4338" y="10104"/>
                </a:cubicBezTo>
                <a:cubicBezTo>
                  <a:pt x="3671" y="10310"/>
                  <a:pt x="3090" y="11034"/>
                  <a:pt x="3348" y="11683"/>
                </a:cubicBezTo>
                <a:cubicBezTo>
                  <a:pt x="2889" y="12481"/>
                  <a:pt x="2339" y="12899"/>
                  <a:pt x="2870" y="13650"/>
                </a:cubicBezTo>
                <a:cubicBezTo>
                  <a:pt x="3285" y="14235"/>
                  <a:pt x="3989" y="14716"/>
                  <a:pt x="3984" y="15434"/>
                </a:cubicBezTo>
                <a:cubicBezTo>
                  <a:pt x="3979" y="16003"/>
                  <a:pt x="3499" y="16462"/>
                  <a:pt x="2990" y="16719"/>
                </a:cubicBezTo>
                <a:cubicBezTo>
                  <a:pt x="2480" y="16973"/>
                  <a:pt x="1908" y="17102"/>
                  <a:pt x="1426" y="17408"/>
                </a:cubicBezTo>
                <a:cubicBezTo>
                  <a:pt x="-79" y="18366"/>
                  <a:pt x="-92" y="20519"/>
                  <a:pt x="67" y="22295"/>
                </a:cubicBezTo>
                <a:cubicBezTo>
                  <a:pt x="1041" y="23491"/>
                  <a:pt x="1193" y="25550"/>
                  <a:pt x="725" y="27017"/>
                </a:cubicBezTo>
                <a:cubicBezTo>
                  <a:pt x="547" y="27577"/>
                  <a:pt x="259" y="28172"/>
                  <a:pt x="460" y="28724"/>
                </a:cubicBezTo>
                <a:cubicBezTo>
                  <a:pt x="690" y="29356"/>
                  <a:pt x="1434" y="29605"/>
                  <a:pt x="2085" y="29773"/>
                </a:cubicBezTo>
                <a:cubicBezTo>
                  <a:pt x="2799" y="29958"/>
                  <a:pt x="3577" y="30130"/>
                  <a:pt x="4316" y="30130"/>
                </a:cubicBezTo>
                <a:cubicBezTo>
                  <a:pt x="5017" y="30130"/>
                  <a:pt x="5683" y="29975"/>
                  <a:pt x="6222" y="29528"/>
                </a:cubicBezTo>
                <a:cubicBezTo>
                  <a:pt x="7491" y="28478"/>
                  <a:pt x="9065" y="28121"/>
                  <a:pt x="10742" y="28121"/>
                </a:cubicBezTo>
                <a:cubicBezTo>
                  <a:pt x="12924" y="28121"/>
                  <a:pt x="15282" y="28725"/>
                  <a:pt x="17372" y="29196"/>
                </a:cubicBezTo>
                <a:cubicBezTo>
                  <a:pt x="18648" y="29482"/>
                  <a:pt x="19991" y="29952"/>
                  <a:pt x="20738" y="31028"/>
                </a:cubicBezTo>
                <a:cubicBezTo>
                  <a:pt x="21732" y="32461"/>
                  <a:pt x="21308" y="34451"/>
                  <a:pt x="20488" y="35993"/>
                </a:cubicBezTo>
                <a:cubicBezTo>
                  <a:pt x="19670" y="37533"/>
                  <a:pt x="18495" y="38903"/>
                  <a:pt x="17976" y="40567"/>
                </a:cubicBezTo>
                <a:cubicBezTo>
                  <a:pt x="17490" y="42129"/>
                  <a:pt x="17625" y="43806"/>
                  <a:pt x="17767" y="45436"/>
                </a:cubicBezTo>
                <a:cubicBezTo>
                  <a:pt x="17940" y="47441"/>
                  <a:pt x="18150" y="49554"/>
                  <a:pt x="19313" y="51198"/>
                </a:cubicBezTo>
                <a:cubicBezTo>
                  <a:pt x="20532" y="52922"/>
                  <a:pt x="21300" y="55494"/>
                  <a:pt x="21202" y="57601"/>
                </a:cubicBezTo>
                <a:cubicBezTo>
                  <a:pt x="21124" y="59294"/>
                  <a:pt x="20527" y="60958"/>
                  <a:pt x="20683" y="62645"/>
                </a:cubicBezTo>
                <a:cubicBezTo>
                  <a:pt x="20965" y="65704"/>
                  <a:pt x="23607" y="67999"/>
                  <a:pt x="26305" y="69471"/>
                </a:cubicBezTo>
                <a:cubicBezTo>
                  <a:pt x="29127" y="71013"/>
                  <a:pt x="31559" y="73637"/>
                  <a:pt x="32531" y="76701"/>
                </a:cubicBezTo>
                <a:cubicBezTo>
                  <a:pt x="33020" y="78241"/>
                  <a:pt x="33165" y="79868"/>
                  <a:pt x="33596" y="81425"/>
                </a:cubicBezTo>
                <a:cubicBezTo>
                  <a:pt x="34340" y="84119"/>
                  <a:pt x="35959" y="86565"/>
                  <a:pt x="38147" y="88307"/>
                </a:cubicBezTo>
                <a:cubicBezTo>
                  <a:pt x="39742" y="89575"/>
                  <a:pt x="42668" y="90913"/>
                  <a:pt x="44363" y="90388"/>
                </a:cubicBezTo>
                <a:cubicBezTo>
                  <a:pt x="46058" y="89863"/>
                  <a:pt x="48318" y="86149"/>
                  <a:pt x="48315" y="85159"/>
                </a:cubicBezTo>
                <a:cubicBezTo>
                  <a:pt x="46959" y="85115"/>
                  <a:pt x="45557" y="85054"/>
                  <a:pt x="44344" y="84447"/>
                </a:cubicBezTo>
                <a:cubicBezTo>
                  <a:pt x="41985" y="83264"/>
                  <a:pt x="41019" y="80063"/>
                  <a:pt x="42054" y="77635"/>
                </a:cubicBezTo>
                <a:cubicBezTo>
                  <a:pt x="43064" y="75267"/>
                  <a:pt x="45668" y="73783"/>
                  <a:pt x="48245" y="73783"/>
                </a:cubicBezTo>
                <a:cubicBezTo>
                  <a:pt x="48309" y="73783"/>
                  <a:pt x="48372" y="73784"/>
                  <a:pt x="48436" y="73786"/>
                </a:cubicBezTo>
                <a:cubicBezTo>
                  <a:pt x="51020" y="73862"/>
                  <a:pt x="53750" y="75749"/>
                  <a:pt x="53778" y="78335"/>
                </a:cubicBezTo>
                <a:cubicBezTo>
                  <a:pt x="53783" y="78746"/>
                  <a:pt x="54195" y="78928"/>
                  <a:pt x="54643" y="78928"/>
                </a:cubicBezTo>
                <a:cubicBezTo>
                  <a:pt x="54912" y="78928"/>
                  <a:pt x="55193" y="78863"/>
                  <a:pt x="55406" y="78741"/>
                </a:cubicBezTo>
                <a:cubicBezTo>
                  <a:pt x="55975" y="78416"/>
                  <a:pt x="56273" y="77760"/>
                  <a:pt x="56413" y="77119"/>
                </a:cubicBezTo>
                <a:cubicBezTo>
                  <a:pt x="56553" y="76478"/>
                  <a:pt x="56572" y="75812"/>
                  <a:pt x="56768" y="75186"/>
                </a:cubicBezTo>
                <a:cubicBezTo>
                  <a:pt x="57218" y="73749"/>
                  <a:pt x="58665" y="72690"/>
                  <a:pt x="60169" y="72690"/>
                </a:cubicBezTo>
                <a:lnTo>
                  <a:pt x="60205" y="72690"/>
                </a:lnTo>
                <a:lnTo>
                  <a:pt x="60231" y="72690"/>
                </a:lnTo>
                <a:cubicBezTo>
                  <a:pt x="61801" y="72690"/>
                  <a:pt x="62906" y="71122"/>
                  <a:pt x="64024" y="70013"/>
                </a:cubicBezTo>
                <a:cubicBezTo>
                  <a:pt x="65149" y="68896"/>
                  <a:pt x="65821" y="67214"/>
                  <a:pt x="65377" y="65693"/>
                </a:cubicBezTo>
                <a:cubicBezTo>
                  <a:pt x="65137" y="64873"/>
                  <a:pt x="64591" y="64046"/>
                  <a:pt x="64864" y="63238"/>
                </a:cubicBezTo>
                <a:cubicBezTo>
                  <a:pt x="65078" y="62604"/>
                  <a:pt x="65730" y="62237"/>
                  <a:pt x="66346" y="61978"/>
                </a:cubicBezTo>
                <a:cubicBezTo>
                  <a:pt x="67900" y="61328"/>
                  <a:pt x="69565" y="60995"/>
                  <a:pt x="71246" y="60995"/>
                </a:cubicBezTo>
                <a:cubicBezTo>
                  <a:pt x="71422" y="60995"/>
                  <a:pt x="71597" y="60998"/>
                  <a:pt x="71773" y="61005"/>
                </a:cubicBezTo>
                <a:cubicBezTo>
                  <a:pt x="71824" y="61008"/>
                  <a:pt x="71874" y="61009"/>
                  <a:pt x="71924" y="61009"/>
                </a:cubicBezTo>
                <a:cubicBezTo>
                  <a:pt x="73438" y="61009"/>
                  <a:pt x="74241" y="60016"/>
                  <a:pt x="75037" y="58671"/>
                </a:cubicBezTo>
                <a:cubicBezTo>
                  <a:pt x="75632" y="57667"/>
                  <a:pt x="75896" y="56400"/>
                  <a:pt x="76843" y="55719"/>
                </a:cubicBezTo>
                <a:cubicBezTo>
                  <a:pt x="77369" y="55341"/>
                  <a:pt x="77969" y="55227"/>
                  <a:pt x="78605" y="55227"/>
                </a:cubicBezTo>
                <a:cubicBezTo>
                  <a:pt x="79577" y="55227"/>
                  <a:pt x="80631" y="55493"/>
                  <a:pt x="81632" y="55493"/>
                </a:cubicBezTo>
                <a:cubicBezTo>
                  <a:pt x="81743" y="55493"/>
                  <a:pt x="81853" y="55490"/>
                  <a:pt x="81963" y="55483"/>
                </a:cubicBezTo>
                <a:cubicBezTo>
                  <a:pt x="84505" y="55311"/>
                  <a:pt x="86490" y="52458"/>
                  <a:pt x="85768" y="50015"/>
                </a:cubicBezTo>
                <a:cubicBezTo>
                  <a:pt x="85425" y="48852"/>
                  <a:pt x="84612" y="47901"/>
                  <a:pt x="83951" y="46884"/>
                </a:cubicBezTo>
                <a:cubicBezTo>
                  <a:pt x="83039" y="45481"/>
                  <a:pt x="82400" y="43918"/>
                  <a:pt x="82067" y="42277"/>
                </a:cubicBezTo>
                <a:cubicBezTo>
                  <a:pt x="81762" y="40773"/>
                  <a:pt x="81675" y="39118"/>
                  <a:pt x="80684" y="37947"/>
                </a:cubicBezTo>
                <a:cubicBezTo>
                  <a:pt x="79135" y="38020"/>
                  <a:pt x="77258" y="37975"/>
                  <a:pt x="75879" y="38686"/>
                </a:cubicBezTo>
                <a:cubicBezTo>
                  <a:pt x="75607" y="37108"/>
                  <a:pt x="75306" y="35461"/>
                  <a:pt x="74331" y="34192"/>
                </a:cubicBezTo>
                <a:cubicBezTo>
                  <a:pt x="73640" y="33291"/>
                  <a:pt x="72495" y="32657"/>
                  <a:pt x="71396" y="32657"/>
                </a:cubicBezTo>
                <a:cubicBezTo>
                  <a:pt x="70947" y="32657"/>
                  <a:pt x="70505" y="32763"/>
                  <a:pt x="70106" y="32999"/>
                </a:cubicBezTo>
                <a:cubicBezTo>
                  <a:pt x="68759" y="33794"/>
                  <a:pt x="68467" y="35642"/>
                  <a:pt x="68715" y="37187"/>
                </a:cubicBezTo>
                <a:cubicBezTo>
                  <a:pt x="68965" y="38731"/>
                  <a:pt x="69606" y="40227"/>
                  <a:pt x="69563" y="41791"/>
                </a:cubicBezTo>
                <a:cubicBezTo>
                  <a:pt x="69523" y="43336"/>
                  <a:pt x="68460" y="45042"/>
                  <a:pt x="66925" y="45042"/>
                </a:cubicBezTo>
                <a:cubicBezTo>
                  <a:pt x="66906" y="45042"/>
                  <a:pt x="66887" y="45041"/>
                  <a:pt x="66868" y="45041"/>
                </a:cubicBezTo>
                <a:cubicBezTo>
                  <a:pt x="66054" y="45019"/>
                  <a:pt x="65324" y="44522"/>
                  <a:pt x="64751" y="43941"/>
                </a:cubicBezTo>
                <a:cubicBezTo>
                  <a:pt x="63930" y="43112"/>
                  <a:pt x="63280" y="42052"/>
                  <a:pt x="62225" y="41553"/>
                </a:cubicBezTo>
                <a:cubicBezTo>
                  <a:pt x="61415" y="41171"/>
                  <a:pt x="60485" y="41179"/>
                  <a:pt x="59612" y="40982"/>
                </a:cubicBezTo>
                <a:cubicBezTo>
                  <a:pt x="56636" y="40316"/>
                  <a:pt x="54596" y="36902"/>
                  <a:pt x="55418" y="33965"/>
                </a:cubicBezTo>
                <a:cubicBezTo>
                  <a:pt x="56090" y="31564"/>
                  <a:pt x="58565" y="29882"/>
                  <a:pt x="61025" y="29882"/>
                </a:cubicBezTo>
                <a:cubicBezTo>
                  <a:pt x="61572" y="29882"/>
                  <a:pt x="62119" y="29966"/>
                  <a:pt x="62645" y="30143"/>
                </a:cubicBezTo>
                <a:cubicBezTo>
                  <a:pt x="66145" y="28861"/>
                  <a:pt x="67568" y="24447"/>
                  <a:pt x="66173" y="20991"/>
                </a:cubicBezTo>
                <a:cubicBezTo>
                  <a:pt x="64776" y="17535"/>
                  <a:pt x="61023" y="15389"/>
                  <a:pt x="57300" y="15226"/>
                </a:cubicBezTo>
                <a:cubicBezTo>
                  <a:pt x="56210" y="15179"/>
                  <a:pt x="55099" y="15275"/>
                  <a:pt x="54042" y="15007"/>
                </a:cubicBezTo>
                <a:cubicBezTo>
                  <a:pt x="51053" y="14251"/>
                  <a:pt x="49490" y="10965"/>
                  <a:pt x="46888" y="9310"/>
                </a:cubicBezTo>
                <a:cubicBezTo>
                  <a:pt x="46195" y="8869"/>
                  <a:pt x="45132" y="8778"/>
                  <a:pt x="43987" y="8778"/>
                </a:cubicBezTo>
                <a:cubicBezTo>
                  <a:pt x="43185" y="8778"/>
                  <a:pt x="42343" y="8823"/>
                  <a:pt x="41559" y="8823"/>
                </a:cubicBezTo>
                <a:cubicBezTo>
                  <a:pt x="40703" y="8823"/>
                  <a:pt x="39915" y="8769"/>
                  <a:pt x="39326" y="8547"/>
                </a:cubicBezTo>
                <a:cubicBezTo>
                  <a:pt x="38407" y="8200"/>
                  <a:pt x="37433" y="8023"/>
                  <a:pt x="36454" y="8023"/>
                </a:cubicBezTo>
                <a:cubicBezTo>
                  <a:pt x="36183" y="8023"/>
                  <a:pt x="35911" y="8037"/>
                  <a:pt x="35639" y="8064"/>
                </a:cubicBezTo>
                <a:cubicBezTo>
                  <a:pt x="34543" y="9104"/>
                  <a:pt x="32493" y="9398"/>
                  <a:pt x="30985" y="9499"/>
                </a:cubicBezTo>
                <a:cubicBezTo>
                  <a:pt x="29434" y="7990"/>
                  <a:pt x="27563" y="6585"/>
                  <a:pt x="25633" y="5605"/>
                </a:cubicBezTo>
                <a:cubicBezTo>
                  <a:pt x="24343" y="4951"/>
                  <a:pt x="22838" y="4260"/>
                  <a:pt x="22440" y="2870"/>
                </a:cubicBezTo>
                <a:cubicBezTo>
                  <a:pt x="21920" y="1053"/>
                  <a:pt x="19284" y="125"/>
                  <a:pt x="17108" y="125"/>
                </a:cubicBezTo>
                <a:cubicBezTo>
                  <a:pt x="16624" y="125"/>
                  <a:pt x="16162" y="171"/>
                  <a:pt x="15752" y="263"/>
                </a:cubicBezTo>
                <a:cubicBezTo>
                  <a:pt x="15089" y="84"/>
                  <a:pt x="14404" y="0"/>
                  <a:pt x="13715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" name="Date Placeholder 19">
            <a:extLst>
              <a:ext uri="{FF2B5EF4-FFF2-40B4-BE49-F238E27FC236}">
                <a16:creationId xmlns:a16="http://schemas.microsoft.com/office/drawing/2014/main" id="{CE7B53A2-61D1-4C6A-96C3-9D8D1362856B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43" name="Google Shape;4252;p45">
            <a:extLst>
              <a:ext uri="{FF2B5EF4-FFF2-40B4-BE49-F238E27FC236}">
                <a16:creationId xmlns:a16="http://schemas.microsoft.com/office/drawing/2014/main" id="{2204231F-3686-465F-8ED2-2890453213E2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1366AD6F-ECBE-4849-B4A0-B80278F00F2D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29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5" name="Picture 2">
            <a:extLst>
              <a:ext uri="{FF2B5EF4-FFF2-40B4-BE49-F238E27FC236}">
                <a16:creationId xmlns:a16="http://schemas.microsoft.com/office/drawing/2014/main" id="{E797D7D3-9C7B-4E0F-8A19-23135E7E9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2"/>
    </mc:Choice>
    <mc:Fallback xmlns="">
      <p:transition spd="slow" advTm="4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89" grpId="0"/>
      <p:bldP spid="4997" grpId="0"/>
      <p:bldP spid="4998" grpId="0" build="p"/>
      <p:bldP spid="3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3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9" name="Google Shape;3959;p41"/>
          <p:cNvSpPr txBox="1">
            <a:spLocks noGrp="1"/>
          </p:cNvSpPr>
          <p:nvPr>
            <p:ph type="title" idx="6"/>
          </p:nvPr>
        </p:nvSpPr>
        <p:spPr>
          <a:xfrm>
            <a:off x="6084501" y="1982248"/>
            <a:ext cx="237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Applications</a:t>
            </a:r>
            <a:endParaRPr dirty="0"/>
          </a:p>
        </p:txBody>
      </p:sp>
      <p:sp>
        <p:nvSpPr>
          <p:cNvPr id="27" name="Google Shape;4023;p42">
            <a:extLst>
              <a:ext uri="{FF2B5EF4-FFF2-40B4-BE49-F238E27FC236}">
                <a16:creationId xmlns:a16="http://schemas.microsoft.com/office/drawing/2014/main" id="{044D6DC0-7318-40C0-BD0A-532FAADC12D5}"/>
              </a:ext>
            </a:extLst>
          </p:cNvPr>
          <p:cNvSpPr/>
          <p:nvPr/>
        </p:nvSpPr>
        <p:spPr>
          <a:xfrm rot="158188">
            <a:off x="6567869" y="2554179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4023;p42">
            <a:extLst>
              <a:ext uri="{FF2B5EF4-FFF2-40B4-BE49-F238E27FC236}">
                <a16:creationId xmlns:a16="http://schemas.microsoft.com/office/drawing/2014/main" id="{0862139A-92B0-4351-A257-57C420A225F5}"/>
              </a:ext>
            </a:extLst>
          </p:cNvPr>
          <p:cNvSpPr/>
          <p:nvPr/>
        </p:nvSpPr>
        <p:spPr>
          <a:xfrm rot="11255060">
            <a:off x="-1532720" y="-1767959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0" name="Google Shape;3950;p41"/>
          <p:cNvSpPr/>
          <p:nvPr/>
        </p:nvSpPr>
        <p:spPr>
          <a:xfrm>
            <a:off x="5642394" y="3102560"/>
            <a:ext cx="556865" cy="52769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1" name="Google Shape;3951;p41"/>
          <p:cNvSpPr/>
          <p:nvPr/>
        </p:nvSpPr>
        <p:spPr>
          <a:xfrm>
            <a:off x="2944756" y="3104585"/>
            <a:ext cx="556865" cy="52769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2" name="Google Shape;3952;p41"/>
          <p:cNvSpPr/>
          <p:nvPr/>
        </p:nvSpPr>
        <p:spPr>
          <a:xfrm>
            <a:off x="6991219" y="1457357"/>
            <a:ext cx="556865" cy="52769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3" name="Google Shape;3953;p41"/>
          <p:cNvSpPr/>
          <p:nvPr/>
        </p:nvSpPr>
        <p:spPr>
          <a:xfrm>
            <a:off x="4293569" y="1457357"/>
            <a:ext cx="556865" cy="52769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4" name="Google Shape;3954;p41"/>
          <p:cNvSpPr/>
          <p:nvPr/>
        </p:nvSpPr>
        <p:spPr>
          <a:xfrm>
            <a:off x="1595944" y="1457357"/>
            <a:ext cx="556865" cy="52769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955" name="Google Shape;3955;p41"/>
          <p:cNvSpPr txBox="1">
            <a:spLocks noGrp="1"/>
          </p:cNvSpPr>
          <p:nvPr>
            <p:ph type="title"/>
          </p:nvPr>
        </p:nvSpPr>
        <p:spPr>
          <a:xfrm>
            <a:off x="667843" y="1975728"/>
            <a:ext cx="242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956" name="Google Shape;3956;p41"/>
          <p:cNvSpPr txBox="1">
            <a:spLocks noGrp="1"/>
          </p:cNvSpPr>
          <p:nvPr>
            <p:ph type="subTitle" idx="1"/>
          </p:nvPr>
        </p:nvSpPr>
        <p:spPr>
          <a:xfrm>
            <a:off x="681213" y="2132211"/>
            <a:ext cx="2422800" cy="6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BCI?</a:t>
            </a:r>
            <a:endParaRPr dirty="0"/>
          </a:p>
        </p:txBody>
      </p:sp>
      <p:sp>
        <p:nvSpPr>
          <p:cNvPr id="3957" name="Google Shape;3957;p41"/>
          <p:cNvSpPr txBox="1">
            <a:spLocks noGrp="1"/>
          </p:cNvSpPr>
          <p:nvPr>
            <p:ph type="title" idx="3"/>
          </p:nvPr>
        </p:nvSpPr>
        <p:spPr>
          <a:xfrm>
            <a:off x="3386809" y="1975728"/>
            <a:ext cx="237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</a:t>
            </a:r>
            <a:endParaRPr dirty="0"/>
          </a:p>
        </p:txBody>
      </p:sp>
      <p:sp>
        <p:nvSpPr>
          <p:cNvPr id="3958" name="Google Shape;3958;p41"/>
          <p:cNvSpPr txBox="1">
            <a:spLocks noGrp="1"/>
          </p:cNvSpPr>
          <p:nvPr>
            <p:ph type="subTitle" idx="5"/>
          </p:nvPr>
        </p:nvSpPr>
        <p:spPr>
          <a:xfrm>
            <a:off x="3422432" y="2133011"/>
            <a:ext cx="2370300" cy="6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does it work?</a:t>
            </a:r>
            <a:endParaRPr dirty="0"/>
          </a:p>
        </p:txBody>
      </p:sp>
      <p:sp>
        <p:nvSpPr>
          <p:cNvPr id="3960" name="Google Shape;3960;p41"/>
          <p:cNvSpPr txBox="1">
            <a:spLocks noGrp="1"/>
          </p:cNvSpPr>
          <p:nvPr>
            <p:ph type="subTitle" idx="8"/>
          </p:nvPr>
        </p:nvSpPr>
        <p:spPr>
          <a:xfrm>
            <a:off x="6084501" y="2132211"/>
            <a:ext cx="2370300" cy="6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can it be used for?</a:t>
            </a:r>
            <a:endParaRPr dirty="0"/>
          </a:p>
        </p:txBody>
      </p:sp>
      <p:sp>
        <p:nvSpPr>
          <p:cNvPr id="3961" name="Google Shape;3961;p41"/>
          <p:cNvSpPr txBox="1">
            <a:spLocks noGrp="1"/>
          </p:cNvSpPr>
          <p:nvPr>
            <p:ph type="title" idx="9"/>
          </p:nvPr>
        </p:nvSpPr>
        <p:spPr>
          <a:xfrm>
            <a:off x="2011934" y="3612728"/>
            <a:ext cx="2422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</a:t>
            </a:r>
            <a:endParaRPr dirty="0"/>
          </a:p>
        </p:txBody>
      </p:sp>
      <p:sp>
        <p:nvSpPr>
          <p:cNvPr id="3962" name="Google Shape;3962;p41"/>
          <p:cNvSpPr txBox="1">
            <a:spLocks noGrp="1"/>
          </p:cNvSpPr>
          <p:nvPr>
            <p:ph type="subTitle" idx="14"/>
          </p:nvPr>
        </p:nvSpPr>
        <p:spPr>
          <a:xfrm>
            <a:off x="2011934" y="3757846"/>
            <a:ext cx="2422800" cy="6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helpful is it?</a:t>
            </a:r>
            <a:endParaRPr dirty="0"/>
          </a:p>
        </p:txBody>
      </p:sp>
      <p:sp>
        <p:nvSpPr>
          <p:cNvPr id="3963" name="Google Shape;3963;p41"/>
          <p:cNvSpPr txBox="1">
            <a:spLocks noGrp="1"/>
          </p:cNvSpPr>
          <p:nvPr>
            <p:ph type="title" idx="15"/>
          </p:nvPr>
        </p:nvSpPr>
        <p:spPr>
          <a:xfrm>
            <a:off x="4735668" y="3612728"/>
            <a:ext cx="237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3964" name="Google Shape;3964;p41"/>
          <p:cNvSpPr txBox="1">
            <a:spLocks noGrp="1"/>
          </p:cNvSpPr>
          <p:nvPr>
            <p:ph type="subTitle" idx="17"/>
          </p:nvPr>
        </p:nvSpPr>
        <p:spPr>
          <a:xfrm>
            <a:off x="4735668" y="3757846"/>
            <a:ext cx="2370300" cy="6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prospects</a:t>
            </a:r>
            <a:endParaRPr dirty="0"/>
          </a:p>
        </p:txBody>
      </p:sp>
      <p:sp>
        <p:nvSpPr>
          <p:cNvPr id="3965" name="Google Shape;3965;p41"/>
          <p:cNvSpPr txBox="1">
            <a:spLocks noGrp="1"/>
          </p:cNvSpPr>
          <p:nvPr>
            <p:ph type="title" idx="18"/>
          </p:nvPr>
        </p:nvSpPr>
        <p:spPr>
          <a:xfrm>
            <a:off x="719959" y="43037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Contents</a:t>
            </a:r>
            <a:endParaRPr sz="4000" dirty="0"/>
          </a:p>
        </p:txBody>
      </p:sp>
      <p:sp>
        <p:nvSpPr>
          <p:cNvPr id="3966" name="Google Shape;3966;p41"/>
          <p:cNvSpPr txBox="1">
            <a:spLocks noGrp="1"/>
          </p:cNvSpPr>
          <p:nvPr>
            <p:ph type="title" idx="2"/>
          </p:nvPr>
        </p:nvSpPr>
        <p:spPr>
          <a:xfrm>
            <a:off x="1655075" y="1454548"/>
            <a:ext cx="495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50000"/>
                  </a:schemeClr>
                </a:solidFill>
              </a:rPr>
              <a:t>1.</a:t>
            </a:r>
            <a:endParaRPr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967" name="Google Shape;3967;p41"/>
          <p:cNvSpPr txBox="1">
            <a:spLocks noGrp="1"/>
          </p:cNvSpPr>
          <p:nvPr>
            <p:ph type="title" idx="4"/>
          </p:nvPr>
        </p:nvSpPr>
        <p:spPr>
          <a:xfrm>
            <a:off x="4354513" y="1454548"/>
            <a:ext cx="495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2.</a:t>
            </a:r>
            <a:endParaRPr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968" name="Google Shape;3968;p41"/>
          <p:cNvSpPr txBox="1">
            <a:spLocks noGrp="1"/>
          </p:cNvSpPr>
          <p:nvPr>
            <p:ph type="title" idx="7"/>
          </p:nvPr>
        </p:nvSpPr>
        <p:spPr>
          <a:xfrm>
            <a:off x="7052150" y="1454548"/>
            <a:ext cx="495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3.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3969" name="Google Shape;3969;p41"/>
          <p:cNvSpPr txBox="1">
            <a:spLocks noGrp="1"/>
          </p:cNvSpPr>
          <p:nvPr>
            <p:ph type="title" idx="13"/>
          </p:nvPr>
        </p:nvSpPr>
        <p:spPr>
          <a:xfrm>
            <a:off x="3005450" y="3103999"/>
            <a:ext cx="4959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50000"/>
                  </a:schemeClr>
                </a:solidFill>
              </a:rPr>
              <a:t>4.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970" name="Google Shape;3970;p41"/>
          <p:cNvSpPr txBox="1">
            <a:spLocks noGrp="1"/>
          </p:cNvSpPr>
          <p:nvPr>
            <p:ph type="title" idx="16"/>
          </p:nvPr>
        </p:nvSpPr>
        <p:spPr>
          <a:xfrm>
            <a:off x="5703277" y="3101537"/>
            <a:ext cx="4959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5.</a:t>
            </a:r>
            <a:endParaRPr dirty="0">
              <a:solidFill>
                <a:srgbClr val="002060"/>
              </a:solidFill>
            </a:endParaRP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51B55DEA-CC65-4F19-BE3D-555C210E6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Date Placeholder 19">
            <a:extLst>
              <a:ext uri="{FF2B5EF4-FFF2-40B4-BE49-F238E27FC236}">
                <a16:creationId xmlns:a16="http://schemas.microsoft.com/office/drawing/2014/main" id="{741D390E-A6A1-4334-8719-84997317DF3D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28" name="Google Shape;4252;p45">
            <a:extLst>
              <a:ext uri="{FF2B5EF4-FFF2-40B4-BE49-F238E27FC236}">
                <a16:creationId xmlns:a16="http://schemas.microsoft.com/office/drawing/2014/main" id="{E4250C53-0679-4247-A53A-5E470BD43EF7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Slide Number Placeholder 2">
            <a:extLst>
              <a:ext uri="{FF2B5EF4-FFF2-40B4-BE49-F238E27FC236}">
                <a16:creationId xmlns:a16="http://schemas.microsoft.com/office/drawing/2014/main" id="{BA7CB33C-F40B-4E8E-B6A4-DCA28BBCA41A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3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152">
        <p:blinds dir="vert"/>
      </p:transition>
    </mc:Choice>
    <mc:Fallback xmlns="">
      <p:transition spd="slow" advTm="1152">
        <p:blinds dir="vert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8" name="Google Shape;4438;p49"/>
          <p:cNvSpPr txBox="1">
            <a:spLocks noGrp="1"/>
          </p:cNvSpPr>
          <p:nvPr>
            <p:ph type="title"/>
          </p:nvPr>
        </p:nvSpPr>
        <p:spPr>
          <a:xfrm>
            <a:off x="945396" y="1875282"/>
            <a:ext cx="7253208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$</a:t>
            </a:r>
            <a:r>
              <a:rPr lang="en" dirty="0">
                <a:solidFill>
                  <a:schemeClr val="tx2">
                    <a:lumMod val="75000"/>
                  </a:schemeClr>
                </a:solidFill>
              </a:rPr>
              <a:t>5,463</a:t>
            </a:r>
            <a:r>
              <a:rPr lang="en" dirty="0">
                <a:solidFill>
                  <a:srgbClr val="FFC000"/>
                </a:solidFill>
              </a:rPr>
              <a:t> </a:t>
            </a:r>
            <a:r>
              <a:rPr lang="en" sz="5400" dirty="0">
                <a:solidFill>
                  <a:schemeClr val="accent1">
                    <a:lumMod val="50000"/>
                  </a:schemeClr>
                </a:solidFill>
              </a:rPr>
              <a:t>million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439" name="Google Shape;4439;p49"/>
          <p:cNvSpPr txBox="1">
            <a:spLocks noGrp="1"/>
          </p:cNvSpPr>
          <p:nvPr>
            <p:ph type="subTitle" idx="1"/>
          </p:nvPr>
        </p:nvSpPr>
        <p:spPr>
          <a:xfrm>
            <a:off x="980625" y="3268218"/>
            <a:ext cx="7182750" cy="119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by 2030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/>
              <a:t>G</a:t>
            </a:r>
            <a:r>
              <a:rPr lang="en" sz="2000" dirty="0"/>
              <a:t>rowing at a CAGR of </a:t>
            </a:r>
            <a:r>
              <a:rPr lang="en" sz="2000" b="1" dirty="0">
                <a:solidFill>
                  <a:schemeClr val="tx2"/>
                </a:solidFill>
              </a:rPr>
              <a:t>13.9%</a:t>
            </a:r>
            <a:endParaRPr sz="2000" b="1" dirty="0">
              <a:solidFill>
                <a:schemeClr val="tx2"/>
              </a:solidFill>
            </a:endParaRPr>
          </a:p>
        </p:txBody>
      </p:sp>
      <p:sp>
        <p:nvSpPr>
          <p:cNvPr id="15" name="Google Shape;4439;p49">
            <a:extLst>
              <a:ext uri="{FF2B5EF4-FFF2-40B4-BE49-F238E27FC236}">
                <a16:creationId xmlns:a16="http://schemas.microsoft.com/office/drawing/2014/main" id="{87AB8CD7-9808-43E6-A4BC-F3467C38C4ED}"/>
              </a:ext>
            </a:extLst>
          </p:cNvPr>
          <p:cNvSpPr txBox="1">
            <a:spLocks/>
          </p:cNvSpPr>
          <p:nvPr/>
        </p:nvSpPr>
        <p:spPr>
          <a:xfrm>
            <a:off x="1727385" y="1031870"/>
            <a:ext cx="5689230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Poppins Light"/>
              <a:buNone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Light"/>
              <a:buNone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Light"/>
              <a:buNone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Light"/>
              <a:buNone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Light"/>
              <a:buNone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Light"/>
              <a:buNone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Light"/>
              <a:buNone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Light"/>
              <a:buNone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 Light"/>
              <a:buNone/>
              <a:defRPr sz="1600" b="0" i="0" u="none" strike="noStrike" cap="none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/>
            <a:r>
              <a:rPr lang="en-US" sz="2000" dirty="0"/>
              <a:t>Global Brain Computer Interface market is expected to reach</a:t>
            </a:r>
          </a:p>
        </p:txBody>
      </p:sp>
      <p:sp>
        <p:nvSpPr>
          <p:cNvPr id="16" name="Date Placeholder 19">
            <a:extLst>
              <a:ext uri="{FF2B5EF4-FFF2-40B4-BE49-F238E27FC236}">
                <a16:creationId xmlns:a16="http://schemas.microsoft.com/office/drawing/2014/main" id="{369525D1-2D6E-449F-874D-42612E3617EC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17" name="Google Shape;4252;p45">
            <a:extLst>
              <a:ext uri="{FF2B5EF4-FFF2-40B4-BE49-F238E27FC236}">
                <a16:creationId xmlns:a16="http://schemas.microsoft.com/office/drawing/2014/main" id="{4DFC1507-2CDE-45DE-ABA6-1416B3F3794E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5852BE6D-4121-4452-8F05-237B583FB4A4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30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FB633BC3-EAD1-4A7D-B6FE-D31A20C9A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04"/>
    </mc:Choice>
    <mc:Fallback xmlns="">
      <p:transition spd="slow" advTm="3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4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4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4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8" grpId="0"/>
      <p:bldP spid="4438" grpId="1"/>
      <p:bldP spid="4439" grpId="0" build="p"/>
      <p:bldP spid="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2" name="Google Shape;5182;p64"/>
          <p:cNvSpPr txBox="1">
            <a:spLocks noGrp="1"/>
          </p:cNvSpPr>
          <p:nvPr>
            <p:ph type="subTitle" idx="1"/>
          </p:nvPr>
        </p:nvSpPr>
        <p:spPr>
          <a:xfrm>
            <a:off x="1628689" y="1320865"/>
            <a:ext cx="2141700" cy="3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Benefits</a:t>
            </a:r>
            <a:endParaRPr sz="2400" dirty="0"/>
          </a:p>
        </p:txBody>
      </p:sp>
      <p:sp>
        <p:nvSpPr>
          <p:cNvPr id="5183" name="Google Shape;5183;p64"/>
          <p:cNvSpPr txBox="1">
            <a:spLocks noGrp="1"/>
          </p:cNvSpPr>
          <p:nvPr>
            <p:ph type="subTitle" idx="2"/>
          </p:nvPr>
        </p:nvSpPr>
        <p:spPr>
          <a:xfrm>
            <a:off x="5043379" y="1320865"/>
            <a:ext cx="2805994" cy="3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Drawbacks</a:t>
            </a:r>
            <a:endParaRPr sz="2400" dirty="0"/>
          </a:p>
        </p:txBody>
      </p:sp>
      <p:sp>
        <p:nvSpPr>
          <p:cNvPr id="5184" name="Google Shape;5184;p64"/>
          <p:cNvSpPr txBox="1">
            <a:spLocks noGrp="1"/>
          </p:cNvSpPr>
          <p:nvPr>
            <p:ph type="subTitle" idx="3"/>
          </p:nvPr>
        </p:nvSpPr>
        <p:spPr>
          <a:xfrm>
            <a:off x="1167940" y="1836298"/>
            <a:ext cx="3221178" cy="2615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/>
              <a:t>CLIS, LIS, ALS patients have greater scope of communication and interaction</a:t>
            </a:r>
          </a:p>
          <a:p>
            <a:pPr marL="457200" marR="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/>
              <a:t>More interesting controls in games</a:t>
            </a:r>
          </a:p>
          <a:p>
            <a:pPr marL="457200" marR="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/>
              <a:t>Physically disabled people can benefit</a:t>
            </a:r>
          </a:p>
          <a:p>
            <a:pPr marL="457200" marR="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/>
              <a:t>Telepresence</a:t>
            </a:r>
            <a:endParaRPr sz="1600" dirty="0"/>
          </a:p>
        </p:txBody>
      </p:sp>
      <p:sp>
        <p:nvSpPr>
          <p:cNvPr id="5185" name="Google Shape;5185;p64"/>
          <p:cNvSpPr txBox="1">
            <a:spLocks noGrp="1"/>
          </p:cNvSpPr>
          <p:nvPr>
            <p:ph type="subTitle" idx="4"/>
          </p:nvPr>
        </p:nvSpPr>
        <p:spPr>
          <a:xfrm>
            <a:off x="4900800" y="1836298"/>
            <a:ext cx="3114300" cy="26159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/>
              <a:t>Non-invasive methods have less accuracy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/>
              <a:t>Invasive methods might scar brain tissues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>
                <a:solidFill>
                  <a:srgbClr val="2C272B"/>
                </a:solidFill>
              </a:rPr>
              <a:t>Inaccuracy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>
                <a:solidFill>
                  <a:srgbClr val="2C272B"/>
                </a:solidFill>
              </a:rPr>
              <a:t>Lack of security</a:t>
            </a:r>
            <a:endParaRPr sz="1600" dirty="0">
              <a:solidFill>
                <a:srgbClr val="2C272B"/>
              </a:solidFill>
            </a:endParaRPr>
          </a:p>
        </p:txBody>
      </p:sp>
      <p:grpSp>
        <p:nvGrpSpPr>
          <p:cNvPr id="5186" name="Google Shape;5186;p64"/>
          <p:cNvGrpSpPr/>
          <p:nvPr/>
        </p:nvGrpSpPr>
        <p:grpSpPr>
          <a:xfrm>
            <a:off x="2397371" y="546227"/>
            <a:ext cx="604336" cy="572704"/>
            <a:chOff x="715111" y="2373463"/>
            <a:chExt cx="604336" cy="572704"/>
          </a:xfrm>
        </p:grpSpPr>
        <p:sp>
          <p:nvSpPr>
            <p:cNvPr id="5187" name="Google Shape;5187;p64"/>
            <p:cNvSpPr/>
            <p:nvPr/>
          </p:nvSpPr>
          <p:spPr>
            <a:xfrm>
              <a:off x="715111" y="2373463"/>
              <a:ext cx="604336" cy="572704"/>
            </a:xfrm>
            <a:custGeom>
              <a:avLst/>
              <a:gdLst/>
              <a:ahLst/>
              <a:cxnLst/>
              <a:rect l="l" t="t" r="r" b="b"/>
              <a:pathLst>
                <a:path w="10382" h="9839" extrusionOk="0">
                  <a:moveTo>
                    <a:pt x="5290" y="1"/>
                  </a:moveTo>
                  <a:cubicBezTo>
                    <a:pt x="5288" y="1"/>
                    <a:pt x="5286" y="1"/>
                    <a:pt x="5284" y="1"/>
                  </a:cubicBezTo>
                  <a:cubicBezTo>
                    <a:pt x="2647" y="1"/>
                    <a:pt x="455" y="2124"/>
                    <a:pt x="371" y="4760"/>
                  </a:cubicBezTo>
                  <a:cubicBezTo>
                    <a:pt x="341" y="5692"/>
                    <a:pt x="572" y="6569"/>
                    <a:pt x="997" y="7324"/>
                  </a:cubicBezTo>
                  <a:cubicBezTo>
                    <a:pt x="1056" y="7430"/>
                    <a:pt x="1056" y="7562"/>
                    <a:pt x="994" y="7669"/>
                  </a:cubicBezTo>
                  <a:cubicBezTo>
                    <a:pt x="774" y="8053"/>
                    <a:pt x="459" y="8527"/>
                    <a:pt x="66" y="8896"/>
                  </a:cubicBezTo>
                  <a:cubicBezTo>
                    <a:pt x="0" y="8959"/>
                    <a:pt x="37" y="9065"/>
                    <a:pt x="125" y="9077"/>
                  </a:cubicBezTo>
                  <a:cubicBezTo>
                    <a:pt x="304" y="9094"/>
                    <a:pt x="577" y="9114"/>
                    <a:pt x="896" y="9114"/>
                  </a:cubicBezTo>
                  <a:cubicBezTo>
                    <a:pt x="1312" y="9114"/>
                    <a:pt x="1806" y="9080"/>
                    <a:pt x="2270" y="8959"/>
                  </a:cubicBezTo>
                  <a:cubicBezTo>
                    <a:pt x="2300" y="8951"/>
                    <a:pt x="2331" y="8947"/>
                    <a:pt x="2362" y="8947"/>
                  </a:cubicBezTo>
                  <a:cubicBezTo>
                    <a:pt x="2428" y="8947"/>
                    <a:pt x="2494" y="8966"/>
                    <a:pt x="2549" y="9003"/>
                  </a:cubicBezTo>
                  <a:cubicBezTo>
                    <a:pt x="3331" y="9529"/>
                    <a:pt x="4273" y="9839"/>
                    <a:pt x="5287" y="9839"/>
                  </a:cubicBezTo>
                  <a:cubicBezTo>
                    <a:pt x="5375" y="9839"/>
                    <a:pt x="5463" y="9837"/>
                    <a:pt x="5552" y="9832"/>
                  </a:cubicBezTo>
                  <a:cubicBezTo>
                    <a:pt x="8027" y="9703"/>
                    <a:pt x="10040" y="7716"/>
                    <a:pt x="10198" y="5241"/>
                  </a:cubicBezTo>
                  <a:cubicBezTo>
                    <a:pt x="10381" y="2379"/>
                    <a:pt x="8115" y="1"/>
                    <a:pt x="52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5188" name="Google Shape;5188;p64"/>
            <p:cNvGrpSpPr/>
            <p:nvPr/>
          </p:nvGrpSpPr>
          <p:grpSpPr>
            <a:xfrm>
              <a:off x="832908" y="2503108"/>
              <a:ext cx="368739" cy="313440"/>
              <a:chOff x="2012825" y="1664184"/>
              <a:chExt cx="306695" cy="260700"/>
            </a:xfrm>
          </p:grpSpPr>
          <p:sp>
            <p:nvSpPr>
              <p:cNvPr id="5189" name="Google Shape;5189;p64"/>
              <p:cNvSpPr/>
              <p:nvPr/>
            </p:nvSpPr>
            <p:spPr>
              <a:xfrm rot="2700000">
                <a:off x="2024182" y="1790055"/>
                <a:ext cx="151887" cy="9503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5190" name="Google Shape;5190;p64"/>
              <p:cNvSpPr/>
              <p:nvPr/>
            </p:nvSpPr>
            <p:spPr>
              <a:xfrm rot="-2700000">
                <a:off x="2052345" y="1747017"/>
                <a:ext cx="273650" cy="9503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grpSp>
        <p:nvGrpSpPr>
          <p:cNvPr id="5191" name="Google Shape;5191;p64"/>
          <p:cNvGrpSpPr/>
          <p:nvPr/>
        </p:nvGrpSpPr>
        <p:grpSpPr>
          <a:xfrm>
            <a:off x="6120367" y="546227"/>
            <a:ext cx="604336" cy="572704"/>
            <a:chOff x="4705361" y="2373463"/>
            <a:chExt cx="604336" cy="572704"/>
          </a:xfrm>
        </p:grpSpPr>
        <p:sp>
          <p:nvSpPr>
            <p:cNvPr id="5192" name="Google Shape;5192;p64"/>
            <p:cNvSpPr/>
            <p:nvPr/>
          </p:nvSpPr>
          <p:spPr>
            <a:xfrm>
              <a:off x="4705361" y="2373463"/>
              <a:ext cx="604336" cy="572704"/>
            </a:xfrm>
            <a:custGeom>
              <a:avLst/>
              <a:gdLst/>
              <a:ahLst/>
              <a:cxnLst/>
              <a:rect l="l" t="t" r="r" b="b"/>
              <a:pathLst>
                <a:path w="10382" h="9839" extrusionOk="0">
                  <a:moveTo>
                    <a:pt x="5290" y="1"/>
                  </a:moveTo>
                  <a:cubicBezTo>
                    <a:pt x="5288" y="1"/>
                    <a:pt x="5286" y="1"/>
                    <a:pt x="5284" y="1"/>
                  </a:cubicBezTo>
                  <a:cubicBezTo>
                    <a:pt x="2647" y="1"/>
                    <a:pt x="455" y="2124"/>
                    <a:pt x="371" y="4760"/>
                  </a:cubicBezTo>
                  <a:cubicBezTo>
                    <a:pt x="341" y="5692"/>
                    <a:pt x="572" y="6569"/>
                    <a:pt x="997" y="7324"/>
                  </a:cubicBezTo>
                  <a:cubicBezTo>
                    <a:pt x="1056" y="7430"/>
                    <a:pt x="1056" y="7562"/>
                    <a:pt x="994" y="7669"/>
                  </a:cubicBezTo>
                  <a:cubicBezTo>
                    <a:pt x="774" y="8053"/>
                    <a:pt x="459" y="8527"/>
                    <a:pt x="66" y="8896"/>
                  </a:cubicBezTo>
                  <a:cubicBezTo>
                    <a:pt x="0" y="8959"/>
                    <a:pt x="37" y="9065"/>
                    <a:pt x="125" y="9077"/>
                  </a:cubicBezTo>
                  <a:cubicBezTo>
                    <a:pt x="304" y="9094"/>
                    <a:pt x="577" y="9114"/>
                    <a:pt x="896" y="9114"/>
                  </a:cubicBezTo>
                  <a:cubicBezTo>
                    <a:pt x="1312" y="9114"/>
                    <a:pt x="1806" y="9080"/>
                    <a:pt x="2270" y="8959"/>
                  </a:cubicBezTo>
                  <a:cubicBezTo>
                    <a:pt x="2300" y="8951"/>
                    <a:pt x="2331" y="8947"/>
                    <a:pt x="2362" y="8947"/>
                  </a:cubicBezTo>
                  <a:cubicBezTo>
                    <a:pt x="2428" y="8947"/>
                    <a:pt x="2494" y="8966"/>
                    <a:pt x="2549" y="9003"/>
                  </a:cubicBezTo>
                  <a:cubicBezTo>
                    <a:pt x="3331" y="9529"/>
                    <a:pt x="4273" y="9839"/>
                    <a:pt x="5287" y="9839"/>
                  </a:cubicBezTo>
                  <a:cubicBezTo>
                    <a:pt x="5375" y="9839"/>
                    <a:pt x="5463" y="9837"/>
                    <a:pt x="5552" y="9832"/>
                  </a:cubicBezTo>
                  <a:cubicBezTo>
                    <a:pt x="8027" y="9703"/>
                    <a:pt x="10040" y="7716"/>
                    <a:pt x="10198" y="5241"/>
                  </a:cubicBezTo>
                  <a:cubicBezTo>
                    <a:pt x="10381" y="2379"/>
                    <a:pt x="8115" y="1"/>
                    <a:pt x="5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93" name="Google Shape;5193;p64"/>
            <p:cNvSpPr/>
            <p:nvPr/>
          </p:nvSpPr>
          <p:spPr>
            <a:xfrm rot="-2700000">
              <a:off x="4855717" y="2508020"/>
              <a:ext cx="303610" cy="303610"/>
            </a:xfrm>
            <a:custGeom>
              <a:avLst/>
              <a:gdLst/>
              <a:ahLst/>
              <a:cxnLst/>
              <a:rect l="l" t="t" r="r" b="b"/>
              <a:pathLst>
                <a:path w="8281" h="8281" extrusionOk="0">
                  <a:moveTo>
                    <a:pt x="2981" y="1"/>
                  </a:moveTo>
                  <a:cubicBezTo>
                    <a:pt x="2849" y="1"/>
                    <a:pt x="2739" y="111"/>
                    <a:pt x="2739" y="246"/>
                  </a:cubicBezTo>
                  <a:lnTo>
                    <a:pt x="2739" y="2501"/>
                  </a:lnTo>
                  <a:cubicBezTo>
                    <a:pt x="2739" y="2633"/>
                    <a:pt x="2633" y="2743"/>
                    <a:pt x="2497" y="2743"/>
                  </a:cubicBezTo>
                  <a:lnTo>
                    <a:pt x="243" y="2743"/>
                  </a:lnTo>
                  <a:cubicBezTo>
                    <a:pt x="111" y="2743"/>
                    <a:pt x="1" y="2849"/>
                    <a:pt x="1" y="2985"/>
                  </a:cubicBezTo>
                  <a:lnTo>
                    <a:pt x="1" y="5300"/>
                  </a:lnTo>
                  <a:cubicBezTo>
                    <a:pt x="1" y="5435"/>
                    <a:pt x="111" y="5542"/>
                    <a:pt x="243" y="5542"/>
                  </a:cubicBezTo>
                  <a:lnTo>
                    <a:pt x="2497" y="5542"/>
                  </a:lnTo>
                  <a:cubicBezTo>
                    <a:pt x="2633" y="5542"/>
                    <a:pt x="2739" y="5652"/>
                    <a:pt x="2739" y="5784"/>
                  </a:cubicBezTo>
                  <a:lnTo>
                    <a:pt x="2739" y="8038"/>
                  </a:lnTo>
                  <a:cubicBezTo>
                    <a:pt x="2739" y="8174"/>
                    <a:pt x="2849" y="8280"/>
                    <a:pt x="2981" y="8280"/>
                  </a:cubicBezTo>
                  <a:lnTo>
                    <a:pt x="5299" y="8280"/>
                  </a:lnTo>
                  <a:cubicBezTo>
                    <a:pt x="5431" y="8280"/>
                    <a:pt x="5541" y="8174"/>
                    <a:pt x="5541" y="8038"/>
                  </a:cubicBezTo>
                  <a:lnTo>
                    <a:pt x="5541" y="5784"/>
                  </a:lnTo>
                  <a:cubicBezTo>
                    <a:pt x="5541" y="5652"/>
                    <a:pt x="5647" y="5542"/>
                    <a:pt x="5783" y="5542"/>
                  </a:cubicBezTo>
                  <a:lnTo>
                    <a:pt x="8038" y="5542"/>
                  </a:lnTo>
                  <a:cubicBezTo>
                    <a:pt x="8170" y="5542"/>
                    <a:pt x="8280" y="5435"/>
                    <a:pt x="8280" y="5300"/>
                  </a:cubicBezTo>
                  <a:lnTo>
                    <a:pt x="8280" y="2985"/>
                  </a:lnTo>
                  <a:cubicBezTo>
                    <a:pt x="8280" y="2849"/>
                    <a:pt x="8170" y="2743"/>
                    <a:pt x="8038" y="2743"/>
                  </a:cubicBezTo>
                  <a:lnTo>
                    <a:pt x="5783" y="2743"/>
                  </a:lnTo>
                  <a:cubicBezTo>
                    <a:pt x="5647" y="2743"/>
                    <a:pt x="5541" y="2633"/>
                    <a:pt x="5541" y="2501"/>
                  </a:cubicBezTo>
                  <a:lnTo>
                    <a:pt x="5541" y="246"/>
                  </a:lnTo>
                  <a:cubicBezTo>
                    <a:pt x="5541" y="111"/>
                    <a:pt x="5431" y="1"/>
                    <a:pt x="5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7" name="Date Placeholder 19">
            <a:extLst>
              <a:ext uri="{FF2B5EF4-FFF2-40B4-BE49-F238E27FC236}">
                <a16:creationId xmlns:a16="http://schemas.microsoft.com/office/drawing/2014/main" id="{1B0A1060-2429-42A4-ACD2-B279E9579582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18" name="Google Shape;4252;p45">
            <a:extLst>
              <a:ext uri="{FF2B5EF4-FFF2-40B4-BE49-F238E27FC236}">
                <a16:creationId xmlns:a16="http://schemas.microsoft.com/office/drawing/2014/main" id="{1E361E0A-45F2-408F-A661-E1FDD6EA1EDE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08C96866-3425-4D78-9E19-9CCEF154086F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31</a:t>
            </a:fld>
            <a:endParaRPr lang="en-US" sz="1050" kern="1200" dirty="0">
              <a:solidFill>
                <a:schemeClr val="tx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3BC04F4F-6869-48A3-A148-B8CFFE955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2FE8FD-F869-4C7D-A224-3DC66325F091}"/>
              </a:ext>
            </a:extLst>
          </p:cNvPr>
          <p:cNvCxnSpPr>
            <a:cxnSpLocks/>
          </p:cNvCxnSpPr>
          <p:nvPr/>
        </p:nvCxnSpPr>
        <p:spPr>
          <a:xfrm>
            <a:off x="4572000" y="1198880"/>
            <a:ext cx="17642" cy="3517242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oogle Shape;1907;p76">
            <a:extLst>
              <a:ext uri="{FF2B5EF4-FFF2-40B4-BE49-F238E27FC236}">
                <a16:creationId xmlns:a16="http://schemas.microsoft.com/office/drawing/2014/main" id="{679C316B-252E-43C9-8960-8A92FFD6E76B}"/>
              </a:ext>
            </a:extLst>
          </p:cNvPr>
          <p:cNvSpPr>
            <a:spLocks noChangeAspect="1"/>
          </p:cNvSpPr>
          <p:nvPr/>
        </p:nvSpPr>
        <p:spPr>
          <a:xfrm>
            <a:off x="5061512" y="3166519"/>
            <a:ext cx="258433" cy="243721"/>
          </a:xfrm>
          <a:custGeom>
            <a:avLst/>
            <a:gdLst/>
            <a:ahLst/>
            <a:cxnLst/>
            <a:rect l="l" t="t" r="r" b="b"/>
            <a:pathLst>
              <a:path w="29546" h="27864" extrusionOk="0">
                <a:moveTo>
                  <a:pt x="13863" y="6297"/>
                </a:moveTo>
                <a:cubicBezTo>
                  <a:pt x="14045" y="6297"/>
                  <a:pt x="14227" y="6305"/>
                  <a:pt x="14408" y="6320"/>
                </a:cubicBezTo>
                <a:cubicBezTo>
                  <a:pt x="15867" y="6411"/>
                  <a:pt x="17296" y="6958"/>
                  <a:pt x="18542" y="7687"/>
                </a:cubicBezTo>
                <a:cubicBezTo>
                  <a:pt x="19849" y="8417"/>
                  <a:pt x="21065" y="9390"/>
                  <a:pt x="21703" y="10757"/>
                </a:cubicBezTo>
                <a:cubicBezTo>
                  <a:pt x="22585" y="12642"/>
                  <a:pt x="22159" y="14922"/>
                  <a:pt x="21126" y="16745"/>
                </a:cubicBezTo>
                <a:cubicBezTo>
                  <a:pt x="20214" y="18356"/>
                  <a:pt x="18816" y="19724"/>
                  <a:pt x="17114" y="20454"/>
                </a:cubicBezTo>
                <a:cubicBezTo>
                  <a:pt x="16228" y="20849"/>
                  <a:pt x="15261" y="21055"/>
                  <a:pt x="14297" y="21055"/>
                </a:cubicBezTo>
                <a:cubicBezTo>
                  <a:pt x="13407" y="21055"/>
                  <a:pt x="12520" y="20879"/>
                  <a:pt x="11703" y="20514"/>
                </a:cubicBezTo>
                <a:cubicBezTo>
                  <a:pt x="8390" y="19025"/>
                  <a:pt x="7569" y="14678"/>
                  <a:pt x="8116" y="11426"/>
                </a:cubicBezTo>
                <a:cubicBezTo>
                  <a:pt x="8390" y="9906"/>
                  <a:pt x="9089" y="8447"/>
                  <a:pt x="10274" y="7475"/>
                </a:cubicBezTo>
                <a:cubicBezTo>
                  <a:pt x="11286" y="6676"/>
                  <a:pt x="12578" y="6297"/>
                  <a:pt x="13863" y="6297"/>
                </a:cubicBezTo>
                <a:close/>
                <a:moveTo>
                  <a:pt x="13659" y="1"/>
                </a:moveTo>
                <a:cubicBezTo>
                  <a:pt x="9375" y="1"/>
                  <a:pt x="5156" y="1374"/>
                  <a:pt x="2645" y="4952"/>
                </a:cubicBezTo>
                <a:cubicBezTo>
                  <a:pt x="578" y="7900"/>
                  <a:pt x="1" y="11791"/>
                  <a:pt x="791" y="15286"/>
                </a:cubicBezTo>
                <a:cubicBezTo>
                  <a:pt x="1581" y="18812"/>
                  <a:pt x="3709" y="21973"/>
                  <a:pt x="6445" y="24283"/>
                </a:cubicBezTo>
                <a:cubicBezTo>
                  <a:pt x="8918" y="26393"/>
                  <a:pt x="12106" y="27864"/>
                  <a:pt x="15285" y="27864"/>
                </a:cubicBezTo>
                <a:cubicBezTo>
                  <a:pt x="16092" y="27864"/>
                  <a:pt x="16898" y="27769"/>
                  <a:pt x="17691" y="27566"/>
                </a:cubicBezTo>
                <a:cubicBezTo>
                  <a:pt x="20487" y="26837"/>
                  <a:pt x="22828" y="24861"/>
                  <a:pt x="24712" y="22642"/>
                </a:cubicBezTo>
                <a:cubicBezTo>
                  <a:pt x="26567" y="20484"/>
                  <a:pt x="28086" y="17992"/>
                  <a:pt x="28816" y="15256"/>
                </a:cubicBezTo>
                <a:cubicBezTo>
                  <a:pt x="29545" y="12490"/>
                  <a:pt x="29393" y="9450"/>
                  <a:pt x="28056" y="6928"/>
                </a:cubicBezTo>
                <a:cubicBezTo>
                  <a:pt x="26688" y="4283"/>
                  <a:pt x="24105" y="2429"/>
                  <a:pt x="21339" y="1396"/>
                </a:cubicBezTo>
                <a:cubicBezTo>
                  <a:pt x="19018" y="533"/>
                  <a:pt x="16326" y="1"/>
                  <a:pt x="13659" y="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907;p76">
            <a:extLst>
              <a:ext uri="{FF2B5EF4-FFF2-40B4-BE49-F238E27FC236}">
                <a16:creationId xmlns:a16="http://schemas.microsoft.com/office/drawing/2014/main" id="{5BC716BC-2686-408A-A9CE-56670217F936}"/>
              </a:ext>
            </a:extLst>
          </p:cNvPr>
          <p:cNvSpPr>
            <a:spLocks noChangeAspect="1"/>
          </p:cNvSpPr>
          <p:nvPr/>
        </p:nvSpPr>
        <p:spPr>
          <a:xfrm>
            <a:off x="1323902" y="1947319"/>
            <a:ext cx="258433" cy="243721"/>
          </a:xfrm>
          <a:custGeom>
            <a:avLst/>
            <a:gdLst/>
            <a:ahLst/>
            <a:cxnLst/>
            <a:rect l="l" t="t" r="r" b="b"/>
            <a:pathLst>
              <a:path w="29546" h="27864" extrusionOk="0">
                <a:moveTo>
                  <a:pt x="13863" y="6297"/>
                </a:moveTo>
                <a:cubicBezTo>
                  <a:pt x="14045" y="6297"/>
                  <a:pt x="14227" y="6305"/>
                  <a:pt x="14408" y="6320"/>
                </a:cubicBezTo>
                <a:cubicBezTo>
                  <a:pt x="15867" y="6411"/>
                  <a:pt x="17296" y="6958"/>
                  <a:pt x="18542" y="7687"/>
                </a:cubicBezTo>
                <a:cubicBezTo>
                  <a:pt x="19849" y="8417"/>
                  <a:pt x="21065" y="9390"/>
                  <a:pt x="21703" y="10757"/>
                </a:cubicBezTo>
                <a:cubicBezTo>
                  <a:pt x="22585" y="12642"/>
                  <a:pt x="22159" y="14922"/>
                  <a:pt x="21126" y="16745"/>
                </a:cubicBezTo>
                <a:cubicBezTo>
                  <a:pt x="20214" y="18356"/>
                  <a:pt x="18816" y="19724"/>
                  <a:pt x="17114" y="20454"/>
                </a:cubicBezTo>
                <a:cubicBezTo>
                  <a:pt x="16228" y="20849"/>
                  <a:pt x="15261" y="21055"/>
                  <a:pt x="14297" y="21055"/>
                </a:cubicBezTo>
                <a:cubicBezTo>
                  <a:pt x="13407" y="21055"/>
                  <a:pt x="12520" y="20879"/>
                  <a:pt x="11703" y="20514"/>
                </a:cubicBezTo>
                <a:cubicBezTo>
                  <a:pt x="8390" y="19025"/>
                  <a:pt x="7569" y="14678"/>
                  <a:pt x="8116" y="11426"/>
                </a:cubicBezTo>
                <a:cubicBezTo>
                  <a:pt x="8390" y="9906"/>
                  <a:pt x="9089" y="8447"/>
                  <a:pt x="10274" y="7475"/>
                </a:cubicBezTo>
                <a:cubicBezTo>
                  <a:pt x="11286" y="6676"/>
                  <a:pt x="12578" y="6297"/>
                  <a:pt x="13863" y="6297"/>
                </a:cubicBezTo>
                <a:close/>
                <a:moveTo>
                  <a:pt x="13659" y="1"/>
                </a:moveTo>
                <a:cubicBezTo>
                  <a:pt x="9375" y="1"/>
                  <a:pt x="5156" y="1374"/>
                  <a:pt x="2645" y="4952"/>
                </a:cubicBezTo>
                <a:cubicBezTo>
                  <a:pt x="578" y="7900"/>
                  <a:pt x="1" y="11791"/>
                  <a:pt x="791" y="15286"/>
                </a:cubicBezTo>
                <a:cubicBezTo>
                  <a:pt x="1581" y="18812"/>
                  <a:pt x="3709" y="21973"/>
                  <a:pt x="6445" y="24283"/>
                </a:cubicBezTo>
                <a:cubicBezTo>
                  <a:pt x="8918" y="26393"/>
                  <a:pt x="12106" y="27864"/>
                  <a:pt x="15285" y="27864"/>
                </a:cubicBezTo>
                <a:cubicBezTo>
                  <a:pt x="16092" y="27864"/>
                  <a:pt x="16898" y="27769"/>
                  <a:pt x="17691" y="27566"/>
                </a:cubicBezTo>
                <a:cubicBezTo>
                  <a:pt x="20487" y="26837"/>
                  <a:pt x="22828" y="24861"/>
                  <a:pt x="24712" y="22642"/>
                </a:cubicBezTo>
                <a:cubicBezTo>
                  <a:pt x="26567" y="20484"/>
                  <a:pt x="28086" y="17992"/>
                  <a:pt x="28816" y="15256"/>
                </a:cubicBezTo>
                <a:cubicBezTo>
                  <a:pt x="29545" y="12490"/>
                  <a:pt x="29393" y="9450"/>
                  <a:pt x="28056" y="6928"/>
                </a:cubicBezTo>
                <a:cubicBezTo>
                  <a:pt x="26688" y="4283"/>
                  <a:pt x="24105" y="2429"/>
                  <a:pt x="21339" y="1396"/>
                </a:cubicBezTo>
                <a:cubicBezTo>
                  <a:pt x="19018" y="533"/>
                  <a:pt x="16326" y="1"/>
                  <a:pt x="13659" y="1"/>
                </a:cubicBez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04"/>
    </mc:Choice>
    <mc:Fallback xmlns="">
      <p:transition spd="slow" advTm="6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5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5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5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51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1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1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1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82" grpId="0" build="p"/>
      <p:bldP spid="5183" grpId="0" build="p"/>
      <p:bldP spid="5184" grpId="0" uiExpand="1" build="p"/>
      <p:bldP spid="5185" grpId="0" uiExpand="1" build="p"/>
      <p:bldP spid="29" grpId="0" animBg="1"/>
      <p:bldP spid="3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42"/>
          <p:cNvSpPr/>
          <p:nvPr/>
        </p:nvSpPr>
        <p:spPr>
          <a:xfrm>
            <a:off x="1728400" y="1929341"/>
            <a:ext cx="1066569" cy="101076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977" name="Google Shape;3977;p42"/>
          <p:cNvSpPr txBox="1">
            <a:spLocks noGrp="1"/>
          </p:cNvSpPr>
          <p:nvPr>
            <p:ph type="title"/>
          </p:nvPr>
        </p:nvSpPr>
        <p:spPr>
          <a:xfrm>
            <a:off x="2887135" y="2007961"/>
            <a:ext cx="4269733" cy="7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3978" name="Google Shape;3978;p42"/>
          <p:cNvSpPr txBox="1">
            <a:spLocks noGrp="1"/>
          </p:cNvSpPr>
          <p:nvPr>
            <p:ph type="title" idx="2"/>
          </p:nvPr>
        </p:nvSpPr>
        <p:spPr>
          <a:xfrm>
            <a:off x="1891540" y="1990155"/>
            <a:ext cx="814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5.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4023" name="Google Shape;4023;p42"/>
          <p:cNvSpPr/>
          <p:nvPr/>
        </p:nvSpPr>
        <p:spPr>
          <a:xfrm rot="-9639676">
            <a:off x="-1534980" y="-1789796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4" name="Google Shape;4024;p42"/>
          <p:cNvSpPr/>
          <p:nvPr/>
        </p:nvSpPr>
        <p:spPr>
          <a:xfrm rot="8279199">
            <a:off x="-677850" y="2487639"/>
            <a:ext cx="1552975" cy="1621309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5" name="Google Shape;4025;p42"/>
          <p:cNvGrpSpPr/>
          <p:nvPr/>
        </p:nvGrpSpPr>
        <p:grpSpPr>
          <a:xfrm rot="-6203082">
            <a:off x="7784161" y="3339191"/>
            <a:ext cx="2201237" cy="1283353"/>
            <a:chOff x="3864475" y="2225200"/>
            <a:chExt cx="862200" cy="502675"/>
          </a:xfrm>
        </p:grpSpPr>
        <p:sp>
          <p:nvSpPr>
            <p:cNvPr id="4026" name="Google Shape;4026;p42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2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2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2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2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2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2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2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42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42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6" name="Google Shape;4036;p42"/>
          <p:cNvSpPr/>
          <p:nvPr/>
        </p:nvSpPr>
        <p:spPr>
          <a:xfrm rot="8279188">
            <a:off x="8147523" y="-594578"/>
            <a:ext cx="1965109" cy="2080761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7" name="Google Shape;4037;p42"/>
          <p:cNvSpPr/>
          <p:nvPr/>
        </p:nvSpPr>
        <p:spPr>
          <a:xfrm rot="18550383">
            <a:off x="326984" y="1015636"/>
            <a:ext cx="740134" cy="90801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8" name="Google Shape;4038;p42"/>
          <p:cNvGrpSpPr/>
          <p:nvPr/>
        </p:nvGrpSpPr>
        <p:grpSpPr>
          <a:xfrm rot="1171994">
            <a:off x="1141307" y="1007256"/>
            <a:ext cx="484818" cy="677751"/>
            <a:chOff x="3378250" y="2315400"/>
            <a:chExt cx="621384" cy="868760"/>
          </a:xfrm>
        </p:grpSpPr>
        <p:sp>
          <p:nvSpPr>
            <p:cNvPr id="4039" name="Google Shape;4039;p42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2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2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42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42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2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2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2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2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2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2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Date Placeholder 19">
            <a:extLst>
              <a:ext uri="{FF2B5EF4-FFF2-40B4-BE49-F238E27FC236}">
                <a16:creationId xmlns:a16="http://schemas.microsoft.com/office/drawing/2014/main" id="{A5459227-7520-4289-BA87-34594BD8FAAB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85" name="Google Shape;4252;p45">
            <a:extLst>
              <a:ext uri="{FF2B5EF4-FFF2-40B4-BE49-F238E27FC236}">
                <a16:creationId xmlns:a16="http://schemas.microsoft.com/office/drawing/2014/main" id="{93FC4309-CE89-45AC-AECF-93C271B0F049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Slide Number Placeholder 2">
            <a:extLst>
              <a:ext uri="{FF2B5EF4-FFF2-40B4-BE49-F238E27FC236}">
                <a16:creationId xmlns:a16="http://schemas.microsoft.com/office/drawing/2014/main" id="{583C57DB-570C-4535-9E6E-F84315181C24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32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207B6851-B235-41C6-BD7A-D45E8EF1A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Google Shape;3979;p42">
            <a:extLst>
              <a:ext uri="{FF2B5EF4-FFF2-40B4-BE49-F238E27FC236}">
                <a16:creationId xmlns:a16="http://schemas.microsoft.com/office/drawing/2014/main" id="{F9CFB0C7-5238-416B-8527-1B8E0DE2EC2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883613" y="2757623"/>
            <a:ext cx="4449236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prospects…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88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85">
        <p159:morph option="byObject"/>
      </p:transition>
    </mc:Choice>
    <mc:Fallback xmlns="">
      <p:transition spd="slow" advTm="585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97A7">
            <a:alpha val="48000"/>
          </a:srgbClr>
        </a:solidFill>
        <a:effectLst/>
      </p:bgPr>
    </p:bg>
    <p:spTree>
      <p:nvGrpSpPr>
        <p:cNvPr id="1" name="Shape 5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7" name="Google Shape;5317;p68"/>
          <p:cNvSpPr txBox="1">
            <a:spLocks noGrp="1"/>
          </p:cNvSpPr>
          <p:nvPr>
            <p:ph type="body" idx="1"/>
          </p:nvPr>
        </p:nvSpPr>
        <p:spPr>
          <a:xfrm>
            <a:off x="784248" y="766177"/>
            <a:ext cx="7575503" cy="3456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</a:pPr>
            <a:r>
              <a:rPr lang="en-US" sz="2000" dirty="0"/>
              <a:t>The technology of the BCI system is a relatively new multi-disciplinary research area,</a:t>
            </a:r>
          </a:p>
          <a:p>
            <a:pPr marL="285750" indent="-285750">
              <a:lnSpc>
                <a:spcPct val="150000"/>
              </a:lnSpc>
            </a:pPr>
            <a:r>
              <a:rPr lang="en-US" sz="2000" dirty="0"/>
              <a:t>Helpful with permanent </a:t>
            </a:r>
            <a:r>
              <a:rPr lang="en-US" sz="2000"/>
              <a:t>neurological disorders,</a:t>
            </a:r>
            <a:endParaRPr lang="en-US" sz="2000" dirty="0"/>
          </a:p>
          <a:p>
            <a:pPr marL="285750" indent="-285750" algn="just">
              <a:lnSpc>
                <a:spcPct val="150000"/>
              </a:lnSpc>
            </a:pPr>
            <a:r>
              <a:rPr lang="en-US" sz="2000" dirty="0"/>
              <a:t>Although it is mainly used as a gaming control, it has a high potential of helping people in need,</a:t>
            </a:r>
          </a:p>
          <a:p>
            <a:pPr marL="285750" indent="-285750" algn="just">
              <a:lnSpc>
                <a:spcPct val="150000"/>
              </a:lnSpc>
            </a:pPr>
            <a:r>
              <a:rPr lang="en-US" sz="2000" dirty="0"/>
              <a:t>With new advancements, it is going to steadily gain importance.</a:t>
            </a:r>
          </a:p>
          <a:p>
            <a:pPr marL="285750" indent="-285750" algn="just"/>
            <a:endParaRPr lang="en-US" sz="2000" dirty="0"/>
          </a:p>
          <a:p>
            <a:pPr marL="285750" indent="-285750" algn="just"/>
            <a:endParaRPr lang="en-US" sz="2000" dirty="0"/>
          </a:p>
        </p:txBody>
      </p:sp>
      <p:sp>
        <p:nvSpPr>
          <p:cNvPr id="4" name="Date Placeholder 19">
            <a:extLst>
              <a:ext uri="{FF2B5EF4-FFF2-40B4-BE49-F238E27FC236}">
                <a16:creationId xmlns:a16="http://schemas.microsoft.com/office/drawing/2014/main" id="{CEAF98E0-E36A-46D4-B681-3FEFB7430AD3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5" name="Google Shape;4252;p45">
            <a:extLst>
              <a:ext uri="{FF2B5EF4-FFF2-40B4-BE49-F238E27FC236}">
                <a16:creationId xmlns:a16="http://schemas.microsoft.com/office/drawing/2014/main" id="{A226F066-6E60-43E9-9EB2-303B58E3E27F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A1020AD8-1501-4F49-9D24-239BAE24CC7D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33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D627E62F-50AF-41B7-A561-6C75206CB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85"/>
    </mc:Choice>
    <mc:Fallback xmlns="">
      <p:transition spd="slow" advTm="3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17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Date Placeholder 19">
            <a:extLst>
              <a:ext uri="{FF2B5EF4-FFF2-40B4-BE49-F238E27FC236}">
                <a16:creationId xmlns:a16="http://schemas.microsoft.com/office/drawing/2014/main" id="{A5459227-7520-4289-BA87-34594BD8FAAB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85" name="Google Shape;4252;p45">
            <a:extLst>
              <a:ext uri="{FF2B5EF4-FFF2-40B4-BE49-F238E27FC236}">
                <a16:creationId xmlns:a16="http://schemas.microsoft.com/office/drawing/2014/main" id="{93FC4309-CE89-45AC-AECF-93C271B0F049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Slide Number Placeholder 2">
            <a:extLst>
              <a:ext uri="{FF2B5EF4-FFF2-40B4-BE49-F238E27FC236}">
                <a16:creationId xmlns:a16="http://schemas.microsoft.com/office/drawing/2014/main" id="{583C57DB-570C-4535-9E6E-F84315181C24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34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486E7E4A-74AD-494D-B318-118A3FE47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Google Shape;1780;p69">
            <a:extLst>
              <a:ext uri="{FF2B5EF4-FFF2-40B4-BE49-F238E27FC236}">
                <a16:creationId xmlns:a16="http://schemas.microsoft.com/office/drawing/2014/main" id="{7F1F12DE-A1DA-46F6-8491-91B76CDBB7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REFERENCES</a:t>
            </a:r>
            <a:endParaRPr sz="4000" dirty="0"/>
          </a:p>
        </p:txBody>
      </p:sp>
      <p:sp>
        <p:nvSpPr>
          <p:cNvPr id="44" name="Google Shape;1781;p69">
            <a:extLst>
              <a:ext uri="{FF2B5EF4-FFF2-40B4-BE49-F238E27FC236}">
                <a16:creationId xmlns:a16="http://schemas.microsoft.com/office/drawing/2014/main" id="{E57AC67F-AF68-4DAA-BABD-39BB83A36FF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3508" y="1645919"/>
            <a:ext cx="8760462" cy="31213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330200" algn="just">
              <a:spcBef>
                <a:spcPts val="1000"/>
              </a:spcBef>
              <a:buClr>
                <a:schemeClr val="dk1"/>
              </a:buClr>
              <a:buSzPts val="1600"/>
              <a:buFont typeface="Krub"/>
              <a:buChar char="●"/>
            </a:pPr>
            <a:r>
              <a:rPr lang="en-IN" sz="1400" dirty="0"/>
              <a:t>Lotte F., </a:t>
            </a:r>
            <a:r>
              <a:rPr lang="it-IT" sz="1400" dirty="0"/>
              <a:t>Congedo M., </a:t>
            </a:r>
            <a:r>
              <a:rPr lang="it-IT" sz="1400" dirty="0" err="1"/>
              <a:t>Lécuyer</a:t>
            </a:r>
            <a:r>
              <a:rPr lang="it-IT" sz="1400" dirty="0"/>
              <a:t> A., </a:t>
            </a:r>
            <a:r>
              <a:rPr lang="it-IT" sz="1400" dirty="0" err="1"/>
              <a:t>Lamarche</a:t>
            </a:r>
            <a:r>
              <a:rPr lang="it-IT" sz="1400" dirty="0"/>
              <a:t> F., Arnaldi B.</a:t>
            </a:r>
            <a:r>
              <a:rPr lang="en-IN" sz="1400" dirty="0"/>
              <a:t> (2007). </a:t>
            </a:r>
            <a:r>
              <a:rPr lang="en-US" sz="1400" dirty="0">
                <a:solidFill>
                  <a:schemeClr val="accent5"/>
                </a:solidFill>
              </a:rPr>
              <a:t>A review of classification algorithms for EEG-based brain–computer interfaces</a:t>
            </a:r>
            <a:r>
              <a:rPr lang="en-IN" sz="1400" dirty="0"/>
              <a:t>. Journal of Neural Engineering.</a:t>
            </a:r>
          </a:p>
          <a:p>
            <a:pPr indent="-330200" algn="just">
              <a:spcBef>
                <a:spcPts val="1000"/>
              </a:spcBef>
              <a:buClr>
                <a:schemeClr val="dk1"/>
              </a:buClr>
              <a:buSzPts val="1600"/>
              <a:buFont typeface="Krub"/>
              <a:buChar char="●"/>
            </a:pPr>
            <a:r>
              <a:rPr lang="en-IN" sz="1400" dirty="0"/>
              <a:t>Nam C., </a:t>
            </a:r>
            <a:r>
              <a:rPr lang="en-IN" sz="1400" dirty="0" err="1"/>
              <a:t>Nijholt</a:t>
            </a:r>
            <a:r>
              <a:rPr lang="en-IN" sz="1400" dirty="0"/>
              <a:t> A., Lotte F. (2018). </a:t>
            </a:r>
            <a:r>
              <a:rPr lang="en-US" sz="1400" dirty="0">
                <a:solidFill>
                  <a:schemeClr val="accent5"/>
                </a:solidFill>
              </a:rPr>
              <a:t>Brain-Computer Interfaces Handbook: Technologies &amp; theoretical advances</a:t>
            </a:r>
            <a:r>
              <a:rPr lang="en-IN" sz="1400" dirty="0"/>
              <a:t>. CRC Press.</a:t>
            </a:r>
          </a:p>
          <a:p>
            <a:pPr marL="457200" lvl="0" indent="-33020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ub"/>
              <a:buChar char="●"/>
            </a:pPr>
            <a:r>
              <a:rPr lang="en-IN" sz="1400" dirty="0">
                <a:solidFill>
                  <a:schemeClr val="dk1"/>
                </a:solidFill>
              </a:rPr>
              <a:t>Rao R. (2013). </a:t>
            </a:r>
            <a:r>
              <a:rPr lang="en-IN" sz="1400" dirty="0">
                <a:solidFill>
                  <a:schemeClr val="accent5"/>
                </a:solidFill>
              </a:rPr>
              <a:t>Brain-Computer Interfacing: An Introduction</a:t>
            </a:r>
            <a:r>
              <a:rPr lang="en-IN" sz="1400" dirty="0">
                <a:solidFill>
                  <a:schemeClr val="dk1"/>
                </a:solidFill>
              </a:rPr>
              <a:t>. Cambridge University Press.</a:t>
            </a:r>
          </a:p>
          <a:p>
            <a:pPr marL="457200" lvl="0" indent="-33020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IN" sz="1400" dirty="0">
                <a:solidFill>
                  <a:schemeClr val="dk1"/>
                </a:solidFill>
              </a:rPr>
              <a:t>Bansal D., Mahajan R. (2019). </a:t>
            </a:r>
            <a:r>
              <a:rPr lang="en-US" sz="1400" dirty="0">
                <a:solidFill>
                  <a:schemeClr val="accent5"/>
                </a:solidFill>
              </a:rPr>
              <a:t>EEG-Based Brain-Computer Interfaces: Cognitive Analysis and Control Applications</a:t>
            </a:r>
            <a:r>
              <a:rPr lang="en-IN" sz="1400" dirty="0">
                <a:solidFill>
                  <a:schemeClr val="dk1"/>
                </a:solidFill>
              </a:rPr>
              <a:t>. Academic Press.</a:t>
            </a:r>
          </a:p>
          <a:p>
            <a:pPr marL="457200" lvl="0" indent="-330200" algn="just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IN" sz="1400" dirty="0">
                <a:solidFill>
                  <a:schemeClr val="dk1"/>
                </a:solidFill>
              </a:rPr>
              <a:t>Gandhi V.  (2015). </a:t>
            </a:r>
            <a:r>
              <a:rPr lang="en-IN" sz="1400" dirty="0">
                <a:solidFill>
                  <a:schemeClr val="accent5"/>
                </a:solidFill>
              </a:rPr>
              <a:t>Brain-Computer Interfacing for Assistive Robotics: Electroencephalograms, Recurrent Quantum Neural Networks and User-Centric Graphical Interfaces</a:t>
            </a:r>
            <a:r>
              <a:rPr lang="en-IN" sz="1400" dirty="0">
                <a:solidFill>
                  <a:schemeClr val="dk1"/>
                </a:solidFill>
              </a:rPr>
              <a:t>. Academic Press.</a:t>
            </a:r>
          </a:p>
          <a:p>
            <a:pPr marL="457200" lvl="0" indent="-330200" algn="just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●"/>
            </a:pPr>
            <a:r>
              <a:rPr lang="de-DE" sz="1400" dirty="0">
                <a:solidFill>
                  <a:schemeClr val="dk1"/>
                </a:solidFill>
              </a:rPr>
              <a:t>Friedrich O., Racine E., Steinert S., </a:t>
            </a:r>
            <a:r>
              <a:rPr lang="de-DE" sz="1400" dirty="0" err="1">
                <a:solidFill>
                  <a:schemeClr val="dk1"/>
                </a:solidFill>
              </a:rPr>
              <a:t>Pömsl</a:t>
            </a:r>
            <a:r>
              <a:rPr lang="de-DE" sz="1400" dirty="0">
                <a:solidFill>
                  <a:schemeClr val="dk1"/>
                </a:solidFill>
              </a:rPr>
              <a:t> J., </a:t>
            </a:r>
            <a:r>
              <a:rPr lang="de-DE" sz="1400" dirty="0" err="1">
                <a:solidFill>
                  <a:schemeClr val="dk1"/>
                </a:solidFill>
              </a:rPr>
              <a:t>Jox</a:t>
            </a:r>
            <a:r>
              <a:rPr lang="de-DE" sz="1400" dirty="0">
                <a:solidFill>
                  <a:schemeClr val="dk1"/>
                </a:solidFill>
              </a:rPr>
              <a:t> R. </a:t>
            </a:r>
            <a:r>
              <a:rPr lang="en-IN" sz="1400" dirty="0">
                <a:solidFill>
                  <a:schemeClr val="dk1"/>
                </a:solidFill>
              </a:rPr>
              <a:t> (2021). </a:t>
            </a:r>
            <a:r>
              <a:rPr lang="en-US" sz="1400" dirty="0">
                <a:solidFill>
                  <a:schemeClr val="accent5"/>
                </a:solidFill>
              </a:rPr>
              <a:t>An analysis of the Impact of Brain-Computer Interfaces on Autonomy</a:t>
            </a:r>
            <a:r>
              <a:rPr lang="en-IN" sz="1400" dirty="0">
                <a:solidFill>
                  <a:schemeClr val="dk1"/>
                </a:solidFill>
              </a:rPr>
              <a:t>. Springer Nature.</a:t>
            </a:r>
          </a:p>
          <a:p>
            <a:pPr marL="457200" lvl="0" indent="-330200" algn="just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●"/>
            </a:pPr>
            <a:endParaRPr lang="en-IN" sz="14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8446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65">
        <p15:prstTrans prst="peelOff"/>
      </p:transition>
    </mc:Choice>
    <mc:Fallback xmlns="">
      <p:transition spd="slow" advTm="665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4023;p42">
            <a:extLst>
              <a:ext uri="{FF2B5EF4-FFF2-40B4-BE49-F238E27FC236}">
                <a16:creationId xmlns:a16="http://schemas.microsoft.com/office/drawing/2014/main" id="{22436F3B-4EF4-4FF8-B34F-098233ACB75D}"/>
              </a:ext>
            </a:extLst>
          </p:cNvPr>
          <p:cNvSpPr/>
          <p:nvPr/>
        </p:nvSpPr>
        <p:spPr>
          <a:xfrm rot="-9639676">
            <a:off x="-1534980" y="-1789796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2" name="Google Shape;5442;p71"/>
          <p:cNvSpPr txBox="1">
            <a:spLocks noGrp="1"/>
          </p:cNvSpPr>
          <p:nvPr>
            <p:ph type="ctrTitle"/>
          </p:nvPr>
        </p:nvSpPr>
        <p:spPr>
          <a:xfrm>
            <a:off x="610352" y="1799976"/>
            <a:ext cx="40515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5443" name="Google Shape;5443;p71"/>
          <p:cNvSpPr txBox="1">
            <a:spLocks noGrp="1"/>
          </p:cNvSpPr>
          <p:nvPr>
            <p:ph type="subTitle" idx="1"/>
          </p:nvPr>
        </p:nvSpPr>
        <p:spPr>
          <a:xfrm>
            <a:off x="783318" y="2808308"/>
            <a:ext cx="2703900" cy="11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0000"/>
                </a:solidFill>
                <a:latin typeface="Poppins" panose="00000500000000000000" pitchFamily="2" charset="0"/>
                <a:ea typeface="Poppins"/>
                <a:cs typeface="Poppins" panose="00000500000000000000" pitchFamily="2" charset="0"/>
                <a:sym typeface="Poppins"/>
              </a:rPr>
              <a:t>Any questions??</a:t>
            </a:r>
            <a:endParaRPr sz="1600" dirty="0">
              <a:solidFill>
                <a:srgbClr val="FF0000"/>
              </a:solidFill>
              <a:latin typeface="Poppins" panose="00000500000000000000" pitchFamily="2" charset="0"/>
              <a:ea typeface="Poppins"/>
              <a:cs typeface="Poppins" panose="00000500000000000000" pitchFamily="2" charset="0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8" name="Date Placeholder 19">
            <a:extLst>
              <a:ext uri="{FF2B5EF4-FFF2-40B4-BE49-F238E27FC236}">
                <a16:creationId xmlns:a16="http://schemas.microsoft.com/office/drawing/2014/main" id="{EF6910F3-986B-4FBC-AA33-007A00294326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159" name="Google Shape;4252;p45">
            <a:extLst>
              <a:ext uri="{FF2B5EF4-FFF2-40B4-BE49-F238E27FC236}">
                <a16:creationId xmlns:a16="http://schemas.microsoft.com/office/drawing/2014/main" id="{5DE2F80F-A0FF-4C05-81ED-52C8F66634A2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0" name="Slide Number Placeholder 2">
            <a:extLst>
              <a:ext uri="{FF2B5EF4-FFF2-40B4-BE49-F238E27FC236}">
                <a16:creationId xmlns:a16="http://schemas.microsoft.com/office/drawing/2014/main" id="{1461B1C2-723F-4DC6-A750-B7E634D9A361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35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1" name="Picture 2">
            <a:extLst>
              <a:ext uri="{FF2B5EF4-FFF2-40B4-BE49-F238E27FC236}">
                <a16:creationId xmlns:a16="http://schemas.microsoft.com/office/drawing/2014/main" id="{C03F43B7-3CD4-4229-94CC-417C0AE8E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Google Shape;1917;p76">
            <a:extLst>
              <a:ext uri="{FF2B5EF4-FFF2-40B4-BE49-F238E27FC236}">
                <a16:creationId xmlns:a16="http://schemas.microsoft.com/office/drawing/2014/main" id="{50A75776-FF94-420E-8F17-B0942D37FDFD}"/>
              </a:ext>
            </a:extLst>
          </p:cNvPr>
          <p:cNvSpPr>
            <a:spLocks noChangeAspect="1"/>
          </p:cNvSpPr>
          <p:nvPr/>
        </p:nvSpPr>
        <p:spPr>
          <a:xfrm rot="21138122">
            <a:off x="844138" y="3007339"/>
            <a:ext cx="3546744" cy="1146709"/>
          </a:xfrm>
          <a:custGeom>
            <a:avLst/>
            <a:gdLst/>
            <a:ahLst/>
            <a:cxnLst/>
            <a:rect l="l" t="t" r="r" b="b"/>
            <a:pathLst>
              <a:path w="41517" h="13423" extrusionOk="0">
                <a:moveTo>
                  <a:pt x="31471" y="1"/>
                </a:moveTo>
                <a:cubicBezTo>
                  <a:pt x="29251" y="1"/>
                  <a:pt x="27025" y="697"/>
                  <a:pt x="25259" y="2053"/>
                </a:cubicBezTo>
                <a:cubicBezTo>
                  <a:pt x="23678" y="3268"/>
                  <a:pt x="22523" y="4910"/>
                  <a:pt x="21064" y="6247"/>
                </a:cubicBezTo>
                <a:cubicBezTo>
                  <a:pt x="19785" y="7420"/>
                  <a:pt x="18156" y="8405"/>
                  <a:pt x="16463" y="8405"/>
                </a:cubicBezTo>
                <a:cubicBezTo>
                  <a:pt x="16224" y="8405"/>
                  <a:pt x="15985" y="8386"/>
                  <a:pt x="15745" y="8344"/>
                </a:cubicBezTo>
                <a:cubicBezTo>
                  <a:pt x="13040" y="7888"/>
                  <a:pt x="11459" y="5062"/>
                  <a:pt x="9028" y="3785"/>
                </a:cubicBezTo>
                <a:cubicBezTo>
                  <a:pt x="8129" y="3313"/>
                  <a:pt x="7122" y="3078"/>
                  <a:pt x="6116" y="3078"/>
                </a:cubicBezTo>
                <a:cubicBezTo>
                  <a:pt x="5048" y="3078"/>
                  <a:pt x="3979" y="3344"/>
                  <a:pt x="3040" y="3876"/>
                </a:cubicBezTo>
                <a:cubicBezTo>
                  <a:pt x="2006" y="4484"/>
                  <a:pt x="1185" y="5396"/>
                  <a:pt x="638" y="6460"/>
                </a:cubicBezTo>
                <a:cubicBezTo>
                  <a:pt x="0" y="7645"/>
                  <a:pt x="608" y="9104"/>
                  <a:pt x="1885" y="9560"/>
                </a:cubicBezTo>
                <a:cubicBezTo>
                  <a:pt x="1976" y="9591"/>
                  <a:pt x="2037" y="9621"/>
                  <a:pt x="2128" y="9651"/>
                </a:cubicBezTo>
                <a:cubicBezTo>
                  <a:pt x="2352" y="9726"/>
                  <a:pt x="2583" y="9762"/>
                  <a:pt x="2813" y="9762"/>
                </a:cubicBezTo>
                <a:cubicBezTo>
                  <a:pt x="3424" y="9762"/>
                  <a:pt x="4027" y="9507"/>
                  <a:pt x="4468" y="9044"/>
                </a:cubicBezTo>
                <a:cubicBezTo>
                  <a:pt x="4803" y="8679"/>
                  <a:pt x="5319" y="8405"/>
                  <a:pt x="5745" y="8284"/>
                </a:cubicBezTo>
                <a:cubicBezTo>
                  <a:pt x="5888" y="8253"/>
                  <a:pt x="6032" y="8239"/>
                  <a:pt x="6176" y="8239"/>
                </a:cubicBezTo>
                <a:cubicBezTo>
                  <a:pt x="6887" y="8239"/>
                  <a:pt x="7595" y="8588"/>
                  <a:pt x="8176" y="9044"/>
                </a:cubicBezTo>
                <a:cubicBezTo>
                  <a:pt x="8845" y="9591"/>
                  <a:pt x="9362" y="10290"/>
                  <a:pt x="10000" y="10898"/>
                </a:cubicBezTo>
                <a:cubicBezTo>
                  <a:pt x="11746" y="12588"/>
                  <a:pt x="14201" y="13423"/>
                  <a:pt x="16619" y="13423"/>
                </a:cubicBezTo>
                <a:cubicBezTo>
                  <a:pt x="16896" y="13423"/>
                  <a:pt x="17172" y="13412"/>
                  <a:pt x="17447" y="13390"/>
                </a:cubicBezTo>
                <a:cubicBezTo>
                  <a:pt x="20152" y="13177"/>
                  <a:pt x="22706" y="12022"/>
                  <a:pt x="24864" y="10351"/>
                </a:cubicBezTo>
                <a:cubicBezTo>
                  <a:pt x="26231" y="9287"/>
                  <a:pt x="27447" y="8040"/>
                  <a:pt x="28906" y="7129"/>
                </a:cubicBezTo>
                <a:cubicBezTo>
                  <a:pt x="29939" y="6496"/>
                  <a:pt x="31148" y="6068"/>
                  <a:pt x="32329" y="6068"/>
                </a:cubicBezTo>
                <a:cubicBezTo>
                  <a:pt x="32851" y="6068"/>
                  <a:pt x="33367" y="6152"/>
                  <a:pt x="33861" y="6338"/>
                </a:cubicBezTo>
                <a:cubicBezTo>
                  <a:pt x="34864" y="6733"/>
                  <a:pt x="35654" y="7706"/>
                  <a:pt x="35897" y="8740"/>
                </a:cubicBezTo>
                <a:cubicBezTo>
                  <a:pt x="36110" y="9712"/>
                  <a:pt x="36961" y="10442"/>
                  <a:pt x="37964" y="10442"/>
                </a:cubicBezTo>
                <a:lnTo>
                  <a:pt x="38998" y="10442"/>
                </a:lnTo>
                <a:cubicBezTo>
                  <a:pt x="39014" y="10442"/>
                  <a:pt x="39030" y="10442"/>
                  <a:pt x="39045" y="10442"/>
                </a:cubicBezTo>
                <a:cubicBezTo>
                  <a:pt x="40480" y="10442"/>
                  <a:pt x="41517" y="9089"/>
                  <a:pt x="41186" y="7706"/>
                </a:cubicBezTo>
                <a:cubicBezTo>
                  <a:pt x="40487" y="4910"/>
                  <a:pt x="38572" y="2387"/>
                  <a:pt x="35989" y="1049"/>
                </a:cubicBezTo>
                <a:cubicBezTo>
                  <a:pt x="34594" y="346"/>
                  <a:pt x="33034" y="1"/>
                  <a:pt x="31471" y="1"/>
                </a:cubicBezTo>
                <a:close/>
              </a:path>
            </a:pathLst>
          </a:custGeom>
          <a:solidFill>
            <a:schemeClr val="accent2"/>
          </a:solidFill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C31444B-FA01-46D7-A2EE-F1DDE0AC8D21}"/>
              </a:ext>
            </a:extLst>
          </p:cNvPr>
          <p:cNvGrpSpPr/>
          <p:nvPr/>
        </p:nvGrpSpPr>
        <p:grpSpPr>
          <a:xfrm>
            <a:off x="4809236" y="819558"/>
            <a:ext cx="3888901" cy="3233405"/>
            <a:chOff x="4766600" y="900757"/>
            <a:chExt cx="3888901" cy="3233405"/>
          </a:xfrm>
        </p:grpSpPr>
        <p:grpSp>
          <p:nvGrpSpPr>
            <p:cNvPr id="88" name="Google Shape;4364;p48">
              <a:extLst>
                <a:ext uri="{FF2B5EF4-FFF2-40B4-BE49-F238E27FC236}">
                  <a16:creationId xmlns:a16="http://schemas.microsoft.com/office/drawing/2014/main" id="{1D8BB890-CEC3-45BF-92B1-D178D8D44B91}"/>
                </a:ext>
              </a:extLst>
            </p:cNvPr>
            <p:cNvGrpSpPr/>
            <p:nvPr/>
          </p:nvGrpSpPr>
          <p:grpSpPr>
            <a:xfrm>
              <a:off x="4766600" y="1250656"/>
              <a:ext cx="3888901" cy="2883506"/>
              <a:chOff x="4461900" y="2640285"/>
              <a:chExt cx="1777296" cy="1317813"/>
            </a:xfrm>
          </p:grpSpPr>
          <p:sp>
            <p:nvSpPr>
              <p:cNvPr id="89" name="Google Shape;4365;p48">
                <a:extLst>
                  <a:ext uri="{FF2B5EF4-FFF2-40B4-BE49-F238E27FC236}">
                    <a16:creationId xmlns:a16="http://schemas.microsoft.com/office/drawing/2014/main" id="{935FC45C-6ED8-4370-A7F1-6995B96B3736}"/>
                  </a:ext>
                </a:extLst>
              </p:cNvPr>
              <p:cNvSpPr/>
              <p:nvPr/>
            </p:nvSpPr>
            <p:spPr>
              <a:xfrm>
                <a:off x="4461900" y="2712283"/>
                <a:ext cx="1777296" cy="1242063"/>
              </a:xfrm>
              <a:custGeom>
                <a:avLst/>
                <a:gdLst/>
                <a:ahLst/>
                <a:cxnLst/>
                <a:rect l="l" t="t" r="r" b="b"/>
                <a:pathLst>
                  <a:path w="41657" h="29112" extrusionOk="0">
                    <a:moveTo>
                      <a:pt x="20828" y="0"/>
                    </a:moveTo>
                    <a:cubicBezTo>
                      <a:pt x="9325" y="0"/>
                      <a:pt x="1" y="9325"/>
                      <a:pt x="1" y="20829"/>
                    </a:cubicBezTo>
                    <a:lnTo>
                      <a:pt x="1" y="29112"/>
                    </a:lnTo>
                    <a:lnTo>
                      <a:pt x="41657" y="29112"/>
                    </a:lnTo>
                    <a:lnTo>
                      <a:pt x="41657" y="20829"/>
                    </a:lnTo>
                    <a:cubicBezTo>
                      <a:pt x="41657" y="9325"/>
                      <a:pt x="32332" y="0"/>
                      <a:pt x="20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4366;p48">
                <a:extLst>
                  <a:ext uri="{FF2B5EF4-FFF2-40B4-BE49-F238E27FC236}">
                    <a16:creationId xmlns:a16="http://schemas.microsoft.com/office/drawing/2014/main" id="{9A79CF0F-6B2B-491A-B5EA-1C4162DD9B86}"/>
                  </a:ext>
                </a:extLst>
              </p:cNvPr>
              <p:cNvSpPr/>
              <p:nvPr/>
            </p:nvSpPr>
            <p:spPr>
              <a:xfrm>
                <a:off x="4725990" y="3159701"/>
                <a:ext cx="166180" cy="386972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9070" extrusionOk="0">
                    <a:moveTo>
                      <a:pt x="3844" y="1"/>
                    </a:moveTo>
                    <a:cubicBezTo>
                      <a:pt x="3814" y="19"/>
                      <a:pt x="1019" y="1824"/>
                      <a:pt x="506" y="5175"/>
                    </a:cubicBezTo>
                    <a:cubicBezTo>
                      <a:pt x="0" y="8512"/>
                      <a:pt x="48" y="9047"/>
                      <a:pt x="51" y="9069"/>
                    </a:cubicBezTo>
                    <a:lnTo>
                      <a:pt x="151" y="9059"/>
                    </a:lnTo>
                    <a:cubicBezTo>
                      <a:pt x="151" y="9037"/>
                      <a:pt x="103" y="8494"/>
                      <a:pt x="609" y="5190"/>
                    </a:cubicBezTo>
                    <a:cubicBezTo>
                      <a:pt x="1111" y="1886"/>
                      <a:pt x="3869" y="104"/>
                      <a:pt x="3895" y="89"/>
                    </a:cubicBezTo>
                    <a:lnTo>
                      <a:pt x="38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4367;p48">
                <a:extLst>
                  <a:ext uri="{FF2B5EF4-FFF2-40B4-BE49-F238E27FC236}">
                    <a16:creationId xmlns:a16="http://schemas.microsoft.com/office/drawing/2014/main" id="{E8E49CE4-B5C1-4141-A908-8728F3FEB253}"/>
                  </a:ext>
                </a:extLst>
              </p:cNvPr>
              <p:cNvSpPr/>
              <p:nvPr/>
            </p:nvSpPr>
            <p:spPr>
              <a:xfrm>
                <a:off x="4848008" y="3128258"/>
                <a:ext cx="99068" cy="66557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560" extrusionOk="0">
                    <a:moveTo>
                      <a:pt x="2321" y="0"/>
                    </a:moveTo>
                    <a:cubicBezTo>
                      <a:pt x="2321" y="0"/>
                      <a:pt x="1023" y="78"/>
                      <a:pt x="510" y="511"/>
                    </a:cubicBezTo>
                    <a:cubicBezTo>
                      <a:pt x="1" y="943"/>
                      <a:pt x="37" y="1497"/>
                      <a:pt x="37" y="1497"/>
                    </a:cubicBezTo>
                    <a:cubicBezTo>
                      <a:pt x="177" y="1540"/>
                      <a:pt x="311" y="1560"/>
                      <a:pt x="440" y="1560"/>
                    </a:cubicBezTo>
                    <a:cubicBezTo>
                      <a:pt x="1589" y="1560"/>
                      <a:pt x="2321" y="0"/>
                      <a:pt x="23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4368;p48">
                <a:extLst>
                  <a:ext uri="{FF2B5EF4-FFF2-40B4-BE49-F238E27FC236}">
                    <a16:creationId xmlns:a16="http://schemas.microsoft.com/office/drawing/2014/main" id="{0CB7C2CE-CE3C-44B8-ACFB-646A11C13D7D}"/>
                  </a:ext>
                </a:extLst>
              </p:cNvPr>
              <p:cNvSpPr/>
              <p:nvPr/>
            </p:nvSpPr>
            <p:spPr>
              <a:xfrm>
                <a:off x="4737551" y="3164096"/>
                <a:ext cx="82983" cy="116902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2740" extrusionOk="0">
                    <a:moveTo>
                      <a:pt x="459" y="1"/>
                    </a:moveTo>
                    <a:lnTo>
                      <a:pt x="459" y="1"/>
                    </a:lnTo>
                    <a:cubicBezTo>
                      <a:pt x="0" y="1827"/>
                      <a:pt x="1031" y="2740"/>
                      <a:pt x="1031" y="2740"/>
                    </a:cubicBezTo>
                    <a:cubicBezTo>
                      <a:pt x="1944" y="1141"/>
                      <a:pt x="459" y="1"/>
                      <a:pt x="4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4369;p48">
                <a:extLst>
                  <a:ext uri="{FF2B5EF4-FFF2-40B4-BE49-F238E27FC236}">
                    <a16:creationId xmlns:a16="http://schemas.microsoft.com/office/drawing/2014/main" id="{19A9EA7E-CB57-4CDD-9E3C-E4F2289699BD}"/>
                  </a:ext>
                </a:extLst>
              </p:cNvPr>
              <p:cNvSpPr/>
              <p:nvPr/>
            </p:nvSpPr>
            <p:spPr>
              <a:xfrm>
                <a:off x="4679187" y="3273615"/>
                <a:ext cx="70611" cy="107388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517" extrusionOk="0">
                    <a:moveTo>
                      <a:pt x="400" y="0"/>
                    </a:moveTo>
                    <a:cubicBezTo>
                      <a:pt x="400" y="0"/>
                      <a:pt x="1" y="686"/>
                      <a:pt x="400" y="1658"/>
                    </a:cubicBezTo>
                    <a:cubicBezTo>
                      <a:pt x="723" y="2441"/>
                      <a:pt x="1344" y="2516"/>
                      <a:pt x="1570" y="2516"/>
                    </a:cubicBezTo>
                    <a:cubicBezTo>
                      <a:pt x="1623" y="2516"/>
                      <a:pt x="1654" y="2512"/>
                      <a:pt x="1654" y="2512"/>
                    </a:cubicBezTo>
                    <a:cubicBezTo>
                      <a:pt x="1541" y="400"/>
                      <a:pt x="400" y="0"/>
                      <a:pt x="4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4370;p48">
                <a:extLst>
                  <a:ext uri="{FF2B5EF4-FFF2-40B4-BE49-F238E27FC236}">
                    <a16:creationId xmlns:a16="http://schemas.microsoft.com/office/drawing/2014/main" id="{4570B9D8-B1BA-4E2A-A7AD-6841BB7FDD12}"/>
                  </a:ext>
                </a:extLst>
              </p:cNvPr>
              <p:cNvSpPr/>
              <p:nvPr/>
            </p:nvSpPr>
            <p:spPr>
              <a:xfrm>
                <a:off x="4662164" y="3431941"/>
                <a:ext cx="78418" cy="60883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1427" extrusionOk="0">
                    <a:moveTo>
                      <a:pt x="511" y="0"/>
                    </a:moveTo>
                    <a:cubicBezTo>
                      <a:pt x="361" y="0"/>
                      <a:pt x="192" y="19"/>
                      <a:pt x="0" y="59"/>
                    </a:cubicBezTo>
                    <a:cubicBezTo>
                      <a:pt x="341" y="1313"/>
                      <a:pt x="1654" y="1427"/>
                      <a:pt x="1654" y="1427"/>
                    </a:cubicBezTo>
                    <a:cubicBezTo>
                      <a:pt x="1654" y="1427"/>
                      <a:pt x="1837" y="0"/>
                      <a:pt x="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4371;p48">
                <a:extLst>
                  <a:ext uri="{FF2B5EF4-FFF2-40B4-BE49-F238E27FC236}">
                    <a16:creationId xmlns:a16="http://schemas.microsoft.com/office/drawing/2014/main" id="{22532CF6-F6EB-47E9-B6EB-765C1A8F2653}"/>
                  </a:ext>
                </a:extLst>
              </p:cNvPr>
              <p:cNvSpPr/>
              <p:nvPr/>
            </p:nvSpPr>
            <p:spPr>
              <a:xfrm>
                <a:off x="4761955" y="3308300"/>
                <a:ext cx="95015" cy="4394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1030" extrusionOk="0">
                    <a:moveTo>
                      <a:pt x="1426" y="1"/>
                    </a:moveTo>
                    <a:cubicBezTo>
                      <a:pt x="505" y="1"/>
                      <a:pt x="0" y="900"/>
                      <a:pt x="0" y="900"/>
                    </a:cubicBezTo>
                    <a:cubicBezTo>
                      <a:pt x="0" y="900"/>
                      <a:pt x="312" y="1030"/>
                      <a:pt x="730" y="1030"/>
                    </a:cubicBezTo>
                    <a:cubicBezTo>
                      <a:pt x="1190" y="1030"/>
                      <a:pt x="1779" y="873"/>
                      <a:pt x="2226" y="214"/>
                    </a:cubicBezTo>
                    <a:cubicBezTo>
                      <a:pt x="1932" y="61"/>
                      <a:pt x="1665" y="1"/>
                      <a:pt x="14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4372;p48">
                <a:extLst>
                  <a:ext uri="{FF2B5EF4-FFF2-40B4-BE49-F238E27FC236}">
                    <a16:creationId xmlns:a16="http://schemas.microsoft.com/office/drawing/2014/main" id="{5B4E15A6-041E-4AA6-8B30-8EA41FD039AE}"/>
                  </a:ext>
                </a:extLst>
              </p:cNvPr>
              <p:cNvSpPr/>
              <p:nvPr/>
            </p:nvSpPr>
            <p:spPr>
              <a:xfrm>
                <a:off x="4796684" y="3237393"/>
                <a:ext cx="99239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927" extrusionOk="0">
                    <a:moveTo>
                      <a:pt x="1256" y="1"/>
                    </a:moveTo>
                    <a:cubicBezTo>
                      <a:pt x="533" y="1"/>
                      <a:pt x="0" y="560"/>
                      <a:pt x="0" y="560"/>
                    </a:cubicBezTo>
                    <a:cubicBezTo>
                      <a:pt x="0" y="560"/>
                      <a:pt x="486" y="927"/>
                      <a:pt x="1135" y="927"/>
                    </a:cubicBezTo>
                    <a:cubicBezTo>
                      <a:pt x="1500" y="927"/>
                      <a:pt x="1916" y="811"/>
                      <a:pt x="2326" y="450"/>
                    </a:cubicBezTo>
                    <a:cubicBezTo>
                      <a:pt x="1951" y="115"/>
                      <a:pt x="1584" y="1"/>
                      <a:pt x="12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4373;p48">
                <a:extLst>
                  <a:ext uri="{FF2B5EF4-FFF2-40B4-BE49-F238E27FC236}">
                    <a16:creationId xmlns:a16="http://schemas.microsoft.com/office/drawing/2014/main" id="{A20C1892-5C99-4614-9FEB-3FD23ABB9124}"/>
                  </a:ext>
                </a:extLst>
              </p:cNvPr>
              <p:cNvSpPr/>
              <p:nvPr/>
            </p:nvSpPr>
            <p:spPr>
              <a:xfrm>
                <a:off x="4740069" y="3416113"/>
                <a:ext cx="77949" cy="47827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121" extrusionOk="0">
                    <a:moveTo>
                      <a:pt x="1436" y="0"/>
                    </a:moveTo>
                    <a:cubicBezTo>
                      <a:pt x="189" y="0"/>
                      <a:pt x="0" y="998"/>
                      <a:pt x="0" y="998"/>
                    </a:cubicBezTo>
                    <a:cubicBezTo>
                      <a:pt x="0" y="998"/>
                      <a:pt x="278" y="1121"/>
                      <a:pt x="622" y="1121"/>
                    </a:cubicBezTo>
                    <a:cubicBezTo>
                      <a:pt x="1059" y="1121"/>
                      <a:pt x="1603" y="924"/>
                      <a:pt x="1826" y="30"/>
                    </a:cubicBezTo>
                    <a:cubicBezTo>
                      <a:pt x="1686" y="10"/>
                      <a:pt x="1556" y="0"/>
                      <a:pt x="14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4374;p48">
                <a:extLst>
                  <a:ext uri="{FF2B5EF4-FFF2-40B4-BE49-F238E27FC236}">
                    <a16:creationId xmlns:a16="http://schemas.microsoft.com/office/drawing/2014/main" id="{FAFFFB8F-0656-4FC1-8AC5-F5DEB260F628}"/>
                  </a:ext>
                </a:extLst>
              </p:cNvPr>
              <p:cNvSpPr/>
              <p:nvPr/>
            </p:nvSpPr>
            <p:spPr>
              <a:xfrm>
                <a:off x="4669161" y="3244347"/>
                <a:ext cx="493079" cy="711268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16671" extrusionOk="0">
                    <a:moveTo>
                      <a:pt x="9388" y="1"/>
                    </a:moveTo>
                    <a:cubicBezTo>
                      <a:pt x="7222" y="1"/>
                      <a:pt x="4753" y="1566"/>
                      <a:pt x="4633" y="3492"/>
                    </a:cubicBezTo>
                    <a:cubicBezTo>
                      <a:pt x="4516" y="5417"/>
                      <a:pt x="3973" y="6139"/>
                      <a:pt x="2707" y="6139"/>
                    </a:cubicBezTo>
                    <a:cubicBezTo>
                      <a:pt x="1446" y="6139"/>
                      <a:pt x="1" y="7405"/>
                      <a:pt x="122" y="10111"/>
                    </a:cubicBezTo>
                    <a:cubicBezTo>
                      <a:pt x="217" y="12285"/>
                      <a:pt x="471" y="14496"/>
                      <a:pt x="566" y="15285"/>
                    </a:cubicBezTo>
                    <a:cubicBezTo>
                      <a:pt x="588" y="15490"/>
                      <a:pt x="595" y="15699"/>
                      <a:pt x="584" y="15904"/>
                    </a:cubicBezTo>
                    <a:lnTo>
                      <a:pt x="544" y="16671"/>
                    </a:lnTo>
                    <a:lnTo>
                      <a:pt x="11556" y="16671"/>
                    </a:lnTo>
                    <a:lnTo>
                      <a:pt x="115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4375;p48">
                <a:extLst>
                  <a:ext uri="{FF2B5EF4-FFF2-40B4-BE49-F238E27FC236}">
                    <a16:creationId xmlns:a16="http://schemas.microsoft.com/office/drawing/2014/main" id="{6FF34D30-7347-442D-881C-00B675099FF9}"/>
                  </a:ext>
                </a:extLst>
              </p:cNvPr>
              <p:cNvSpPr/>
              <p:nvPr/>
            </p:nvSpPr>
            <p:spPr>
              <a:xfrm>
                <a:off x="4815797" y="3362313"/>
                <a:ext cx="259574" cy="588606"/>
              </a:xfrm>
              <a:custGeom>
                <a:avLst/>
                <a:gdLst/>
                <a:ahLst/>
                <a:cxnLst/>
                <a:rect l="l" t="t" r="r" b="b"/>
                <a:pathLst>
                  <a:path w="6084" h="13796" extrusionOk="0">
                    <a:moveTo>
                      <a:pt x="6007" y="1"/>
                    </a:moveTo>
                    <a:cubicBezTo>
                      <a:pt x="5955" y="59"/>
                      <a:pt x="565" y="6153"/>
                      <a:pt x="0" y="13788"/>
                    </a:cubicBezTo>
                    <a:lnTo>
                      <a:pt x="103" y="13796"/>
                    </a:lnTo>
                    <a:cubicBezTo>
                      <a:pt x="664" y="6194"/>
                      <a:pt x="6029" y="129"/>
                      <a:pt x="6083" y="67"/>
                    </a:cubicBezTo>
                    <a:lnTo>
                      <a:pt x="60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4376;p48">
                <a:extLst>
                  <a:ext uri="{FF2B5EF4-FFF2-40B4-BE49-F238E27FC236}">
                    <a16:creationId xmlns:a16="http://schemas.microsoft.com/office/drawing/2014/main" id="{6594270C-CD5B-45DE-8027-1F4FF15FED62}"/>
                  </a:ext>
                </a:extLst>
              </p:cNvPr>
              <p:cNvSpPr/>
              <p:nvPr/>
            </p:nvSpPr>
            <p:spPr>
              <a:xfrm>
                <a:off x="4730811" y="3574610"/>
                <a:ext cx="120699" cy="197155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4621" extrusionOk="0">
                    <a:moveTo>
                      <a:pt x="89" y="1"/>
                    </a:moveTo>
                    <a:lnTo>
                      <a:pt x="1" y="48"/>
                    </a:lnTo>
                    <a:cubicBezTo>
                      <a:pt x="19" y="85"/>
                      <a:pt x="1952" y="3546"/>
                      <a:pt x="2744" y="4621"/>
                    </a:cubicBezTo>
                    <a:lnTo>
                      <a:pt x="2829" y="4562"/>
                    </a:lnTo>
                    <a:cubicBezTo>
                      <a:pt x="2040" y="3492"/>
                      <a:pt x="111" y="33"/>
                      <a:pt x="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4377;p48">
                <a:extLst>
                  <a:ext uri="{FF2B5EF4-FFF2-40B4-BE49-F238E27FC236}">
                    <a16:creationId xmlns:a16="http://schemas.microsoft.com/office/drawing/2014/main" id="{5980D65C-68D8-419E-8037-54886BBA27FF}"/>
                  </a:ext>
                </a:extLst>
              </p:cNvPr>
              <p:cNvSpPr/>
              <p:nvPr/>
            </p:nvSpPr>
            <p:spPr>
              <a:xfrm>
                <a:off x="4925614" y="3340896"/>
                <a:ext cx="64808" cy="140667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3297" extrusionOk="0">
                    <a:moveTo>
                      <a:pt x="92" y="0"/>
                    </a:moveTo>
                    <a:lnTo>
                      <a:pt x="1" y="44"/>
                    </a:lnTo>
                    <a:lnTo>
                      <a:pt x="1426" y="3297"/>
                    </a:lnTo>
                    <a:lnTo>
                      <a:pt x="1519" y="3256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4378;p48">
                <a:extLst>
                  <a:ext uri="{FF2B5EF4-FFF2-40B4-BE49-F238E27FC236}">
                    <a16:creationId xmlns:a16="http://schemas.microsoft.com/office/drawing/2014/main" id="{910DE682-AABD-4858-A7C0-DB9AC148817A}"/>
                  </a:ext>
                </a:extLst>
              </p:cNvPr>
              <p:cNvSpPr/>
              <p:nvPr/>
            </p:nvSpPr>
            <p:spPr>
              <a:xfrm>
                <a:off x="4868359" y="3636857"/>
                <a:ext cx="218402" cy="89383"/>
              </a:xfrm>
              <a:custGeom>
                <a:avLst/>
                <a:gdLst/>
                <a:ahLst/>
                <a:cxnLst/>
                <a:rect l="l" t="t" r="r" b="b"/>
                <a:pathLst>
                  <a:path w="5119" h="2095" extrusionOk="0">
                    <a:moveTo>
                      <a:pt x="5079" y="1"/>
                    </a:moveTo>
                    <a:lnTo>
                      <a:pt x="1" y="1999"/>
                    </a:lnTo>
                    <a:lnTo>
                      <a:pt x="37" y="2094"/>
                    </a:lnTo>
                    <a:lnTo>
                      <a:pt x="5119" y="97"/>
                    </a:lnTo>
                    <a:lnTo>
                      <a:pt x="50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4386;p48">
                <a:extLst>
                  <a:ext uri="{FF2B5EF4-FFF2-40B4-BE49-F238E27FC236}">
                    <a16:creationId xmlns:a16="http://schemas.microsoft.com/office/drawing/2014/main" id="{B05F687B-10AF-4075-A935-79DFEB6231B1}"/>
                  </a:ext>
                </a:extLst>
              </p:cNvPr>
              <p:cNvSpPr/>
              <p:nvPr/>
            </p:nvSpPr>
            <p:spPr>
              <a:xfrm>
                <a:off x="5887130" y="3227239"/>
                <a:ext cx="302154" cy="582249"/>
              </a:xfrm>
              <a:custGeom>
                <a:avLst/>
                <a:gdLst/>
                <a:ahLst/>
                <a:cxnLst/>
                <a:rect l="l" t="t" r="r" b="b"/>
                <a:pathLst>
                  <a:path w="7082" h="13647" extrusionOk="0">
                    <a:moveTo>
                      <a:pt x="6553" y="0"/>
                    </a:moveTo>
                    <a:cubicBezTo>
                      <a:pt x="6161" y="0"/>
                      <a:pt x="5400" y="812"/>
                      <a:pt x="4056" y="2913"/>
                    </a:cubicBezTo>
                    <a:cubicBezTo>
                      <a:pt x="1830" y="6397"/>
                      <a:pt x="0" y="7652"/>
                      <a:pt x="0" y="7652"/>
                    </a:cubicBezTo>
                    <a:lnTo>
                      <a:pt x="1085" y="13647"/>
                    </a:lnTo>
                    <a:cubicBezTo>
                      <a:pt x="1085" y="13647"/>
                      <a:pt x="3656" y="12220"/>
                      <a:pt x="5369" y="7823"/>
                    </a:cubicBezTo>
                    <a:cubicBezTo>
                      <a:pt x="7081" y="3427"/>
                      <a:pt x="6909" y="2345"/>
                      <a:pt x="6909" y="915"/>
                    </a:cubicBezTo>
                    <a:cubicBezTo>
                      <a:pt x="6909" y="350"/>
                      <a:pt x="6810" y="0"/>
                      <a:pt x="65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4387;p48">
                <a:extLst>
                  <a:ext uri="{FF2B5EF4-FFF2-40B4-BE49-F238E27FC236}">
                    <a16:creationId xmlns:a16="http://schemas.microsoft.com/office/drawing/2014/main" id="{E2C636BE-A15B-4B01-B311-C46D5963BD06}"/>
                  </a:ext>
                </a:extLst>
              </p:cNvPr>
              <p:cNvSpPr/>
              <p:nvPr/>
            </p:nvSpPr>
            <p:spPr>
              <a:xfrm>
                <a:off x="5931543" y="3274468"/>
                <a:ext cx="223010" cy="422213"/>
              </a:xfrm>
              <a:custGeom>
                <a:avLst/>
                <a:gdLst/>
                <a:ahLst/>
                <a:cxnLst/>
                <a:rect l="l" t="t" r="r" b="b"/>
                <a:pathLst>
                  <a:path w="5227" h="9896" extrusionOk="0">
                    <a:moveTo>
                      <a:pt x="5181" y="0"/>
                    </a:moveTo>
                    <a:cubicBezTo>
                      <a:pt x="5166" y="0"/>
                      <a:pt x="5151" y="10"/>
                      <a:pt x="5145" y="28"/>
                    </a:cubicBezTo>
                    <a:cubicBezTo>
                      <a:pt x="5120" y="112"/>
                      <a:pt x="2553" y="8532"/>
                      <a:pt x="26" y="9823"/>
                    </a:cubicBezTo>
                    <a:cubicBezTo>
                      <a:pt x="8" y="9833"/>
                      <a:pt x="0" y="9855"/>
                      <a:pt x="12" y="9874"/>
                    </a:cubicBezTo>
                    <a:cubicBezTo>
                      <a:pt x="19" y="9889"/>
                      <a:pt x="30" y="9896"/>
                      <a:pt x="44" y="9896"/>
                    </a:cubicBezTo>
                    <a:cubicBezTo>
                      <a:pt x="52" y="9896"/>
                      <a:pt x="56" y="9892"/>
                      <a:pt x="63" y="9892"/>
                    </a:cubicBezTo>
                    <a:cubicBezTo>
                      <a:pt x="1138" y="9342"/>
                      <a:pt x="2329" y="7520"/>
                      <a:pt x="3612" y="4469"/>
                    </a:cubicBezTo>
                    <a:cubicBezTo>
                      <a:pt x="4566" y="2202"/>
                      <a:pt x="5215" y="72"/>
                      <a:pt x="5218" y="50"/>
                    </a:cubicBezTo>
                    <a:cubicBezTo>
                      <a:pt x="5226" y="28"/>
                      <a:pt x="5215" y="6"/>
                      <a:pt x="5193" y="2"/>
                    </a:cubicBezTo>
                    <a:cubicBezTo>
                      <a:pt x="5189" y="1"/>
                      <a:pt x="5185" y="0"/>
                      <a:pt x="5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4414;p48">
                <a:extLst>
                  <a:ext uri="{FF2B5EF4-FFF2-40B4-BE49-F238E27FC236}">
                    <a16:creationId xmlns:a16="http://schemas.microsoft.com/office/drawing/2014/main" id="{57C4D7E4-746E-43FE-B6E1-6A861A6795AE}"/>
                  </a:ext>
                </a:extLst>
              </p:cNvPr>
              <p:cNvSpPr/>
              <p:nvPr/>
            </p:nvSpPr>
            <p:spPr>
              <a:xfrm>
                <a:off x="5029799" y="2640285"/>
                <a:ext cx="695152" cy="277249"/>
              </a:xfrm>
              <a:custGeom>
                <a:avLst/>
                <a:gdLst/>
                <a:ahLst/>
                <a:cxnLst/>
                <a:rect l="l" t="t" r="r" b="b"/>
                <a:pathLst>
                  <a:path w="14614" h="4183" extrusionOk="0">
                    <a:moveTo>
                      <a:pt x="9059" y="1"/>
                    </a:moveTo>
                    <a:cubicBezTo>
                      <a:pt x="8148" y="1"/>
                      <a:pt x="7478" y="757"/>
                      <a:pt x="7478" y="757"/>
                    </a:cubicBezTo>
                    <a:cubicBezTo>
                      <a:pt x="6884" y="371"/>
                      <a:pt x="6364" y="228"/>
                      <a:pt x="5919" y="228"/>
                    </a:cubicBezTo>
                    <a:cubicBezTo>
                      <a:pt x="4654" y="228"/>
                      <a:pt x="3998" y="1384"/>
                      <a:pt x="3998" y="1384"/>
                    </a:cubicBezTo>
                    <a:cubicBezTo>
                      <a:pt x="3746" y="1297"/>
                      <a:pt x="3526" y="1260"/>
                      <a:pt x="3334" y="1260"/>
                    </a:cubicBezTo>
                    <a:cubicBezTo>
                      <a:pt x="2260" y="1260"/>
                      <a:pt x="2055" y="2411"/>
                      <a:pt x="2055" y="2411"/>
                    </a:cubicBezTo>
                    <a:cubicBezTo>
                      <a:pt x="228" y="2411"/>
                      <a:pt x="0" y="4182"/>
                      <a:pt x="0" y="4182"/>
                    </a:cubicBezTo>
                    <a:lnTo>
                      <a:pt x="14614" y="3896"/>
                    </a:lnTo>
                    <a:cubicBezTo>
                      <a:pt x="14500" y="2273"/>
                      <a:pt x="13572" y="2011"/>
                      <a:pt x="12985" y="2011"/>
                    </a:cubicBezTo>
                    <a:cubicBezTo>
                      <a:pt x="12705" y="2011"/>
                      <a:pt x="12502" y="2070"/>
                      <a:pt x="12502" y="2070"/>
                    </a:cubicBezTo>
                    <a:cubicBezTo>
                      <a:pt x="12382" y="1082"/>
                      <a:pt x="11886" y="846"/>
                      <a:pt x="11441" y="846"/>
                    </a:cubicBezTo>
                    <a:cubicBezTo>
                      <a:pt x="11037" y="846"/>
                      <a:pt x="10676" y="1040"/>
                      <a:pt x="10676" y="1040"/>
                    </a:cubicBezTo>
                    <a:cubicBezTo>
                      <a:pt x="10676" y="1040"/>
                      <a:pt x="10676" y="412"/>
                      <a:pt x="9535" y="72"/>
                    </a:cubicBezTo>
                    <a:cubicBezTo>
                      <a:pt x="9371" y="22"/>
                      <a:pt x="9212" y="1"/>
                      <a:pt x="90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4417;p48">
                <a:extLst>
                  <a:ext uri="{FF2B5EF4-FFF2-40B4-BE49-F238E27FC236}">
                    <a16:creationId xmlns:a16="http://schemas.microsoft.com/office/drawing/2014/main" id="{BB2CA44F-E3F0-48FE-9CB2-F94EB6186138}"/>
                  </a:ext>
                </a:extLst>
              </p:cNvPr>
              <p:cNvSpPr/>
              <p:nvPr/>
            </p:nvSpPr>
            <p:spPr>
              <a:xfrm>
                <a:off x="4961750" y="2854653"/>
                <a:ext cx="625981" cy="886621"/>
              </a:xfrm>
              <a:custGeom>
                <a:avLst/>
                <a:gdLst/>
                <a:ahLst/>
                <a:cxnLst/>
                <a:rect l="l" t="t" r="r" b="b"/>
                <a:pathLst>
                  <a:path w="14672" h="20781" extrusionOk="0">
                    <a:moveTo>
                      <a:pt x="2794" y="0"/>
                    </a:moveTo>
                    <a:lnTo>
                      <a:pt x="1540" y="59"/>
                    </a:lnTo>
                    <a:cubicBezTo>
                      <a:pt x="1540" y="59"/>
                      <a:pt x="0" y="2113"/>
                      <a:pt x="56" y="5995"/>
                    </a:cubicBezTo>
                    <a:cubicBezTo>
                      <a:pt x="114" y="9879"/>
                      <a:pt x="0" y="20781"/>
                      <a:pt x="0" y="20781"/>
                    </a:cubicBezTo>
                    <a:lnTo>
                      <a:pt x="14672" y="20781"/>
                    </a:lnTo>
                    <a:lnTo>
                      <a:pt x="14672" y="59"/>
                    </a:lnTo>
                    <a:lnTo>
                      <a:pt x="27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4418;p48">
                <a:extLst>
                  <a:ext uri="{FF2B5EF4-FFF2-40B4-BE49-F238E27FC236}">
                    <a16:creationId xmlns:a16="http://schemas.microsoft.com/office/drawing/2014/main" id="{8E856BC4-4A53-46D5-8C82-AF4E9E96A71A}"/>
                  </a:ext>
                </a:extLst>
              </p:cNvPr>
              <p:cNvSpPr/>
              <p:nvPr/>
            </p:nvSpPr>
            <p:spPr>
              <a:xfrm>
                <a:off x="4769293" y="3680332"/>
                <a:ext cx="1183740" cy="277749"/>
              </a:xfrm>
              <a:custGeom>
                <a:avLst/>
                <a:gdLst/>
                <a:ahLst/>
                <a:cxnLst/>
                <a:rect l="l" t="t" r="r" b="b"/>
                <a:pathLst>
                  <a:path w="27745" h="6510" extrusionOk="0">
                    <a:moveTo>
                      <a:pt x="11156" y="1"/>
                    </a:moveTo>
                    <a:cubicBezTo>
                      <a:pt x="10570" y="1"/>
                      <a:pt x="8734" y="20"/>
                      <a:pt x="5706" y="229"/>
                    </a:cubicBezTo>
                    <a:cubicBezTo>
                      <a:pt x="1600" y="515"/>
                      <a:pt x="1" y="6510"/>
                      <a:pt x="1" y="6510"/>
                    </a:cubicBezTo>
                    <a:lnTo>
                      <a:pt x="27573" y="6510"/>
                    </a:lnTo>
                    <a:cubicBezTo>
                      <a:pt x="27745" y="515"/>
                      <a:pt x="24720" y="2"/>
                      <a:pt x="24720" y="2"/>
                    </a:cubicBezTo>
                    <a:lnTo>
                      <a:pt x="11361" y="2"/>
                    </a:lnTo>
                    <a:cubicBezTo>
                      <a:pt x="11361" y="2"/>
                      <a:pt x="11292" y="1"/>
                      <a:pt x="11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4419;p48">
                <a:extLst>
                  <a:ext uri="{FF2B5EF4-FFF2-40B4-BE49-F238E27FC236}">
                    <a16:creationId xmlns:a16="http://schemas.microsoft.com/office/drawing/2014/main" id="{F03C9D5F-94E4-4503-BD98-3F9F9B679BDB}"/>
                  </a:ext>
                </a:extLst>
              </p:cNvPr>
              <p:cNvSpPr/>
              <p:nvPr/>
            </p:nvSpPr>
            <p:spPr>
              <a:xfrm>
                <a:off x="5543728" y="2857170"/>
                <a:ext cx="479853" cy="1100928"/>
              </a:xfrm>
              <a:custGeom>
                <a:avLst/>
                <a:gdLst/>
                <a:ahLst/>
                <a:cxnLst/>
                <a:rect l="l" t="t" r="r" b="b"/>
                <a:pathLst>
                  <a:path w="11247" h="25804" extrusionOk="0">
                    <a:moveTo>
                      <a:pt x="114" y="0"/>
                    </a:moveTo>
                    <a:lnTo>
                      <a:pt x="0" y="25804"/>
                    </a:lnTo>
                    <a:lnTo>
                      <a:pt x="9421" y="25804"/>
                    </a:lnTo>
                    <a:cubicBezTo>
                      <a:pt x="11247" y="22834"/>
                      <a:pt x="10793" y="18096"/>
                      <a:pt x="6968" y="11587"/>
                    </a:cubicBezTo>
                    <a:cubicBezTo>
                      <a:pt x="7880" y="2171"/>
                      <a:pt x="4624" y="0"/>
                      <a:pt x="4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4420;p48">
                <a:extLst>
                  <a:ext uri="{FF2B5EF4-FFF2-40B4-BE49-F238E27FC236}">
                    <a16:creationId xmlns:a16="http://schemas.microsoft.com/office/drawing/2014/main" id="{365BA887-8D7E-4A8B-8423-205B77636B6F}"/>
                  </a:ext>
                </a:extLst>
              </p:cNvPr>
              <p:cNvSpPr/>
              <p:nvPr/>
            </p:nvSpPr>
            <p:spPr>
              <a:xfrm>
                <a:off x="5183133" y="3310220"/>
                <a:ext cx="414277" cy="638098"/>
              </a:xfrm>
              <a:custGeom>
                <a:avLst/>
                <a:gdLst/>
                <a:ahLst/>
                <a:cxnLst/>
                <a:rect l="l" t="t" r="r" b="b"/>
                <a:pathLst>
                  <a:path w="9710" h="14956" extrusionOk="0">
                    <a:moveTo>
                      <a:pt x="7653" y="0"/>
                    </a:moveTo>
                    <a:lnTo>
                      <a:pt x="1547" y="4452"/>
                    </a:lnTo>
                    <a:lnTo>
                      <a:pt x="1661" y="8677"/>
                    </a:lnTo>
                    <a:cubicBezTo>
                      <a:pt x="1661" y="8677"/>
                      <a:pt x="290" y="10217"/>
                      <a:pt x="117" y="11874"/>
                    </a:cubicBezTo>
                    <a:cubicBezTo>
                      <a:pt x="0" y="13015"/>
                      <a:pt x="855" y="14895"/>
                      <a:pt x="3429" y="14954"/>
                    </a:cubicBezTo>
                    <a:cubicBezTo>
                      <a:pt x="3457" y="14955"/>
                      <a:pt x="3486" y="14955"/>
                      <a:pt x="3514" y="14955"/>
                    </a:cubicBezTo>
                    <a:cubicBezTo>
                      <a:pt x="5948" y="14955"/>
                      <a:pt x="8635" y="12468"/>
                      <a:pt x="9483" y="9648"/>
                    </a:cubicBezTo>
                    <a:cubicBezTo>
                      <a:pt x="9710" y="4452"/>
                      <a:pt x="9710" y="342"/>
                      <a:pt x="9710" y="342"/>
                    </a:cubicBezTo>
                    <a:lnTo>
                      <a:pt x="7653" y="0"/>
                    </a:lnTo>
                    <a:close/>
                  </a:path>
                </a:pathLst>
              </a:custGeom>
              <a:solidFill>
                <a:srgbClr val="E9A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4421;p48">
                <a:extLst>
                  <a:ext uri="{FF2B5EF4-FFF2-40B4-BE49-F238E27FC236}">
                    <a16:creationId xmlns:a16="http://schemas.microsoft.com/office/drawing/2014/main" id="{DF4258E6-68F7-44C5-9DF0-949940819A21}"/>
                  </a:ext>
                </a:extLst>
              </p:cNvPr>
              <p:cNvSpPr/>
              <p:nvPr/>
            </p:nvSpPr>
            <p:spPr>
              <a:xfrm>
                <a:off x="5249134" y="3375112"/>
                <a:ext cx="307615" cy="254283"/>
              </a:xfrm>
              <a:custGeom>
                <a:avLst/>
                <a:gdLst/>
                <a:ahLst/>
                <a:cxnLst/>
                <a:rect l="l" t="t" r="r" b="b"/>
                <a:pathLst>
                  <a:path w="7210" h="5960" extrusionOk="0">
                    <a:moveTo>
                      <a:pt x="7210" y="1"/>
                    </a:moveTo>
                    <a:lnTo>
                      <a:pt x="616" y="2480"/>
                    </a:lnTo>
                    <a:lnTo>
                      <a:pt x="0" y="2931"/>
                    </a:lnTo>
                    <a:lnTo>
                      <a:pt x="81" y="5960"/>
                    </a:lnTo>
                    <a:cubicBezTo>
                      <a:pt x="2912" y="5330"/>
                      <a:pt x="4753" y="3829"/>
                      <a:pt x="5878" y="2550"/>
                    </a:cubicBezTo>
                    <a:cubicBezTo>
                      <a:pt x="7019" y="1255"/>
                      <a:pt x="7210" y="1"/>
                      <a:pt x="7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4422;p48">
                <a:extLst>
                  <a:ext uri="{FF2B5EF4-FFF2-40B4-BE49-F238E27FC236}">
                    <a16:creationId xmlns:a16="http://schemas.microsoft.com/office/drawing/2014/main" id="{0E0D51A6-37EA-49BA-93D8-D4B9224F021D}"/>
                  </a:ext>
                </a:extLst>
              </p:cNvPr>
              <p:cNvSpPr/>
              <p:nvPr/>
            </p:nvSpPr>
            <p:spPr>
              <a:xfrm>
                <a:off x="4998185" y="2898597"/>
                <a:ext cx="590654" cy="660198"/>
              </a:xfrm>
              <a:custGeom>
                <a:avLst/>
                <a:gdLst/>
                <a:ahLst/>
                <a:cxnLst/>
                <a:rect l="l" t="t" r="r" b="b"/>
                <a:pathLst>
                  <a:path w="13844" h="15474" extrusionOk="0">
                    <a:moveTo>
                      <a:pt x="1771" y="1"/>
                    </a:moveTo>
                    <a:cubicBezTo>
                      <a:pt x="1771" y="1"/>
                      <a:pt x="114" y="1428"/>
                      <a:pt x="60" y="6106"/>
                    </a:cubicBezTo>
                    <a:cubicBezTo>
                      <a:pt x="1" y="10730"/>
                      <a:pt x="1328" y="14005"/>
                      <a:pt x="3254" y="15013"/>
                    </a:cubicBezTo>
                    <a:cubicBezTo>
                      <a:pt x="3845" y="15323"/>
                      <a:pt x="4618" y="15474"/>
                      <a:pt x="5477" y="15474"/>
                    </a:cubicBezTo>
                    <a:cubicBezTo>
                      <a:pt x="8263" y="15474"/>
                      <a:pt x="11957" y="13885"/>
                      <a:pt x="13330" y="10961"/>
                    </a:cubicBezTo>
                    <a:cubicBezTo>
                      <a:pt x="13843" y="6422"/>
                      <a:pt x="12989" y="1626"/>
                      <a:pt x="12989" y="1626"/>
                    </a:cubicBezTo>
                    <a:lnTo>
                      <a:pt x="1771" y="1"/>
                    </a:lnTo>
                    <a:close/>
                  </a:path>
                </a:pathLst>
              </a:custGeom>
              <a:solidFill>
                <a:srgbClr val="E9A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4423;p48">
                <a:extLst>
                  <a:ext uri="{FF2B5EF4-FFF2-40B4-BE49-F238E27FC236}">
                    <a16:creationId xmlns:a16="http://schemas.microsoft.com/office/drawing/2014/main" id="{FE1CC5D5-5320-49F0-AC71-A39653D7C6F4}"/>
                  </a:ext>
                </a:extLst>
              </p:cNvPr>
              <p:cNvSpPr/>
              <p:nvPr/>
            </p:nvSpPr>
            <p:spPr>
              <a:xfrm>
                <a:off x="5054203" y="2857170"/>
                <a:ext cx="535872" cy="30740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7205" extrusionOk="0">
                    <a:moveTo>
                      <a:pt x="1" y="0"/>
                    </a:moveTo>
                    <a:lnTo>
                      <a:pt x="172" y="572"/>
                    </a:lnTo>
                    <a:cubicBezTo>
                      <a:pt x="172" y="572"/>
                      <a:pt x="3003" y="7205"/>
                      <a:pt x="8956" y="7205"/>
                    </a:cubicBezTo>
                    <a:cubicBezTo>
                      <a:pt x="9923" y="7205"/>
                      <a:pt x="10972" y="7030"/>
                      <a:pt x="12105" y="6623"/>
                    </a:cubicBezTo>
                    <a:lnTo>
                      <a:pt x="12559" y="6337"/>
                    </a:lnTo>
                    <a:lnTo>
                      <a:pt x="12388" y="1826"/>
                    </a:lnTo>
                    <a:lnTo>
                      <a:pt x="123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4424;p48">
                <a:extLst>
                  <a:ext uri="{FF2B5EF4-FFF2-40B4-BE49-F238E27FC236}">
                    <a16:creationId xmlns:a16="http://schemas.microsoft.com/office/drawing/2014/main" id="{C5BF3462-CD09-44D3-BB78-1E0B855FF047}"/>
                  </a:ext>
                </a:extLst>
              </p:cNvPr>
              <p:cNvSpPr/>
              <p:nvPr/>
            </p:nvSpPr>
            <p:spPr>
              <a:xfrm>
                <a:off x="5535409" y="3132268"/>
                <a:ext cx="165498" cy="220322"/>
              </a:xfrm>
              <a:custGeom>
                <a:avLst/>
                <a:gdLst/>
                <a:ahLst/>
                <a:cxnLst/>
                <a:rect l="l" t="t" r="r" b="b"/>
                <a:pathLst>
                  <a:path w="3879" h="5164" extrusionOk="0">
                    <a:moveTo>
                      <a:pt x="1553" y="0"/>
                    </a:moveTo>
                    <a:cubicBezTo>
                      <a:pt x="1055" y="0"/>
                      <a:pt x="533" y="167"/>
                      <a:pt x="82" y="515"/>
                    </a:cubicBezTo>
                    <a:lnTo>
                      <a:pt x="1" y="5161"/>
                    </a:lnTo>
                    <a:cubicBezTo>
                      <a:pt x="1" y="5161"/>
                      <a:pt x="36" y="5163"/>
                      <a:pt x="99" y="5163"/>
                    </a:cubicBezTo>
                    <a:cubicBezTo>
                      <a:pt x="587" y="5163"/>
                      <a:pt x="2761" y="5036"/>
                      <a:pt x="3382" y="2811"/>
                    </a:cubicBezTo>
                    <a:cubicBezTo>
                      <a:pt x="3879" y="1021"/>
                      <a:pt x="2789" y="0"/>
                      <a:pt x="1553" y="0"/>
                    </a:cubicBezTo>
                    <a:close/>
                  </a:path>
                </a:pathLst>
              </a:custGeom>
              <a:solidFill>
                <a:srgbClr val="E9A6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4425;p48">
                <a:extLst>
                  <a:ext uri="{FF2B5EF4-FFF2-40B4-BE49-F238E27FC236}">
                    <a16:creationId xmlns:a16="http://schemas.microsoft.com/office/drawing/2014/main" id="{22FB3741-E782-4BA9-8193-F2F9BEECFA1D}"/>
                  </a:ext>
                </a:extLst>
              </p:cNvPr>
              <p:cNvSpPr/>
              <p:nvPr/>
            </p:nvSpPr>
            <p:spPr>
              <a:xfrm>
                <a:off x="5560922" y="3184191"/>
                <a:ext cx="89554" cy="104188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442" extrusionOk="0">
                    <a:moveTo>
                      <a:pt x="1402" y="1"/>
                    </a:moveTo>
                    <a:cubicBezTo>
                      <a:pt x="1171" y="1"/>
                      <a:pt x="964" y="65"/>
                      <a:pt x="782" y="193"/>
                    </a:cubicBezTo>
                    <a:cubicBezTo>
                      <a:pt x="8" y="732"/>
                      <a:pt x="0" y="2225"/>
                      <a:pt x="0" y="2291"/>
                    </a:cubicBezTo>
                    <a:cubicBezTo>
                      <a:pt x="0" y="2375"/>
                      <a:pt x="71" y="2441"/>
                      <a:pt x="151" y="2441"/>
                    </a:cubicBezTo>
                    <a:lnTo>
                      <a:pt x="154" y="2441"/>
                    </a:lnTo>
                    <a:cubicBezTo>
                      <a:pt x="235" y="2441"/>
                      <a:pt x="305" y="2372"/>
                      <a:pt x="305" y="2291"/>
                    </a:cubicBezTo>
                    <a:cubicBezTo>
                      <a:pt x="305" y="2276"/>
                      <a:pt x="308" y="890"/>
                      <a:pt x="954" y="443"/>
                    </a:cubicBezTo>
                    <a:cubicBezTo>
                      <a:pt x="1085" y="351"/>
                      <a:pt x="1233" y="306"/>
                      <a:pt x="1401" y="306"/>
                    </a:cubicBezTo>
                    <a:cubicBezTo>
                      <a:pt x="1543" y="306"/>
                      <a:pt x="1699" y="338"/>
                      <a:pt x="1870" y="402"/>
                    </a:cubicBezTo>
                    <a:cubicBezTo>
                      <a:pt x="1889" y="409"/>
                      <a:pt x="1907" y="412"/>
                      <a:pt x="1925" y="412"/>
                    </a:cubicBezTo>
                    <a:cubicBezTo>
                      <a:pt x="1988" y="412"/>
                      <a:pt x="2046" y="374"/>
                      <a:pt x="2069" y="314"/>
                    </a:cubicBezTo>
                    <a:cubicBezTo>
                      <a:pt x="2098" y="234"/>
                      <a:pt x="2058" y="146"/>
                      <a:pt x="1977" y="116"/>
                    </a:cubicBezTo>
                    <a:cubicBezTo>
                      <a:pt x="1772" y="39"/>
                      <a:pt x="1580" y="1"/>
                      <a:pt x="1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4426;p48">
                <a:extLst>
                  <a:ext uri="{FF2B5EF4-FFF2-40B4-BE49-F238E27FC236}">
                    <a16:creationId xmlns:a16="http://schemas.microsoft.com/office/drawing/2014/main" id="{06FACCA2-9B5B-471B-86DA-C26ED3478E52}"/>
                  </a:ext>
                </a:extLst>
              </p:cNvPr>
              <p:cNvSpPr/>
              <p:nvPr/>
            </p:nvSpPr>
            <p:spPr>
              <a:xfrm>
                <a:off x="5578158" y="3210386"/>
                <a:ext cx="49449" cy="63102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1479" extrusionOk="0">
                    <a:moveTo>
                      <a:pt x="108" y="0"/>
                    </a:moveTo>
                    <a:cubicBezTo>
                      <a:pt x="59" y="0"/>
                      <a:pt x="14" y="38"/>
                      <a:pt x="7" y="89"/>
                    </a:cubicBezTo>
                    <a:cubicBezTo>
                      <a:pt x="0" y="144"/>
                      <a:pt x="41" y="196"/>
                      <a:pt x="95" y="203"/>
                    </a:cubicBezTo>
                    <a:cubicBezTo>
                      <a:pt x="99" y="203"/>
                      <a:pt x="554" y="265"/>
                      <a:pt x="784" y="599"/>
                    </a:cubicBezTo>
                    <a:cubicBezTo>
                      <a:pt x="916" y="797"/>
                      <a:pt x="950" y="1050"/>
                      <a:pt x="877" y="1354"/>
                    </a:cubicBezTo>
                    <a:cubicBezTo>
                      <a:pt x="865" y="1409"/>
                      <a:pt x="899" y="1460"/>
                      <a:pt x="953" y="1475"/>
                    </a:cubicBezTo>
                    <a:cubicBezTo>
                      <a:pt x="960" y="1475"/>
                      <a:pt x="968" y="1479"/>
                      <a:pt x="975" y="1479"/>
                    </a:cubicBezTo>
                    <a:cubicBezTo>
                      <a:pt x="1023" y="1479"/>
                      <a:pt x="1063" y="1446"/>
                      <a:pt x="1075" y="1398"/>
                    </a:cubicBezTo>
                    <a:cubicBezTo>
                      <a:pt x="1158" y="1039"/>
                      <a:pt x="1119" y="731"/>
                      <a:pt x="950" y="485"/>
                    </a:cubicBezTo>
                    <a:cubicBezTo>
                      <a:pt x="671" y="78"/>
                      <a:pt x="143" y="5"/>
                      <a:pt x="121" y="1"/>
                    </a:cubicBezTo>
                    <a:cubicBezTo>
                      <a:pt x="117" y="0"/>
                      <a:pt x="112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4427;p48">
                <a:extLst>
                  <a:ext uri="{FF2B5EF4-FFF2-40B4-BE49-F238E27FC236}">
                    <a16:creationId xmlns:a16="http://schemas.microsoft.com/office/drawing/2014/main" id="{450C8952-8B62-422C-A821-89629C657B56}"/>
                  </a:ext>
                </a:extLst>
              </p:cNvPr>
              <p:cNvSpPr/>
              <p:nvPr/>
            </p:nvSpPr>
            <p:spPr>
              <a:xfrm>
                <a:off x="5505246" y="2966646"/>
                <a:ext cx="685712" cy="991449"/>
              </a:xfrm>
              <a:custGeom>
                <a:avLst/>
                <a:gdLst/>
                <a:ahLst/>
                <a:cxnLst/>
                <a:rect l="l" t="t" r="r" b="b"/>
                <a:pathLst>
                  <a:path w="16072" h="23238" extrusionOk="0">
                    <a:moveTo>
                      <a:pt x="14589" y="1"/>
                    </a:moveTo>
                    <a:cubicBezTo>
                      <a:pt x="14565" y="1"/>
                      <a:pt x="14540" y="2"/>
                      <a:pt x="14514" y="4"/>
                    </a:cubicBezTo>
                    <a:cubicBezTo>
                      <a:pt x="13161" y="122"/>
                      <a:pt x="12922" y="2124"/>
                      <a:pt x="11276" y="2945"/>
                    </a:cubicBezTo>
                    <a:cubicBezTo>
                      <a:pt x="9626" y="3771"/>
                      <a:pt x="7624" y="5186"/>
                      <a:pt x="6920" y="7657"/>
                    </a:cubicBezTo>
                    <a:cubicBezTo>
                      <a:pt x="6212" y="10129"/>
                      <a:pt x="6271" y="11368"/>
                      <a:pt x="5094" y="11779"/>
                    </a:cubicBezTo>
                    <a:cubicBezTo>
                      <a:pt x="3917" y="12190"/>
                      <a:pt x="3150" y="11603"/>
                      <a:pt x="1442" y="16549"/>
                    </a:cubicBezTo>
                    <a:cubicBezTo>
                      <a:pt x="0" y="20726"/>
                      <a:pt x="408" y="22718"/>
                      <a:pt x="569" y="23238"/>
                    </a:cubicBezTo>
                    <a:lnTo>
                      <a:pt x="5314" y="23238"/>
                    </a:lnTo>
                    <a:cubicBezTo>
                      <a:pt x="5944" y="22772"/>
                      <a:pt x="6751" y="21874"/>
                      <a:pt x="6978" y="20257"/>
                    </a:cubicBezTo>
                    <a:cubicBezTo>
                      <a:pt x="7272" y="18138"/>
                      <a:pt x="8156" y="17371"/>
                      <a:pt x="9215" y="16549"/>
                    </a:cubicBezTo>
                    <a:cubicBezTo>
                      <a:pt x="10275" y="15725"/>
                      <a:pt x="11863" y="14606"/>
                      <a:pt x="12042" y="11071"/>
                    </a:cubicBezTo>
                    <a:cubicBezTo>
                      <a:pt x="12218" y="7540"/>
                      <a:pt x="12922" y="7481"/>
                      <a:pt x="14514" y="5245"/>
                    </a:cubicBezTo>
                    <a:cubicBezTo>
                      <a:pt x="16072" y="3046"/>
                      <a:pt x="15875" y="1"/>
                      <a:pt x="145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" name="Google Shape;4428;p48">
                <a:extLst>
                  <a:ext uri="{FF2B5EF4-FFF2-40B4-BE49-F238E27FC236}">
                    <a16:creationId xmlns:a16="http://schemas.microsoft.com/office/drawing/2014/main" id="{CD28EE78-D508-4C33-B928-B53631B5F708}"/>
                  </a:ext>
                </a:extLst>
              </p:cNvPr>
              <p:cNvSpPr/>
              <p:nvPr/>
            </p:nvSpPr>
            <p:spPr>
              <a:xfrm>
                <a:off x="5619457" y="3042546"/>
                <a:ext cx="494231" cy="915250"/>
              </a:xfrm>
              <a:custGeom>
                <a:avLst/>
                <a:gdLst/>
                <a:ahLst/>
                <a:cxnLst/>
                <a:rect l="l" t="t" r="r" b="b"/>
                <a:pathLst>
                  <a:path w="11584" h="21452" extrusionOk="0">
                    <a:moveTo>
                      <a:pt x="11528" y="0"/>
                    </a:moveTo>
                    <a:cubicBezTo>
                      <a:pt x="11506" y="0"/>
                      <a:pt x="11487" y="13"/>
                      <a:pt x="11482" y="34"/>
                    </a:cubicBezTo>
                    <a:cubicBezTo>
                      <a:pt x="11474" y="56"/>
                      <a:pt x="10668" y="2153"/>
                      <a:pt x="9040" y="3667"/>
                    </a:cubicBezTo>
                    <a:cubicBezTo>
                      <a:pt x="7506" y="5094"/>
                      <a:pt x="6711" y="6528"/>
                      <a:pt x="6454" y="8320"/>
                    </a:cubicBezTo>
                    <a:cubicBezTo>
                      <a:pt x="6256" y="9710"/>
                      <a:pt x="5878" y="11174"/>
                      <a:pt x="4470" y="12457"/>
                    </a:cubicBezTo>
                    <a:cubicBezTo>
                      <a:pt x="4125" y="12776"/>
                      <a:pt x="3766" y="12988"/>
                      <a:pt x="3421" y="13191"/>
                    </a:cubicBezTo>
                    <a:cubicBezTo>
                      <a:pt x="2461" y="13763"/>
                      <a:pt x="1548" y="14298"/>
                      <a:pt x="917" y="16993"/>
                    </a:cubicBezTo>
                    <a:cubicBezTo>
                      <a:pt x="70" y="20609"/>
                      <a:pt x="4" y="21367"/>
                      <a:pt x="4" y="21397"/>
                    </a:cubicBezTo>
                    <a:cubicBezTo>
                      <a:pt x="0" y="21426"/>
                      <a:pt x="22" y="21448"/>
                      <a:pt x="48" y="21452"/>
                    </a:cubicBezTo>
                    <a:lnTo>
                      <a:pt x="55" y="21452"/>
                    </a:lnTo>
                    <a:cubicBezTo>
                      <a:pt x="80" y="21452"/>
                      <a:pt x="102" y="21433"/>
                      <a:pt x="102" y="21404"/>
                    </a:cubicBezTo>
                    <a:cubicBezTo>
                      <a:pt x="102" y="21397"/>
                      <a:pt x="173" y="20616"/>
                      <a:pt x="1016" y="17019"/>
                    </a:cubicBezTo>
                    <a:cubicBezTo>
                      <a:pt x="1639" y="14364"/>
                      <a:pt x="2531" y="13836"/>
                      <a:pt x="3477" y="13279"/>
                    </a:cubicBezTo>
                    <a:cubicBezTo>
                      <a:pt x="3825" y="13073"/>
                      <a:pt x="4184" y="12856"/>
                      <a:pt x="4540" y="12534"/>
                    </a:cubicBezTo>
                    <a:cubicBezTo>
                      <a:pt x="5970" y="11228"/>
                      <a:pt x="6351" y="9743"/>
                      <a:pt x="6553" y="8335"/>
                    </a:cubicBezTo>
                    <a:cubicBezTo>
                      <a:pt x="6806" y="6568"/>
                      <a:pt x="7594" y="5149"/>
                      <a:pt x="9109" y="3741"/>
                    </a:cubicBezTo>
                    <a:cubicBezTo>
                      <a:pt x="10751" y="2212"/>
                      <a:pt x="11565" y="88"/>
                      <a:pt x="11577" y="70"/>
                    </a:cubicBezTo>
                    <a:cubicBezTo>
                      <a:pt x="11584" y="44"/>
                      <a:pt x="11573" y="15"/>
                      <a:pt x="11548" y="4"/>
                    </a:cubicBezTo>
                    <a:cubicBezTo>
                      <a:pt x="11541" y="1"/>
                      <a:pt x="11534" y="0"/>
                      <a:pt x="11528" y="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" name="Google Shape;4429;p48">
                <a:extLst>
                  <a:ext uri="{FF2B5EF4-FFF2-40B4-BE49-F238E27FC236}">
                    <a16:creationId xmlns:a16="http://schemas.microsoft.com/office/drawing/2014/main" id="{A774F47A-EE0E-4495-936D-8311DFD5E75B}"/>
                  </a:ext>
                </a:extLst>
              </p:cNvPr>
              <p:cNvSpPr/>
              <p:nvPr/>
            </p:nvSpPr>
            <p:spPr>
              <a:xfrm>
                <a:off x="5029799" y="3081626"/>
                <a:ext cx="126928" cy="32639"/>
              </a:xfrm>
              <a:custGeom>
                <a:avLst/>
                <a:gdLst/>
                <a:ahLst/>
                <a:cxnLst/>
                <a:rect l="l" t="t" r="r" b="b"/>
                <a:pathLst>
                  <a:path w="2975" h="765" extrusionOk="0">
                    <a:moveTo>
                      <a:pt x="1532" y="1"/>
                    </a:moveTo>
                    <a:cubicBezTo>
                      <a:pt x="747" y="1"/>
                      <a:pt x="158" y="368"/>
                      <a:pt x="121" y="389"/>
                    </a:cubicBezTo>
                    <a:cubicBezTo>
                      <a:pt x="26" y="452"/>
                      <a:pt x="1" y="577"/>
                      <a:pt x="59" y="668"/>
                    </a:cubicBezTo>
                    <a:cubicBezTo>
                      <a:pt x="97" y="730"/>
                      <a:pt x="165" y="765"/>
                      <a:pt x="233" y="765"/>
                    </a:cubicBezTo>
                    <a:cubicBezTo>
                      <a:pt x="270" y="765"/>
                      <a:pt x="306" y="755"/>
                      <a:pt x="338" y="734"/>
                    </a:cubicBezTo>
                    <a:cubicBezTo>
                      <a:pt x="369" y="715"/>
                      <a:pt x="867" y="408"/>
                      <a:pt x="1526" y="408"/>
                    </a:cubicBezTo>
                    <a:cubicBezTo>
                      <a:pt x="1866" y="408"/>
                      <a:pt x="2249" y="490"/>
                      <a:pt x="2633" y="734"/>
                    </a:cubicBezTo>
                    <a:cubicBezTo>
                      <a:pt x="2667" y="753"/>
                      <a:pt x="2707" y="763"/>
                      <a:pt x="2743" y="763"/>
                    </a:cubicBezTo>
                    <a:cubicBezTo>
                      <a:pt x="2809" y="763"/>
                      <a:pt x="2875" y="731"/>
                      <a:pt x="2912" y="672"/>
                    </a:cubicBezTo>
                    <a:cubicBezTo>
                      <a:pt x="2975" y="577"/>
                      <a:pt x="2945" y="452"/>
                      <a:pt x="2850" y="389"/>
                    </a:cubicBezTo>
                    <a:cubicBezTo>
                      <a:pt x="2391" y="98"/>
                      <a:pt x="1936" y="1"/>
                      <a:pt x="15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4430;p48">
                <a:extLst>
                  <a:ext uri="{FF2B5EF4-FFF2-40B4-BE49-F238E27FC236}">
                    <a16:creationId xmlns:a16="http://schemas.microsoft.com/office/drawing/2014/main" id="{E3514DBB-6976-4A74-98D7-AEDF790BFC93}"/>
                  </a:ext>
                </a:extLst>
              </p:cNvPr>
              <p:cNvSpPr/>
              <p:nvPr/>
            </p:nvSpPr>
            <p:spPr>
              <a:xfrm>
                <a:off x="5049510" y="3188926"/>
                <a:ext cx="85159" cy="22783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534" extrusionOk="0">
                    <a:moveTo>
                      <a:pt x="1880" y="1"/>
                    </a:moveTo>
                    <a:cubicBezTo>
                      <a:pt x="1860" y="1"/>
                      <a:pt x="1840" y="7"/>
                      <a:pt x="1823" y="20"/>
                    </a:cubicBezTo>
                    <a:cubicBezTo>
                      <a:pt x="1498" y="254"/>
                      <a:pt x="1206" y="331"/>
                      <a:pt x="962" y="331"/>
                    </a:cubicBezTo>
                    <a:cubicBezTo>
                      <a:pt x="497" y="331"/>
                      <a:pt x="203" y="50"/>
                      <a:pt x="184" y="31"/>
                    </a:cubicBezTo>
                    <a:cubicBezTo>
                      <a:pt x="164" y="11"/>
                      <a:pt x="137" y="1"/>
                      <a:pt x="111" y="1"/>
                    </a:cubicBezTo>
                    <a:cubicBezTo>
                      <a:pt x="85" y="1"/>
                      <a:pt x="59" y="11"/>
                      <a:pt x="40" y="31"/>
                    </a:cubicBezTo>
                    <a:cubicBezTo>
                      <a:pt x="1" y="71"/>
                      <a:pt x="1" y="134"/>
                      <a:pt x="40" y="174"/>
                    </a:cubicBezTo>
                    <a:cubicBezTo>
                      <a:pt x="45" y="178"/>
                      <a:pt x="407" y="533"/>
                      <a:pt x="969" y="533"/>
                    </a:cubicBezTo>
                    <a:cubicBezTo>
                      <a:pt x="1251" y="533"/>
                      <a:pt x="1581" y="445"/>
                      <a:pt x="1941" y="185"/>
                    </a:cubicBezTo>
                    <a:cubicBezTo>
                      <a:pt x="1985" y="152"/>
                      <a:pt x="1995" y="90"/>
                      <a:pt x="1963" y="42"/>
                    </a:cubicBezTo>
                    <a:cubicBezTo>
                      <a:pt x="1942" y="15"/>
                      <a:pt x="1911" y="1"/>
                      <a:pt x="18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4431;p48">
                <a:extLst>
                  <a:ext uri="{FF2B5EF4-FFF2-40B4-BE49-F238E27FC236}">
                    <a16:creationId xmlns:a16="http://schemas.microsoft.com/office/drawing/2014/main" id="{99A06E8F-DF22-4FBA-9B06-93E65D178F5D}"/>
                  </a:ext>
                </a:extLst>
              </p:cNvPr>
              <p:cNvSpPr/>
              <p:nvPr/>
            </p:nvSpPr>
            <p:spPr>
              <a:xfrm>
                <a:off x="5125238" y="3177023"/>
                <a:ext cx="77480" cy="156709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3673" extrusionOk="0">
                    <a:moveTo>
                      <a:pt x="1075" y="1"/>
                    </a:moveTo>
                    <a:cubicBezTo>
                      <a:pt x="1008" y="1"/>
                      <a:pt x="946" y="45"/>
                      <a:pt x="928" y="112"/>
                    </a:cubicBezTo>
                    <a:lnTo>
                      <a:pt x="15" y="3482"/>
                    </a:lnTo>
                    <a:cubicBezTo>
                      <a:pt x="0" y="3533"/>
                      <a:pt x="15" y="3588"/>
                      <a:pt x="52" y="3625"/>
                    </a:cubicBezTo>
                    <a:cubicBezTo>
                      <a:pt x="81" y="3658"/>
                      <a:pt x="122" y="3672"/>
                      <a:pt x="162" y="3672"/>
                    </a:cubicBezTo>
                    <a:cubicBezTo>
                      <a:pt x="173" y="3672"/>
                      <a:pt x="188" y="3672"/>
                      <a:pt x="198" y="3669"/>
                    </a:cubicBezTo>
                    <a:lnTo>
                      <a:pt x="1680" y="3328"/>
                    </a:lnTo>
                    <a:cubicBezTo>
                      <a:pt x="1764" y="3306"/>
                      <a:pt x="1816" y="3225"/>
                      <a:pt x="1797" y="3144"/>
                    </a:cubicBezTo>
                    <a:cubicBezTo>
                      <a:pt x="1778" y="3075"/>
                      <a:pt x="1715" y="3027"/>
                      <a:pt x="1647" y="3027"/>
                    </a:cubicBezTo>
                    <a:cubicBezTo>
                      <a:pt x="1636" y="3027"/>
                      <a:pt x="1625" y="3028"/>
                      <a:pt x="1614" y="3031"/>
                    </a:cubicBezTo>
                    <a:lnTo>
                      <a:pt x="374" y="3317"/>
                    </a:lnTo>
                    <a:lnTo>
                      <a:pt x="374" y="3317"/>
                    </a:lnTo>
                    <a:lnTo>
                      <a:pt x="1222" y="192"/>
                    </a:lnTo>
                    <a:cubicBezTo>
                      <a:pt x="1244" y="112"/>
                      <a:pt x="1196" y="28"/>
                      <a:pt x="1115" y="6"/>
                    </a:cubicBezTo>
                    <a:cubicBezTo>
                      <a:pt x="1102" y="2"/>
                      <a:pt x="1088" y="1"/>
                      <a:pt x="10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4432;p48">
                <a:extLst>
                  <a:ext uri="{FF2B5EF4-FFF2-40B4-BE49-F238E27FC236}">
                    <a16:creationId xmlns:a16="http://schemas.microsoft.com/office/drawing/2014/main" id="{38C88FC1-0728-4830-BE8B-3225480A040D}"/>
                  </a:ext>
                </a:extLst>
              </p:cNvPr>
              <p:cNvSpPr/>
              <p:nvPr/>
            </p:nvSpPr>
            <p:spPr>
              <a:xfrm>
                <a:off x="5251651" y="3188926"/>
                <a:ext cx="85159" cy="22783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534" extrusionOk="0">
                    <a:moveTo>
                      <a:pt x="1880" y="1"/>
                    </a:moveTo>
                    <a:cubicBezTo>
                      <a:pt x="1860" y="1"/>
                      <a:pt x="1840" y="7"/>
                      <a:pt x="1823" y="20"/>
                    </a:cubicBezTo>
                    <a:cubicBezTo>
                      <a:pt x="1498" y="254"/>
                      <a:pt x="1206" y="331"/>
                      <a:pt x="962" y="331"/>
                    </a:cubicBezTo>
                    <a:cubicBezTo>
                      <a:pt x="496" y="331"/>
                      <a:pt x="203" y="50"/>
                      <a:pt x="183" y="31"/>
                    </a:cubicBezTo>
                    <a:cubicBezTo>
                      <a:pt x="163" y="11"/>
                      <a:pt x="138" y="1"/>
                      <a:pt x="112" y="1"/>
                    </a:cubicBezTo>
                    <a:cubicBezTo>
                      <a:pt x="86" y="1"/>
                      <a:pt x="61" y="11"/>
                      <a:pt x="41" y="31"/>
                    </a:cubicBezTo>
                    <a:cubicBezTo>
                      <a:pt x="0" y="71"/>
                      <a:pt x="0" y="134"/>
                      <a:pt x="41" y="174"/>
                    </a:cubicBezTo>
                    <a:cubicBezTo>
                      <a:pt x="44" y="178"/>
                      <a:pt x="407" y="533"/>
                      <a:pt x="972" y="533"/>
                    </a:cubicBezTo>
                    <a:cubicBezTo>
                      <a:pt x="1251" y="533"/>
                      <a:pt x="1581" y="445"/>
                      <a:pt x="1940" y="185"/>
                    </a:cubicBezTo>
                    <a:cubicBezTo>
                      <a:pt x="1984" y="152"/>
                      <a:pt x="1995" y="90"/>
                      <a:pt x="1962" y="42"/>
                    </a:cubicBezTo>
                    <a:cubicBezTo>
                      <a:pt x="1942" y="15"/>
                      <a:pt x="1911" y="1"/>
                      <a:pt x="18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4433;p48">
                <a:extLst>
                  <a:ext uri="{FF2B5EF4-FFF2-40B4-BE49-F238E27FC236}">
                    <a16:creationId xmlns:a16="http://schemas.microsoft.com/office/drawing/2014/main" id="{D82237DA-A410-43DF-AB46-5626DDCFDD92}"/>
                  </a:ext>
                </a:extLst>
              </p:cNvPr>
              <p:cNvSpPr/>
              <p:nvPr/>
            </p:nvSpPr>
            <p:spPr>
              <a:xfrm>
                <a:off x="5134454" y="3355103"/>
                <a:ext cx="175566" cy="50729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1189" extrusionOk="0">
                    <a:moveTo>
                      <a:pt x="3885" y="1"/>
                    </a:moveTo>
                    <a:cubicBezTo>
                      <a:pt x="3842" y="1"/>
                      <a:pt x="3799" y="14"/>
                      <a:pt x="3763" y="41"/>
                    </a:cubicBezTo>
                    <a:cubicBezTo>
                      <a:pt x="3003" y="618"/>
                      <a:pt x="2269" y="783"/>
                      <a:pt x="1675" y="783"/>
                    </a:cubicBezTo>
                    <a:cubicBezTo>
                      <a:pt x="902" y="783"/>
                      <a:pt x="368" y="502"/>
                      <a:pt x="331" y="481"/>
                    </a:cubicBezTo>
                    <a:cubicBezTo>
                      <a:pt x="300" y="465"/>
                      <a:pt x="266" y="457"/>
                      <a:pt x="233" y="457"/>
                    </a:cubicBezTo>
                    <a:cubicBezTo>
                      <a:pt x="161" y="457"/>
                      <a:pt x="91" y="494"/>
                      <a:pt x="56" y="562"/>
                    </a:cubicBezTo>
                    <a:cubicBezTo>
                      <a:pt x="1" y="661"/>
                      <a:pt x="38" y="786"/>
                      <a:pt x="136" y="837"/>
                    </a:cubicBezTo>
                    <a:cubicBezTo>
                      <a:pt x="180" y="862"/>
                      <a:pt x="793" y="1189"/>
                      <a:pt x="1680" y="1189"/>
                    </a:cubicBezTo>
                    <a:cubicBezTo>
                      <a:pt x="2344" y="1189"/>
                      <a:pt x="3165" y="1006"/>
                      <a:pt x="4008" y="364"/>
                    </a:cubicBezTo>
                    <a:cubicBezTo>
                      <a:pt x="4096" y="298"/>
                      <a:pt x="4115" y="170"/>
                      <a:pt x="4049" y="82"/>
                    </a:cubicBezTo>
                    <a:cubicBezTo>
                      <a:pt x="4008" y="28"/>
                      <a:pt x="3947" y="1"/>
                      <a:pt x="38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1918;p76">
              <a:extLst>
                <a:ext uri="{FF2B5EF4-FFF2-40B4-BE49-F238E27FC236}">
                  <a16:creationId xmlns:a16="http://schemas.microsoft.com/office/drawing/2014/main" id="{C578066B-382E-4E10-9013-890E3ACCB620}"/>
                </a:ext>
              </a:extLst>
            </p:cNvPr>
            <p:cNvGrpSpPr/>
            <p:nvPr/>
          </p:nvGrpSpPr>
          <p:grpSpPr>
            <a:xfrm>
              <a:off x="7843079" y="912152"/>
              <a:ext cx="443050" cy="484800"/>
              <a:chOff x="5523025" y="3576800"/>
              <a:chExt cx="443050" cy="484800"/>
            </a:xfrm>
          </p:grpSpPr>
          <p:sp>
            <p:nvSpPr>
              <p:cNvPr id="82" name="Google Shape;1919;p76">
                <a:extLst>
                  <a:ext uri="{FF2B5EF4-FFF2-40B4-BE49-F238E27FC236}">
                    <a16:creationId xmlns:a16="http://schemas.microsoft.com/office/drawing/2014/main" id="{96ED7439-C4E4-420A-BD57-CA5C503A260F}"/>
                  </a:ext>
                </a:extLst>
              </p:cNvPr>
              <p:cNvSpPr/>
              <p:nvPr/>
            </p:nvSpPr>
            <p:spPr>
              <a:xfrm>
                <a:off x="5772275" y="3798425"/>
                <a:ext cx="8740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2615" extrusionOk="0">
                    <a:moveTo>
                      <a:pt x="1071" y="0"/>
                    </a:moveTo>
                    <a:cubicBezTo>
                      <a:pt x="861" y="0"/>
                      <a:pt x="669" y="55"/>
                      <a:pt x="517" y="192"/>
                    </a:cubicBezTo>
                    <a:cubicBezTo>
                      <a:pt x="0" y="648"/>
                      <a:pt x="152" y="1834"/>
                      <a:pt x="608" y="2290"/>
                    </a:cubicBezTo>
                    <a:cubicBezTo>
                      <a:pt x="867" y="2525"/>
                      <a:pt x="1236" y="2615"/>
                      <a:pt x="1615" y="2615"/>
                    </a:cubicBezTo>
                    <a:cubicBezTo>
                      <a:pt x="1725" y="2615"/>
                      <a:pt x="1836" y="2607"/>
                      <a:pt x="1945" y="2593"/>
                    </a:cubicBezTo>
                    <a:cubicBezTo>
                      <a:pt x="2310" y="2563"/>
                      <a:pt x="2705" y="2502"/>
                      <a:pt x="3009" y="2259"/>
                    </a:cubicBezTo>
                    <a:cubicBezTo>
                      <a:pt x="3313" y="2016"/>
                      <a:pt x="3496" y="1590"/>
                      <a:pt x="3344" y="1256"/>
                    </a:cubicBezTo>
                    <a:cubicBezTo>
                      <a:pt x="3252" y="1043"/>
                      <a:pt x="3070" y="891"/>
                      <a:pt x="2888" y="770"/>
                    </a:cubicBezTo>
                    <a:cubicBezTo>
                      <a:pt x="2500" y="496"/>
                      <a:pt x="1702" y="0"/>
                      <a:pt x="10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" name="Google Shape;1920;p76">
                <a:extLst>
                  <a:ext uri="{FF2B5EF4-FFF2-40B4-BE49-F238E27FC236}">
                    <a16:creationId xmlns:a16="http://schemas.microsoft.com/office/drawing/2014/main" id="{34C29087-F928-4096-B122-42858B9424A7}"/>
                  </a:ext>
                </a:extLst>
              </p:cNvPr>
              <p:cNvGrpSpPr/>
              <p:nvPr/>
            </p:nvGrpSpPr>
            <p:grpSpPr>
              <a:xfrm>
                <a:off x="5523025" y="3576800"/>
                <a:ext cx="443050" cy="484800"/>
                <a:chOff x="5523025" y="3576800"/>
                <a:chExt cx="443050" cy="484800"/>
              </a:xfrm>
            </p:grpSpPr>
            <p:sp>
              <p:nvSpPr>
                <p:cNvPr id="84" name="Google Shape;1921;p76">
                  <a:extLst>
                    <a:ext uri="{FF2B5EF4-FFF2-40B4-BE49-F238E27FC236}">
                      <a16:creationId xmlns:a16="http://schemas.microsoft.com/office/drawing/2014/main" id="{49543F48-44B1-4881-A50A-48E36FD51F85}"/>
                    </a:ext>
                  </a:extLst>
                </p:cNvPr>
                <p:cNvSpPr/>
                <p:nvPr/>
              </p:nvSpPr>
              <p:spPr>
                <a:xfrm>
                  <a:off x="5663600" y="3925700"/>
                  <a:ext cx="102600" cy="13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4" h="5436" extrusionOk="0">
                      <a:moveTo>
                        <a:pt x="1601" y="1"/>
                      </a:moveTo>
                      <a:cubicBezTo>
                        <a:pt x="1525" y="1"/>
                        <a:pt x="1447" y="9"/>
                        <a:pt x="1368" y="25"/>
                      </a:cubicBezTo>
                      <a:cubicBezTo>
                        <a:pt x="943" y="116"/>
                        <a:pt x="608" y="420"/>
                        <a:pt x="396" y="785"/>
                      </a:cubicBezTo>
                      <a:cubicBezTo>
                        <a:pt x="274" y="998"/>
                        <a:pt x="183" y="1241"/>
                        <a:pt x="122" y="1515"/>
                      </a:cubicBezTo>
                      <a:cubicBezTo>
                        <a:pt x="1" y="2001"/>
                        <a:pt x="1" y="2518"/>
                        <a:pt x="31" y="3004"/>
                      </a:cubicBezTo>
                      <a:cubicBezTo>
                        <a:pt x="92" y="3521"/>
                        <a:pt x="213" y="4007"/>
                        <a:pt x="487" y="4463"/>
                      </a:cubicBezTo>
                      <a:cubicBezTo>
                        <a:pt x="852" y="5010"/>
                        <a:pt x="1460" y="5436"/>
                        <a:pt x="2128" y="5436"/>
                      </a:cubicBezTo>
                      <a:cubicBezTo>
                        <a:pt x="2919" y="5436"/>
                        <a:pt x="3618" y="4828"/>
                        <a:pt x="3861" y="4068"/>
                      </a:cubicBezTo>
                      <a:cubicBezTo>
                        <a:pt x="4104" y="3308"/>
                        <a:pt x="3952" y="2487"/>
                        <a:pt x="3557" y="1788"/>
                      </a:cubicBezTo>
                      <a:cubicBezTo>
                        <a:pt x="3193" y="1088"/>
                        <a:pt x="2493" y="1"/>
                        <a:pt x="16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1922;p76">
                  <a:extLst>
                    <a:ext uri="{FF2B5EF4-FFF2-40B4-BE49-F238E27FC236}">
                      <a16:creationId xmlns:a16="http://schemas.microsoft.com/office/drawing/2014/main" id="{0888CE77-5DB0-4AF7-A557-D6B42261F31E}"/>
                    </a:ext>
                  </a:extLst>
                </p:cNvPr>
                <p:cNvSpPr/>
                <p:nvPr/>
              </p:nvSpPr>
              <p:spPr>
                <a:xfrm>
                  <a:off x="5870750" y="3948700"/>
                  <a:ext cx="95325" cy="7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2945" extrusionOk="0">
                      <a:moveTo>
                        <a:pt x="2147" y="1"/>
                      </a:moveTo>
                      <a:cubicBezTo>
                        <a:pt x="876" y="1"/>
                        <a:pt x="1" y="1935"/>
                        <a:pt x="1380" y="2753"/>
                      </a:cubicBezTo>
                      <a:cubicBezTo>
                        <a:pt x="1591" y="2883"/>
                        <a:pt x="1839" y="2944"/>
                        <a:pt x="2089" y="2944"/>
                      </a:cubicBezTo>
                      <a:cubicBezTo>
                        <a:pt x="2598" y="2944"/>
                        <a:pt x="3122" y="2694"/>
                        <a:pt x="3387" y="2266"/>
                      </a:cubicBezTo>
                      <a:cubicBezTo>
                        <a:pt x="3812" y="1598"/>
                        <a:pt x="3569" y="625"/>
                        <a:pt x="2900" y="230"/>
                      </a:cubicBezTo>
                      <a:cubicBezTo>
                        <a:pt x="2643" y="70"/>
                        <a:pt x="2388" y="1"/>
                        <a:pt x="21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1923;p76">
                  <a:extLst>
                    <a:ext uri="{FF2B5EF4-FFF2-40B4-BE49-F238E27FC236}">
                      <a16:creationId xmlns:a16="http://schemas.microsoft.com/office/drawing/2014/main" id="{94424A99-6C2A-4AEA-B469-88C99EBD0F0F}"/>
                    </a:ext>
                  </a:extLst>
                </p:cNvPr>
                <p:cNvSpPr/>
                <p:nvPr/>
              </p:nvSpPr>
              <p:spPr>
                <a:xfrm>
                  <a:off x="5523025" y="3740000"/>
                  <a:ext cx="115525" cy="9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1" h="3651" extrusionOk="0">
                      <a:moveTo>
                        <a:pt x="2627" y="0"/>
                      </a:moveTo>
                      <a:cubicBezTo>
                        <a:pt x="2080" y="0"/>
                        <a:pt x="1527" y="215"/>
                        <a:pt x="1125" y="645"/>
                      </a:cubicBezTo>
                      <a:cubicBezTo>
                        <a:pt x="0" y="1830"/>
                        <a:pt x="1703" y="3016"/>
                        <a:pt x="2645" y="3411"/>
                      </a:cubicBezTo>
                      <a:cubicBezTo>
                        <a:pt x="2909" y="3531"/>
                        <a:pt x="3192" y="3651"/>
                        <a:pt x="3480" y="3651"/>
                      </a:cubicBezTo>
                      <a:cubicBezTo>
                        <a:pt x="3556" y="3651"/>
                        <a:pt x="3632" y="3643"/>
                        <a:pt x="3709" y="3623"/>
                      </a:cubicBezTo>
                      <a:cubicBezTo>
                        <a:pt x="4104" y="3502"/>
                        <a:pt x="4377" y="3076"/>
                        <a:pt x="4469" y="2681"/>
                      </a:cubicBezTo>
                      <a:cubicBezTo>
                        <a:pt x="4621" y="2073"/>
                        <a:pt x="4590" y="1435"/>
                        <a:pt x="4286" y="918"/>
                      </a:cubicBezTo>
                      <a:cubicBezTo>
                        <a:pt x="3922" y="306"/>
                        <a:pt x="3279" y="0"/>
                        <a:pt x="262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1924;p76">
                  <a:extLst>
                    <a:ext uri="{FF2B5EF4-FFF2-40B4-BE49-F238E27FC236}">
                      <a16:creationId xmlns:a16="http://schemas.microsoft.com/office/drawing/2014/main" id="{4F925D6E-7B39-4679-AF73-3F85ADA5F5AE}"/>
                    </a:ext>
                  </a:extLst>
                </p:cNvPr>
                <p:cNvSpPr/>
                <p:nvPr/>
              </p:nvSpPr>
              <p:spPr>
                <a:xfrm>
                  <a:off x="5709175" y="3629975"/>
                  <a:ext cx="108700" cy="7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8" h="3089" extrusionOk="0">
                      <a:moveTo>
                        <a:pt x="3618" y="0"/>
                      </a:moveTo>
                      <a:cubicBezTo>
                        <a:pt x="2798" y="0"/>
                        <a:pt x="1400" y="578"/>
                        <a:pt x="822" y="1155"/>
                      </a:cubicBezTo>
                      <a:cubicBezTo>
                        <a:pt x="1" y="1977"/>
                        <a:pt x="895" y="3088"/>
                        <a:pt x="1857" y="3088"/>
                      </a:cubicBezTo>
                      <a:cubicBezTo>
                        <a:pt x="1927" y="3088"/>
                        <a:pt x="1998" y="3082"/>
                        <a:pt x="2068" y="3070"/>
                      </a:cubicBezTo>
                      <a:cubicBezTo>
                        <a:pt x="2585" y="2979"/>
                        <a:pt x="3010" y="2675"/>
                        <a:pt x="3345" y="2280"/>
                      </a:cubicBezTo>
                      <a:cubicBezTo>
                        <a:pt x="3679" y="1915"/>
                        <a:pt x="3922" y="1459"/>
                        <a:pt x="4166" y="1003"/>
                      </a:cubicBezTo>
                      <a:cubicBezTo>
                        <a:pt x="4257" y="790"/>
                        <a:pt x="4348" y="517"/>
                        <a:pt x="4257" y="304"/>
                      </a:cubicBezTo>
                      <a:cubicBezTo>
                        <a:pt x="4135" y="91"/>
                        <a:pt x="3862" y="0"/>
                        <a:pt x="36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925;p76">
                  <a:extLst>
                    <a:ext uri="{FF2B5EF4-FFF2-40B4-BE49-F238E27FC236}">
                      <a16:creationId xmlns:a16="http://schemas.microsoft.com/office/drawing/2014/main" id="{2B117878-52A7-495D-B31C-AB8AB6B67AD9}"/>
                    </a:ext>
                  </a:extLst>
                </p:cNvPr>
                <p:cNvSpPr/>
                <p:nvPr/>
              </p:nvSpPr>
              <p:spPr>
                <a:xfrm>
                  <a:off x="5909050" y="3682975"/>
                  <a:ext cx="54775" cy="4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1" h="1985" extrusionOk="0">
                      <a:moveTo>
                        <a:pt x="1065" y="0"/>
                      </a:moveTo>
                      <a:cubicBezTo>
                        <a:pt x="844" y="0"/>
                        <a:pt x="618" y="71"/>
                        <a:pt x="426" y="220"/>
                      </a:cubicBezTo>
                      <a:cubicBezTo>
                        <a:pt x="304" y="312"/>
                        <a:pt x="213" y="464"/>
                        <a:pt x="152" y="585"/>
                      </a:cubicBezTo>
                      <a:cubicBezTo>
                        <a:pt x="0" y="980"/>
                        <a:pt x="92" y="1467"/>
                        <a:pt x="426" y="1771"/>
                      </a:cubicBezTo>
                      <a:cubicBezTo>
                        <a:pt x="612" y="1919"/>
                        <a:pt x="816" y="1984"/>
                        <a:pt x="1015" y="1984"/>
                      </a:cubicBezTo>
                      <a:cubicBezTo>
                        <a:pt x="1628" y="1984"/>
                        <a:pt x="2190" y="1365"/>
                        <a:pt x="2006" y="676"/>
                      </a:cubicBezTo>
                      <a:cubicBezTo>
                        <a:pt x="1868" y="242"/>
                        <a:pt x="1474" y="0"/>
                        <a:pt x="106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926;p76">
                  <a:extLst>
                    <a:ext uri="{FF2B5EF4-FFF2-40B4-BE49-F238E27FC236}">
                      <a16:creationId xmlns:a16="http://schemas.microsoft.com/office/drawing/2014/main" id="{F32B8717-076D-47CD-9011-576122A09E43}"/>
                    </a:ext>
                  </a:extLst>
                </p:cNvPr>
                <p:cNvSpPr/>
                <p:nvPr/>
              </p:nvSpPr>
              <p:spPr>
                <a:xfrm>
                  <a:off x="5599000" y="3576800"/>
                  <a:ext cx="47650" cy="4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6" h="1990" extrusionOk="0">
                      <a:moveTo>
                        <a:pt x="1258" y="1"/>
                      </a:moveTo>
                      <a:cubicBezTo>
                        <a:pt x="977" y="1"/>
                        <a:pt x="660" y="134"/>
                        <a:pt x="457" y="364"/>
                      </a:cubicBezTo>
                      <a:cubicBezTo>
                        <a:pt x="153" y="729"/>
                        <a:pt x="1" y="1732"/>
                        <a:pt x="578" y="1945"/>
                      </a:cubicBezTo>
                      <a:cubicBezTo>
                        <a:pt x="642" y="1976"/>
                        <a:pt x="709" y="1990"/>
                        <a:pt x="776" y="1990"/>
                      </a:cubicBezTo>
                      <a:cubicBezTo>
                        <a:pt x="902" y="1990"/>
                        <a:pt x="1027" y="1943"/>
                        <a:pt x="1126" y="1884"/>
                      </a:cubicBezTo>
                      <a:cubicBezTo>
                        <a:pt x="1308" y="1762"/>
                        <a:pt x="1430" y="1610"/>
                        <a:pt x="1551" y="1428"/>
                      </a:cubicBezTo>
                      <a:cubicBezTo>
                        <a:pt x="1703" y="1215"/>
                        <a:pt x="1855" y="972"/>
                        <a:pt x="1855" y="698"/>
                      </a:cubicBezTo>
                      <a:cubicBezTo>
                        <a:pt x="1906" y="209"/>
                        <a:pt x="1610" y="1"/>
                        <a:pt x="1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4" name="Google Shape;1918;p76">
              <a:extLst>
                <a:ext uri="{FF2B5EF4-FFF2-40B4-BE49-F238E27FC236}">
                  <a16:creationId xmlns:a16="http://schemas.microsoft.com/office/drawing/2014/main" id="{BD23C5FE-506A-4AA6-81BF-899BAC3EF25F}"/>
                </a:ext>
              </a:extLst>
            </p:cNvPr>
            <p:cNvGrpSpPr/>
            <p:nvPr/>
          </p:nvGrpSpPr>
          <p:grpSpPr>
            <a:xfrm rot="6930287">
              <a:off x="5710594" y="879882"/>
              <a:ext cx="443050" cy="484800"/>
              <a:chOff x="5523025" y="3576800"/>
              <a:chExt cx="443050" cy="484800"/>
            </a:xfrm>
          </p:grpSpPr>
          <p:sp>
            <p:nvSpPr>
              <p:cNvPr id="165" name="Google Shape;1919;p76">
                <a:extLst>
                  <a:ext uri="{FF2B5EF4-FFF2-40B4-BE49-F238E27FC236}">
                    <a16:creationId xmlns:a16="http://schemas.microsoft.com/office/drawing/2014/main" id="{74ED2BA8-78FF-494A-943C-CE5B8AC71827}"/>
                  </a:ext>
                </a:extLst>
              </p:cNvPr>
              <p:cNvSpPr/>
              <p:nvPr/>
            </p:nvSpPr>
            <p:spPr>
              <a:xfrm>
                <a:off x="5772275" y="3798425"/>
                <a:ext cx="8740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2615" extrusionOk="0">
                    <a:moveTo>
                      <a:pt x="1071" y="0"/>
                    </a:moveTo>
                    <a:cubicBezTo>
                      <a:pt x="861" y="0"/>
                      <a:pt x="669" y="55"/>
                      <a:pt x="517" y="192"/>
                    </a:cubicBezTo>
                    <a:cubicBezTo>
                      <a:pt x="0" y="648"/>
                      <a:pt x="152" y="1834"/>
                      <a:pt x="608" y="2290"/>
                    </a:cubicBezTo>
                    <a:cubicBezTo>
                      <a:pt x="867" y="2525"/>
                      <a:pt x="1236" y="2615"/>
                      <a:pt x="1615" y="2615"/>
                    </a:cubicBezTo>
                    <a:cubicBezTo>
                      <a:pt x="1725" y="2615"/>
                      <a:pt x="1836" y="2607"/>
                      <a:pt x="1945" y="2593"/>
                    </a:cubicBezTo>
                    <a:cubicBezTo>
                      <a:pt x="2310" y="2563"/>
                      <a:pt x="2705" y="2502"/>
                      <a:pt x="3009" y="2259"/>
                    </a:cubicBezTo>
                    <a:cubicBezTo>
                      <a:pt x="3313" y="2016"/>
                      <a:pt x="3496" y="1590"/>
                      <a:pt x="3344" y="1256"/>
                    </a:cubicBezTo>
                    <a:cubicBezTo>
                      <a:pt x="3252" y="1043"/>
                      <a:pt x="3070" y="891"/>
                      <a:pt x="2888" y="770"/>
                    </a:cubicBezTo>
                    <a:cubicBezTo>
                      <a:pt x="2500" y="496"/>
                      <a:pt x="1702" y="0"/>
                      <a:pt x="10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6" name="Google Shape;1920;p76">
                <a:extLst>
                  <a:ext uri="{FF2B5EF4-FFF2-40B4-BE49-F238E27FC236}">
                    <a16:creationId xmlns:a16="http://schemas.microsoft.com/office/drawing/2014/main" id="{11C98A3F-5C36-412C-A6BB-7587CC65EF36}"/>
                  </a:ext>
                </a:extLst>
              </p:cNvPr>
              <p:cNvGrpSpPr/>
              <p:nvPr/>
            </p:nvGrpSpPr>
            <p:grpSpPr>
              <a:xfrm>
                <a:off x="5523025" y="3576800"/>
                <a:ext cx="443050" cy="484800"/>
                <a:chOff x="5523025" y="3576800"/>
                <a:chExt cx="443050" cy="484800"/>
              </a:xfrm>
            </p:grpSpPr>
            <p:sp>
              <p:nvSpPr>
                <p:cNvPr id="167" name="Google Shape;1921;p76">
                  <a:extLst>
                    <a:ext uri="{FF2B5EF4-FFF2-40B4-BE49-F238E27FC236}">
                      <a16:creationId xmlns:a16="http://schemas.microsoft.com/office/drawing/2014/main" id="{487081B9-FE62-40E4-8A04-5126F33160FD}"/>
                    </a:ext>
                  </a:extLst>
                </p:cNvPr>
                <p:cNvSpPr/>
                <p:nvPr/>
              </p:nvSpPr>
              <p:spPr>
                <a:xfrm>
                  <a:off x="5663600" y="3925700"/>
                  <a:ext cx="102600" cy="13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4" h="5436" extrusionOk="0">
                      <a:moveTo>
                        <a:pt x="1601" y="1"/>
                      </a:moveTo>
                      <a:cubicBezTo>
                        <a:pt x="1525" y="1"/>
                        <a:pt x="1447" y="9"/>
                        <a:pt x="1368" y="25"/>
                      </a:cubicBezTo>
                      <a:cubicBezTo>
                        <a:pt x="943" y="116"/>
                        <a:pt x="608" y="420"/>
                        <a:pt x="396" y="785"/>
                      </a:cubicBezTo>
                      <a:cubicBezTo>
                        <a:pt x="274" y="998"/>
                        <a:pt x="183" y="1241"/>
                        <a:pt x="122" y="1515"/>
                      </a:cubicBezTo>
                      <a:cubicBezTo>
                        <a:pt x="1" y="2001"/>
                        <a:pt x="1" y="2518"/>
                        <a:pt x="31" y="3004"/>
                      </a:cubicBezTo>
                      <a:cubicBezTo>
                        <a:pt x="92" y="3521"/>
                        <a:pt x="213" y="4007"/>
                        <a:pt x="487" y="4463"/>
                      </a:cubicBezTo>
                      <a:cubicBezTo>
                        <a:pt x="852" y="5010"/>
                        <a:pt x="1460" y="5436"/>
                        <a:pt x="2128" y="5436"/>
                      </a:cubicBezTo>
                      <a:cubicBezTo>
                        <a:pt x="2919" y="5436"/>
                        <a:pt x="3618" y="4828"/>
                        <a:pt x="3861" y="4068"/>
                      </a:cubicBezTo>
                      <a:cubicBezTo>
                        <a:pt x="4104" y="3308"/>
                        <a:pt x="3952" y="2487"/>
                        <a:pt x="3557" y="1788"/>
                      </a:cubicBezTo>
                      <a:cubicBezTo>
                        <a:pt x="3193" y="1088"/>
                        <a:pt x="2493" y="1"/>
                        <a:pt x="16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922;p76">
                  <a:extLst>
                    <a:ext uri="{FF2B5EF4-FFF2-40B4-BE49-F238E27FC236}">
                      <a16:creationId xmlns:a16="http://schemas.microsoft.com/office/drawing/2014/main" id="{4DFEED09-18C1-4FB9-8F2F-856561552921}"/>
                    </a:ext>
                  </a:extLst>
                </p:cNvPr>
                <p:cNvSpPr/>
                <p:nvPr/>
              </p:nvSpPr>
              <p:spPr>
                <a:xfrm>
                  <a:off x="5870750" y="3948700"/>
                  <a:ext cx="95325" cy="7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2945" extrusionOk="0">
                      <a:moveTo>
                        <a:pt x="2147" y="1"/>
                      </a:moveTo>
                      <a:cubicBezTo>
                        <a:pt x="876" y="1"/>
                        <a:pt x="1" y="1935"/>
                        <a:pt x="1380" y="2753"/>
                      </a:cubicBezTo>
                      <a:cubicBezTo>
                        <a:pt x="1591" y="2883"/>
                        <a:pt x="1839" y="2944"/>
                        <a:pt x="2089" y="2944"/>
                      </a:cubicBezTo>
                      <a:cubicBezTo>
                        <a:pt x="2598" y="2944"/>
                        <a:pt x="3122" y="2694"/>
                        <a:pt x="3387" y="2266"/>
                      </a:cubicBezTo>
                      <a:cubicBezTo>
                        <a:pt x="3812" y="1598"/>
                        <a:pt x="3569" y="625"/>
                        <a:pt x="2900" y="230"/>
                      </a:cubicBezTo>
                      <a:cubicBezTo>
                        <a:pt x="2643" y="70"/>
                        <a:pt x="2388" y="1"/>
                        <a:pt x="21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923;p76">
                  <a:extLst>
                    <a:ext uri="{FF2B5EF4-FFF2-40B4-BE49-F238E27FC236}">
                      <a16:creationId xmlns:a16="http://schemas.microsoft.com/office/drawing/2014/main" id="{044A6131-29CE-43EB-A292-F9C41423DB39}"/>
                    </a:ext>
                  </a:extLst>
                </p:cNvPr>
                <p:cNvSpPr/>
                <p:nvPr/>
              </p:nvSpPr>
              <p:spPr>
                <a:xfrm>
                  <a:off x="5523025" y="3740000"/>
                  <a:ext cx="115525" cy="9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1" h="3651" extrusionOk="0">
                      <a:moveTo>
                        <a:pt x="2627" y="0"/>
                      </a:moveTo>
                      <a:cubicBezTo>
                        <a:pt x="2080" y="0"/>
                        <a:pt x="1527" y="215"/>
                        <a:pt x="1125" y="645"/>
                      </a:cubicBezTo>
                      <a:cubicBezTo>
                        <a:pt x="0" y="1830"/>
                        <a:pt x="1703" y="3016"/>
                        <a:pt x="2645" y="3411"/>
                      </a:cubicBezTo>
                      <a:cubicBezTo>
                        <a:pt x="2909" y="3531"/>
                        <a:pt x="3192" y="3651"/>
                        <a:pt x="3480" y="3651"/>
                      </a:cubicBezTo>
                      <a:cubicBezTo>
                        <a:pt x="3556" y="3651"/>
                        <a:pt x="3632" y="3643"/>
                        <a:pt x="3709" y="3623"/>
                      </a:cubicBezTo>
                      <a:cubicBezTo>
                        <a:pt x="4104" y="3502"/>
                        <a:pt x="4377" y="3076"/>
                        <a:pt x="4469" y="2681"/>
                      </a:cubicBezTo>
                      <a:cubicBezTo>
                        <a:pt x="4621" y="2073"/>
                        <a:pt x="4590" y="1435"/>
                        <a:pt x="4286" y="918"/>
                      </a:cubicBezTo>
                      <a:cubicBezTo>
                        <a:pt x="3922" y="306"/>
                        <a:pt x="3279" y="0"/>
                        <a:pt x="262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924;p76">
                  <a:extLst>
                    <a:ext uri="{FF2B5EF4-FFF2-40B4-BE49-F238E27FC236}">
                      <a16:creationId xmlns:a16="http://schemas.microsoft.com/office/drawing/2014/main" id="{53A94205-77AF-488B-B9DB-F519C0EFEE3F}"/>
                    </a:ext>
                  </a:extLst>
                </p:cNvPr>
                <p:cNvSpPr/>
                <p:nvPr/>
              </p:nvSpPr>
              <p:spPr>
                <a:xfrm>
                  <a:off x="5709175" y="3629975"/>
                  <a:ext cx="108700" cy="7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8" h="3089" extrusionOk="0">
                      <a:moveTo>
                        <a:pt x="3618" y="0"/>
                      </a:moveTo>
                      <a:cubicBezTo>
                        <a:pt x="2798" y="0"/>
                        <a:pt x="1400" y="578"/>
                        <a:pt x="822" y="1155"/>
                      </a:cubicBezTo>
                      <a:cubicBezTo>
                        <a:pt x="1" y="1977"/>
                        <a:pt x="895" y="3088"/>
                        <a:pt x="1857" y="3088"/>
                      </a:cubicBezTo>
                      <a:cubicBezTo>
                        <a:pt x="1927" y="3088"/>
                        <a:pt x="1998" y="3082"/>
                        <a:pt x="2068" y="3070"/>
                      </a:cubicBezTo>
                      <a:cubicBezTo>
                        <a:pt x="2585" y="2979"/>
                        <a:pt x="3010" y="2675"/>
                        <a:pt x="3345" y="2280"/>
                      </a:cubicBezTo>
                      <a:cubicBezTo>
                        <a:pt x="3679" y="1915"/>
                        <a:pt x="3922" y="1459"/>
                        <a:pt x="4166" y="1003"/>
                      </a:cubicBezTo>
                      <a:cubicBezTo>
                        <a:pt x="4257" y="790"/>
                        <a:pt x="4348" y="517"/>
                        <a:pt x="4257" y="304"/>
                      </a:cubicBezTo>
                      <a:cubicBezTo>
                        <a:pt x="4135" y="91"/>
                        <a:pt x="3862" y="0"/>
                        <a:pt x="36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925;p76">
                  <a:extLst>
                    <a:ext uri="{FF2B5EF4-FFF2-40B4-BE49-F238E27FC236}">
                      <a16:creationId xmlns:a16="http://schemas.microsoft.com/office/drawing/2014/main" id="{D98C6CB8-6CD2-437B-8010-EC163A1B59C6}"/>
                    </a:ext>
                  </a:extLst>
                </p:cNvPr>
                <p:cNvSpPr/>
                <p:nvPr/>
              </p:nvSpPr>
              <p:spPr>
                <a:xfrm>
                  <a:off x="5909050" y="3682975"/>
                  <a:ext cx="54775" cy="4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1" h="1985" extrusionOk="0">
                      <a:moveTo>
                        <a:pt x="1065" y="0"/>
                      </a:moveTo>
                      <a:cubicBezTo>
                        <a:pt x="844" y="0"/>
                        <a:pt x="618" y="71"/>
                        <a:pt x="426" y="220"/>
                      </a:cubicBezTo>
                      <a:cubicBezTo>
                        <a:pt x="304" y="312"/>
                        <a:pt x="213" y="464"/>
                        <a:pt x="152" y="585"/>
                      </a:cubicBezTo>
                      <a:cubicBezTo>
                        <a:pt x="0" y="980"/>
                        <a:pt x="92" y="1467"/>
                        <a:pt x="426" y="1771"/>
                      </a:cubicBezTo>
                      <a:cubicBezTo>
                        <a:pt x="612" y="1919"/>
                        <a:pt x="816" y="1984"/>
                        <a:pt x="1015" y="1984"/>
                      </a:cubicBezTo>
                      <a:cubicBezTo>
                        <a:pt x="1628" y="1984"/>
                        <a:pt x="2190" y="1365"/>
                        <a:pt x="2006" y="676"/>
                      </a:cubicBezTo>
                      <a:cubicBezTo>
                        <a:pt x="1868" y="242"/>
                        <a:pt x="1474" y="0"/>
                        <a:pt x="106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926;p76">
                  <a:extLst>
                    <a:ext uri="{FF2B5EF4-FFF2-40B4-BE49-F238E27FC236}">
                      <a16:creationId xmlns:a16="http://schemas.microsoft.com/office/drawing/2014/main" id="{93941EB7-3301-4A5B-844E-F3AE28E2EC4F}"/>
                    </a:ext>
                  </a:extLst>
                </p:cNvPr>
                <p:cNvSpPr/>
                <p:nvPr/>
              </p:nvSpPr>
              <p:spPr>
                <a:xfrm>
                  <a:off x="5599000" y="3576800"/>
                  <a:ext cx="47650" cy="4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6" h="1990" extrusionOk="0">
                      <a:moveTo>
                        <a:pt x="1258" y="1"/>
                      </a:moveTo>
                      <a:cubicBezTo>
                        <a:pt x="977" y="1"/>
                        <a:pt x="660" y="134"/>
                        <a:pt x="457" y="364"/>
                      </a:cubicBezTo>
                      <a:cubicBezTo>
                        <a:pt x="153" y="729"/>
                        <a:pt x="1" y="1732"/>
                        <a:pt x="578" y="1945"/>
                      </a:cubicBezTo>
                      <a:cubicBezTo>
                        <a:pt x="642" y="1976"/>
                        <a:pt x="709" y="1990"/>
                        <a:pt x="776" y="1990"/>
                      </a:cubicBezTo>
                      <a:cubicBezTo>
                        <a:pt x="902" y="1990"/>
                        <a:pt x="1027" y="1943"/>
                        <a:pt x="1126" y="1884"/>
                      </a:cubicBezTo>
                      <a:cubicBezTo>
                        <a:pt x="1308" y="1762"/>
                        <a:pt x="1430" y="1610"/>
                        <a:pt x="1551" y="1428"/>
                      </a:cubicBezTo>
                      <a:cubicBezTo>
                        <a:pt x="1703" y="1215"/>
                        <a:pt x="1855" y="972"/>
                        <a:pt x="1855" y="698"/>
                      </a:cubicBezTo>
                      <a:cubicBezTo>
                        <a:pt x="1906" y="209"/>
                        <a:pt x="1610" y="1"/>
                        <a:pt x="1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648">
        <p15:prstTrans prst="crush"/>
      </p:transition>
    </mc:Choice>
    <mc:Fallback xmlns="">
      <p:transition spd="slow" advTm="36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2" grpId="0"/>
      <p:bldP spid="5443" grpId="0" build="p"/>
      <p:bldP spid="5443" grpId="1" build="p"/>
      <p:bldP spid="8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42"/>
          <p:cNvSpPr/>
          <p:nvPr/>
        </p:nvSpPr>
        <p:spPr>
          <a:xfrm>
            <a:off x="1728400" y="1929341"/>
            <a:ext cx="1066569" cy="1010760"/>
          </a:xfrm>
          <a:custGeom>
            <a:avLst/>
            <a:gdLst/>
            <a:ahLst/>
            <a:cxnLst/>
            <a:rect l="l" t="t" r="r" b="b"/>
            <a:pathLst>
              <a:path w="10382" h="9839" extrusionOk="0">
                <a:moveTo>
                  <a:pt x="5290" y="1"/>
                </a:moveTo>
                <a:cubicBezTo>
                  <a:pt x="5288" y="1"/>
                  <a:pt x="5286" y="1"/>
                  <a:pt x="5284" y="1"/>
                </a:cubicBezTo>
                <a:cubicBezTo>
                  <a:pt x="2647" y="1"/>
                  <a:pt x="455" y="2124"/>
                  <a:pt x="371" y="4760"/>
                </a:cubicBezTo>
                <a:cubicBezTo>
                  <a:pt x="341" y="5692"/>
                  <a:pt x="572" y="6569"/>
                  <a:pt x="997" y="7324"/>
                </a:cubicBezTo>
                <a:cubicBezTo>
                  <a:pt x="1056" y="7430"/>
                  <a:pt x="1056" y="7562"/>
                  <a:pt x="994" y="7669"/>
                </a:cubicBezTo>
                <a:cubicBezTo>
                  <a:pt x="774" y="8053"/>
                  <a:pt x="459" y="8527"/>
                  <a:pt x="66" y="8896"/>
                </a:cubicBezTo>
                <a:cubicBezTo>
                  <a:pt x="0" y="8959"/>
                  <a:pt x="37" y="9065"/>
                  <a:pt x="125" y="9077"/>
                </a:cubicBezTo>
                <a:cubicBezTo>
                  <a:pt x="304" y="9094"/>
                  <a:pt x="577" y="9114"/>
                  <a:pt x="896" y="9114"/>
                </a:cubicBezTo>
                <a:cubicBezTo>
                  <a:pt x="1312" y="9114"/>
                  <a:pt x="1806" y="9080"/>
                  <a:pt x="2270" y="8959"/>
                </a:cubicBezTo>
                <a:cubicBezTo>
                  <a:pt x="2300" y="8951"/>
                  <a:pt x="2331" y="8947"/>
                  <a:pt x="2362" y="8947"/>
                </a:cubicBezTo>
                <a:cubicBezTo>
                  <a:pt x="2428" y="8947"/>
                  <a:pt x="2494" y="8966"/>
                  <a:pt x="2549" y="9003"/>
                </a:cubicBezTo>
                <a:cubicBezTo>
                  <a:pt x="3331" y="9529"/>
                  <a:pt x="4273" y="9839"/>
                  <a:pt x="5287" y="9839"/>
                </a:cubicBezTo>
                <a:cubicBezTo>
                  <a:pt x="5375" y="9839"/>
                  <a:pt x="5463" y="9837"/>
                  <a:pt x="5552" y="9832"/>
                </a:cubicBezTo>
                <a:cubicBezTo>
                  <a:pt x="8027" y="9703"/>
                  <a:pt x="10040" y="7716"/>
                  <a:pt x="10198" y="5241"/>
                </a:cubicBezTo>
                <a:cubicBezTo>
                  <a:pt x="10381" y="2379"/>
                  <a:pt x="8115" y="1"/>
                  <a:pt x="529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977" name="Google Shape;3977;p42"/>
          <p:cNvSpPr txBox="1">
            <a:spLocks noGrp="1"/>
          </p:cNvSpPr>
          <p:nvPr>
            <p:ph type="title"/>
          </p:nvPr>
        </p:nvSpPr>
        <p:spPr>
          <a:xfrm>
            <a:off x="2887135" y="2007961"/>
            <a:ext cx="4269733" cy="7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978" name="Google Shape;3978;p42"/>
          <p:cNvSpPr txBox="1">
            <a:spLocks noGrp="1"/>
          </p:cNvSpPr>
          <p:nvPr>
            <p:ph type="title" idx="2"/>
          </p:nvPr>
        </p:nvSpPr>
        <p:spPr>
          <a:xfrm>
            <a:off x="1891540" y="1990155"/>
            <a:ext cx="814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50000"/>
                  </a:schemeClr>
                </a:solidFill>
              </a:rPr>
              <a:t>1.</a:t>
            </a:r>
            <a:endParaRPr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979" name="Google Shape;3979;p42"/>
          <p:cNvSpPr txBox="1">
            <a:spLocks noGrp="1"/>
          </p:cNvSpPr>
          <p:nvPr>
            <p:ph type="subTitle" idx="1"/>
          </p:nvPr>
        </p:nvSpPr>
        <p:spPr>
          <a:xfrm>
            <a:off x="2883613" y="2757623"/>
            <a:ext cx="4449236" cy="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BCI?</a:t>
            </a:r>
            <a:endParaRPr dirty="0"/>
          </a:p>
        </p:txBody>
      </p:sp>
      <p:sp>
        <p:nvSpPr>
          <p:cNvPr id="4023" name="Google Shape;4023;p42"/>
          <p:cNvSpPr/>
          <p:nvPr/>
        </p:nvSpPr>
        <p:spPr>
          <a:xfrm rot="-9639676">
            <a:off x="-1534980" y="-1789796"/>
            <a:ext cx="4213968" cy="4272321"/>
          </a:xfrm>
          <a:custGeom>
            <a:avLst/>
            <a:gdLst/>
            <a:ahLst/>
            <a:cxnLst/>
            <a:rect l="l" t="t" r="r" b="b"/>
            <a:pathLst>
              <a:path w="22102" h="24240" extrusionOk="0">
                <a:moveTo>
                  <a:pt x="14808" y="0"/>
                </a:moveTo>
                <a:cubicBezTo>
                  <a:pt x="13160" y="0"/>
                  <a:pt x="11491" y="1049"/>
                  <a:pt x="10594" y="2387"/>
                </a:cubicBezTo>
                <a:cubicBezTo>
                  <a:pt x="8999" y="4770"/>
                  <a:pt x="10767" y="6687"/>
                  <a:pt x="9340" y="8994"/>
                </a:cubicBezTo>
                <a:cubicBezTo>
                  <a:pt x="7995" y="11172"/>
                  <a:pt x="5864" y="10344"/>
                  <a:pt x="3649" y="12416"/>
                </a:cubicBezTo>
                <a:cubicBezTo>
                  <a:pt x="1112" y="14788"/>
                  <a:pt x="0" y="19533"/>
                  <a:pt x="1728" y="22038"/>
                </a:cubicBezTo>
                <a:cubicBezTo>
                  <a:pt x="2770" y="23551"/>
                  <a:pt x="4846" y="24240"/>
                  <a:pt x="7216" y="24240"/>
                </a:cubicBezTo>
                <a:cubicBezTo>
                  <a:pt x="10130" y="24240"/>
                  <a:pt x="13491" y="23199"/>
                  <a:pt x="15929" y="21367"/>
                </a:cubicBezTo>
                <a:cubicBezTo>
                  <a:pt x="21279" y="17348"/>
                  <a:pt x="22101" y="9603"/>
                  <a:pt x="19952" y="4741"/>
                </a:cubicBezTo>
                <a:cubicBezTo>
                  <a:pt x="19502" y="3717"/>
                  <a:pt x="17997" y="318"/>
                  <a:pt x="15203" y="21"/>
                </a:cubicBezTo>
                <a:cubicBezTo>
                  <a:pt x="15072" y="7"/>
                  <a:pt x="14940" y="0"/>
                  <a:pt x="14808" y="0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4" name="Google Shape;4024;p42"/>
          <p:cNvSpPr/>
          <p:nvPr/>
        </p:nvSpPr>
        <p:spPr>
          <a:xfrm rot="8279199">
            <a:off x="-677850" y="2487639"/>
            <a:ext cx="1552975" cy="1621309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5" name="Google Shape;4025;p42"/>
          <p:cNvGrpSpPr/>
          <p:nvPr/>
        </p:nvGrpSpPr>
        <p:grpSpPr>
          <a:xfrm rot="-6203082">
            <a:off x="7784161" y="3339191"/>
            <a:ext cx="2201237" cy="1283353"/>
            <a:chOff x="3864475" y="2225200"/>
            <a:chExt cx="862200" cy="502675"/>
          </a:xfrm>
        </p:grpSpPr>
        <p:sp>
          <p:nvSpPr>
            <p:cNvPr id="4026" name="Google Shape;4026;p42"/>
            <p:cNvSpPr/>
            <p:nvPr/>
          </p:nvSpPr>
          <p:spPr>
            <a:xfrm>
              <a:off x="3864475" y="2415975"/>
              <a:ext cx="759175" cy="138475"/>
            </a:xfrm>
            <a:custGeom>
              <a:avLst/>
              <a:gdLst/>
              <a:ahLst/>
              <a:cxnLst/>
              <a:rect l="l" t="t" r="r" b="b"/>
              <a:pathLst>
                <a:path w="30367" h="5539" extrusionOk="0">
                  <a:moveTo>
                    <a:pt x="5707" y="0"/>
                  </a:moveTo>
                  <a:cubicBezTo>
                    <a:pt x="3849" y="0"/>
                    <a:pt x="1937" y="353"/>
                    <a:pt x="1" y="1056"/>
                  </a:cubicBezTo>
                  <a:lnTo>
                    <a:pt x="48" y="1185"/>
                  </a:lnTo>
                  <a:cubicBezTo>
                    <a:pt x="1967" y="489"/>
                    <a:pt x="3860" y="139"/>
                    <a:pt x="5699" y="139"/>
                  </a:cubicBezTo>
                  <a:cubicBezTo>
                    <a:pt x="6429" y="139"/>
                    <a:pt x="7151" y="194"/>
                    <a:pt x="7862" y="305"/>
                  </a:cubicBezTo>
                  <a:cubicBezTo>
                    <a:pt x="10473" y="708"/>
                    <a:pt x="12123" y="1709"/>
                    <a:pt x="13869" y="2766"/>
                  </a:cubicBezTo>
                  <a:cubicBezTo>
                    <a:pt x="15204" y="3576"/>
                    <a:pt x="16582" y="4412"/>
                    <a:pt x="18427" y="4959"/>
                  </a:cubicBezTo>
                  <a:cubicBezTo>
                    <a:pt x="19724" y="5345"/>
                    <a:pt x="21101" y="5539"/>
                    <a:pt x="22529" y="5539"/>
                  </a:cubicBezTo>
                  <a:cubicBezTo>
                    <a:pt x="22792" y="5539"/>
                    <a:pt x="23056" y="5532"/>
                    <a:pt x="23322" y="5519"/>
                  </a:cubicBezTo>
                  <a:cubicBezTo>
                    <a:pt x="25519" y="5409"/>
                    <a:pt x="27887" y="4849"/>
                    <a:pt x="30366" y="3847"/>
                  </a:cubicBezTo>
                  <a:lnTo>
                    <a:pt x="30315" y="3722"/>
                  </a:lnTo>
                  <a:cubicBezTo>
                    <a:pt x="27543" y="4839"/>
                    <a:pt x="24932" y="5398"/>
                    <a:pt x="22508" y="5398"/>
                  </a:cubicBezTo>
                  <a:cubicBezTo>
                    <a:pt x="21094" y="5398"/>
                    <a:pt x="19744" y="5208"/>
                    <a:pt x="18463" y="4827"/>
                  </a:cubicBezTo>
                  <a:cubicBezTo>
                    <a:pt x="16637" y="4284"/>
                    <a:pt x="15266" y="3451"/>
                    <a:pt x="13942" y="2648"/>
                  </a:cubicBezTo>
                  <a:cubicBezTo>
                    <a:pt x="12182" y="1581"/>
                    <a:pt x="10521" y="576"/>
                    <a:pt x="7884" y="166"/>
                  </a:cubicBezTo>
                  <a:cubicBezTo>
                    <a:pt x="7168" y="56"/>
                    <a:pt x="6442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2"/>
            <p:cNvSpPr/>
            <p:nvPr/>
          </p:nvSpPr>
          <p:spPr>
            <a:xfrm>
              <a:off x="4514975" y="2460875"/>
              <a:ext cx="211700" cy="117500"/>
            </a:xfrm>
            <a:custGeom>
              <a:avLst/>
              <a:gdLst/>
              <a:ahLst/>
              <a:cxnLst/>
              <a:rect l="l" t="t" r="r" b="b"/>
              <a:pathLst>
                <a:path w="8468" h="4700" extrusionOk="0">
                  <a:moveTo>
                    <a:pt x="8259" y="0"/>
                  </a:moveTo>
                  <a:cubicBezTo>
                    <a:pt x="7928" y="0"/>
                    <a:pt x="6807" y="1364"/>
                    <a:pt x="5226" y="1380"/>
                  </a:cubicBezTo>
                  <a:cubicBezTo>
                    <a:pt x="5217" y="1381"/>
                    <a:pt x="5208" y="1381"/>
                    <a:pt x="5198" y="1381"/>
                  </a:cubicBezTo>
                  <a:cubicBezTo>
                    <a:pt x="4016" y="1381"/>
                    <a:pt x="3646" y="613"/>
                    <a:pt x="2812" y="613"/>
                  </a:cubicBezTo>
                  <a:cubicBezTo>
                    <a:pt x="2692" y="613"/>
                    <a:pt x="2563" y="629"/>
                    <a:pt x="2421" y="665"/>
                  </a:cubicBezTo>
                  <a:cubicBezTo>
                    <a:pt x="1119" y="995"/>
                    <a:pt x="1" y="3334"/>
                    <a:pt x="1" y="3334"/>
                  </a:cubicBezTo>
                  <a:cubicBezTo>
                    <a:pt x="1" y="3334"/>
                    <a:pt x="440" y="4700"/>
                    <a:pt x="1434" y="4700"/>
                  </a:cubicBezTo>
                  <a:cubicBezTo>
                    <a:pt x="1799" y="4700"/>
                    <a:pt x="2239" y="4516"/>
                    <a:pt x="2759" y="4013"/>
                  </a:cubicBezTo>
                  <a:cubicBezTo>
                    <a:pt x="4291" y="2532"/>
                    <a:pt x="6227" y="3060"/>
                    <a:pt x="7173" y="2165"/>
                  </a:cubicBezTo>
                  <a:cubicBezTo>
                    <a:pt x="7940" y="1442"/>
                    <a:pt x="8468" y="320"/>
                    <a:pt x="8339" y="52"/>
                  </a:cubicBezTo>
                  <a:cubicBezTo>
                    <a:pt x="8322" y="16"/>
                    <a:pt x="8296" y="0"/>
                    <a:pt x="8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2"/>
            <p:cNvSpPr/>
            <p:nvPr/>
          </p:nvSpPr>
          <p:spPr>
            <a:xfrm>
              <a:off x="4100150" y="2225200"/>
              <a:ext cx="121500" cy="217325"/>
            </a:xfrm>
            <a:custGeom>
              <a:avLst/>
              <a:gdLst/>
              <a:ahLst/>
              <a:cxnLst/>
              <a:rect l="l" t="t" r="r" b="b"/>
              <a:pathLst>
                <a:path w="4860" h="8693" extrusionOk="0">
                  <a:moveTo>
                    <a:pt x="3879" y="1"/>
                  </a:moveTo>
                  <a:cubicBezTo>
                    <a:pt x="3539" y="1"/>
                    <a:pt x="4011" y="1923"/>
                    <a:pt x="2927" y="3246"/>
                  </a:cubicBezTo>
                  <a:cubicBezTo>
                    <a:pt x="2058" y="4309"/>
                    <a:pt x="1094" y="3873"/>
                    <a:pt x="584" y="4937"/>
                  </a:cubicBezTo>
                  <a:cubicBezTo>
                    <a:pt x="1" y="6150"/>
                    <a:pt x="1075" y="8508"/>
                    <a:pt x="1075" y="8508"/>
                  </a:cubicBezTo>
                  <a:cubicBezTo>
                    <a:pt x="1075" y="8508"/>
                    <a:pt x="1531" y="8692"/>
                    <a:pt x="2037" y="8692"/>
                  </a:cubicBezTo>
                  <a:cubicBezTo>
                    <a:pt x="2713" y="8692"/>
                    <a:pt x="3478" y="8364"/>
                    <a:pt x="3367" y="6829"/>
                  </a:cubicBezTo>
                  <a:cubicBezTo>
                    <a:pt x="3213" y="4702"/>
                    <a:pt x="4860" y="3550"/>
                    <a:pt x="4779" y="2252"/>
                  </a:cubicBezTo>
                  <a:cubicBezTo>
                    <a:pt x="4717" y="1203"/>
                    <a:pt x="4193" y="78"/>
                    <a:pt x="3907" y="5"/>
                  </a:cubicBezTo>
                  <a:cubicBezTo>
                    <a:pt x="3897" y="2"/>
                    <a:pt x="3887" y="1"/>
                    <a:pt x="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2"/>
            <p:cNvSpPr/>
            <p:nvPr/>
          </p:nvSpPr>
          <p:spPr>
            <a:xfrm>
              <a:off x="4298175" y="2537825"/>
              <a:ext cx="179250" cy="190050"/>
            </a:xfrm>
            <a:custGeom>
              <a:avLst/>
              <a:gdLst/>
              <a:ahLst/>
              <a:cxnLst/>
              <a:rect l="l" t="t" r="r" b="b"/>
              <a:pathLst>
                <a:path w="7170" h="7602" extrusionOk="0">
                  <a:moveTo>
                    <a:pt x="1057" y="0"/>
                  </a:moveTo>
                  <a:cubicBezTo>
                    <a:pt x="1056" y="0"/>
                    <a:pt x="0" y="806"/>
                    <a:pt x="1695" y="3109"/>
                  </a:cubicBezTo>
                  <a:cubicBezTo>
                    <a:pt x="3140" y="5075"/>
                    <a:pt x="3331" y="6289"/>
                    <a:pt x="4489" y="6978"/>
                  </a:cubicBezTo>
                  <a:cubicBezTo>
                    <a:pt x="5175" y="7389"/>
                    <a:pt x="6024" y="7602"/>
                    <a:pt x="6512" y="7602"/>
                  </a:cubicBezTo>
                  <a:cubicBezTo>
                    <a:pt x="6690" y="7602"/>
                    <a:pt x="6820" y="7574"/>
                    <a:pt x="6876" y="7517"/>
                  </a:cubicBezTo>
                  <a:cubicBezTo>
                    <a:pt x="7169" y="7227"/>
                    <a:pt x="5189" y="6531"/>
                    <a:pt x="4607" y="4745"/>
                  </a:cubicBezTo>
                  <a:cubicBezTo>
                    <a:pt x="4145" y="3341"/>
                    <a:pt x="5025" y="2735"/>
                    <a:pt x="4379" y="1654"/>
                  </a:cubicBezTo>
                  <a:cubicBezTo>
                    <a:pt x="3642" y="425"/>
                    <a:pt x="1057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2"/>
            <p:cNvSpPr/>
            <p:nvPr/>
          </p:nvSpPr>
          <p:spPr>
            <a:xfrm>
              <a:off x="4066350" y="2428900"/>
              <a:ext cx="88575" cy="201350"/>
            </a:xfrm>
            <a:custGeom>
              <a:avLst/>
              <a:gdLst/>
              <a:ahLst/>
              <a:cxnLst/>
              <a:rect l="l" t="t" r="r" b="b"/>
              <a:pathLst>
                <a:path w="3543" h="8054" extrusionOk="0">
                  <a:moveTo>
                    <a:pt x="1122" y="1"/>
                  </a:moveTo>
                  <a:cubicBezTo>
                    <a:pt x="1122" y="1"/>
                    <a:pt x="0" y="287"/>
                    <a:pt x="569" y="2718"/>
                  </a:cubicBezTo>
                  <a:cubicBezTo>
                    <a:pt x="1048" y="4794"/>
                    <a:pt x="789" y="5835"/>
                    <a:pt x="1478" y="6788"/>
                  </a:cubicBezTo>
                  <a:cubicBezTo>
                    <a:pt x="1996" y="7500"/>
                    <a:pt x="2830" y="8053"/>
                    <a:pt x="3143" y="8053"/>
                  </a:cubicBezTo>
                  <a:cubicBezTo>
                    <a:pt x="3169" y="8053"/>
                    <a:pt x="3191" y="8049"/>
                    <a:pt x="3209" y="8042"/>
                  </a:cubicBezTo>
                  <a:cubicBezTo>
                    <a:pt x="3542" y="7910"/>
                    <a:pt x="2197" y="6667"/>
                    <a:pt x="2339" y="5031"/>
                  </a:cubicBezTo>
                  <a:cubicBezTo>
                    <a:pt x="2456" y="3748"/>
                    <a:pt x="3370" y="3565"/>
                    <a:pt x="3223" y="2476"/>
                  </a:cubicBezTo>
                  <a:cubicBezTo>
                    <a:pt x="3055" y="1233"/>
                    <a:pt x="1122" y="1"/>
                    <a:pt x="1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2"/>
            <p:cNvSpPr/>
            <p:nvPr/>
          </p:nvSpPr>
          <p:spPr>
            <a:xfrm>
              <a:off x="4433025" y="2552300"/>
              <a:ext cx="223900" cy="168200"/>
            </a:xfrm>
            <a:custGeom>
              <a:avLst/>
              <a:gdLst/>
              <a:ahLst/>
              <a:cxnLst/>
              <a:rect l="l" t="t" r="r" b="b"/>
              <a:pathLst>
                <a:path w="8956" h="6728" extrusionOk="0">
                  <a:moveTo>
                    <a:pt x="489" y="0"/>
                  </a:moveTo>
                  <a:cubicBezTo>
                    <a:pt x="489" y="0"/>
                    <a:pt x="0" y="1801"/>
                    <a:pt x="621" y="2501"/>
                  </a:cubicBezTo>
                  <a:cubicBezTo>
                    <a:pt x="1137" y="3080"/>
                    <a:pt x="1621" y="2772"/>
                    <a:pt x="2593" y="3370"/>
                  </a:cubicBezTo>
                  <a:cubicBezTo>
                    <a:pt x="3785" y="4100"/>
                    <a:pt x="3565" y="4870"/>
                    <a:pt x="4507" y="5237"/>
                  </a:cubicBezTo>
                  <a:cubicBezTo>
                    <a:pt x="4725" y="5322"/>
                    <a:pt x="4921" y="5353"/>
                    <a:pt x="5106" y="5353"/>
                  </a:cubicBezTo>
                  <a:cubicBezTo>
                    <a:pt x="5599" y="5353"/>
                    <a:pt x="6008" y="5133"/>
                    <a:pt x="6517" y="5133"/>
                  </a:cubicBezTo>
                  <a:cubicBezTo>
                    <a:pt x="6715" y="5133"/>
                    <a:pt x="6927" y="5166"/>
                    <a:pt x="7166" y="5259"/>
                  </a:cubicBezTo>
                  <a:cubicBezTo>
                    <a:pt x="8207" y="5661"/>
                    <a:pt x="8535" y="6727"/>
                    <a:pt x="8715" y="6727"/>
                  </a:cubicBezTo>
                  <a:cubicBezTo>
                    <a:pt x="8722" y="6727"/>
                    <a:pt x="8728" y="6725"/>
                    <a:pt x="8735" y="6722"/>
                  </a:cubicBezTo>
                  <a:cubicBezTo>
                    <a:pt x="8955" y="6616"/>
                    <a:pt x="8787" y="4606"/>
                    <a:pt x="7470" y="3697"/>
                  </a:cubicBezTo>
                  <a:cubicBezTo>
                    <a:pt x="6495" y="3018"/>
                    <a:pt x="5417" y="3488"/>
                    <a:pt x="4467" y="2549"/>
                  </a:cubicBezTo>
                  <a:cubicBezTo>
                    <a:pt x="3917" y="2006"/>
                    <a:pt x="4137" y="1713"/>
                    <a:pt x="3554" y="1053"/>
                  </a:cubicBezTo>
                  <a:cubicBezTo>
                    <a:pt x="2729" y="122"/>
                    <a:pt x="489" y="0"/>
                    <a:pt x="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2"/>
            <p:cNvSpPr/>
            <p:nvPr/>
          </p:nvSpPr>
          <p:spPr>
            <a:xfrm>
              <a:off x="4294150" y="2308625"/>
              <a:ext cx="176125" cy="227825"/>
            </a:xfrm>
            <a:custGeom>
              <a:avLst/>
              <a:gdLst/>
              <a:ahLst/>
              <a:cxnLst/>
              <a:rect l="l" t="t" r="r" b="b"/>
              <a:pathLst>
                <a:path w="7045" h="9113" extrusionOk="0">
                  <a:moveTo>
                    <a:pt x="6234" y="0"/>
                  </a:moveTo>
                  <a:cubicBezTo>
                    <a:pt x="6049" y="0"/>
                    <a:pt x="6162" y="1139"/>
                    <a:pt x="5325" y="1904"/>
                  </a:cubicBezTo>
                  <a:cubicBezTo>
                    <a:pt x="4485" y="2674"/>
                    <a:pt x="3693" y="2142"/>
                    <a:pt x="2898" y="2876"/>
                  </a:cubicBezTo>
                  <a:cubicBezTo>
                    <a:pt x="2167" y="3550"/>
                    <a:pt x="2644" y="4177"/>
                    <a:pt x="1815" y="5274"/>
                  </a:cubicBezTo>
                  <a:cubicBezTo>
                    <a:pt x="1137" y="6168"/>
                    <a:pt x="583" y="6062"/>
                    <a:pt x="319" y="6777"/>
                  </a:cubicBezTo>
                  <a:cubicBezTo>
                    <a:pt x="0" y="7639"/>
                    <a:pt x="1093" y="9113"/>
                    <a:pt x="1093" y="9113"/>
                  </a:cubicBezTo>
                  <a:cubicBezTo>
                    <a:pt x="1093" y="9113"/>
                    <a:pt x="3103" y="8200"/>
                    <a:pt x="3524" y="7052"/>
                  </a:cubicBezTo>
                  <a:cubicBezTo>
                    <a:pt x="3825" y="6238"/>
                    <a:pt x="3517" y="6047"/>
                    <a:pt x="3825" y="5354"/>
                  </a:cubicBezTo>
                  <a:cubicBezTo>
                    <a:pt x="4357" y="4152"/>
                    <a:pt x="5511" y="4196"/>
                    <a:pt x="6164" y="3228"/>
                  </a:cubicBezTo>
                  <a:cubicBezTo>
                    <a:pt x="7044" y="1922"/>
                    <a:pt x="6476" y="22"/>
                    <a:pt x="6237" y="0"/>
                  </a:cubicBezTo>
                  <a:cubicBezTo>
                    <a:pt x="6236" y="0"/>
                    <a:pt x="6235" y="0"/>
                    <a:pt x="6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2"/>
            <p:cNvSpPr/>
            <p:nvPr/>
          </p:nvSpPr>
          <p:spPr>
            <a:xfrm>
              <a:off x="4413975" y="2352350"/>
              <a:ext cx="138000" cy="202925"/>
            </a:xfrm>
            <a:custGeom>
              <a:avLst/>
              <a:gdLst/>
              <a:ahLst/>
              <a:cxnLst/>
              <a:rect l="l" t="t" r="r" b="b"/>
              <a:pathLst>
                <a:path w="5520" h="8117" extrusionOk="0">
                  <a:moveTo>
                    <a:pt x="4895" y="0"/>
                  </a:moveTo>
                  <a:cubicBezTo>
                    <a:pt x="4660" y="0"/>
                    <a:pt x="4590" y="883"/>
                    <a:pt x="3370" y="2205"/>
                  </a:cubicBezTo>
                  <a:cubicBezTo>
                    <a:pt x="2666" y="2960"/>
                    <a:pt x="2365" y="2696"/>
                    <a:pt x="1698" y="3422"/>
                  </a:cubicBezTo>
                  <a:cubicBezTo>
                    <a:pt x="0" y="5259"/>
                    <a:pt x="249" y="8020"/>
                    <a:pt x="249" y="8020"/>
                  </a:cubicBezTo>
                  <a:cubicBezTo>
                    <a:pt x="249" y="8020"/>
                    <a:pt x="576" y="8116"/>
                    <a:pt x="997" y="8116"/>
                  </a:cubicBezTo>
                  <a:cubicBezTo>
                    <a:pt x="1462" y="8116"/>
                    <a:pt x="2041" y="7999"/>
                    <a:pt x="2424" y="7507"/>
                  </a:cubicBezTo>
                  <a:cubicBezTo>
                    <a:pt x="2948" y="6836"/>
                    <a:pt x="2857" y="6355"/>
                    <a:pt x="3377" y="5131"/>
                  </a:cubicBezTo>
                  <a:cubicBezTo>
                    <a:pt x="4041" y="3572"/>
                    <a:pt x="4606" y="3799"/>
                    <a:pt x="5024" y="2520"/>
                  </a:cubicBezTo>
                  <a:cubicBezTo>
                    <a:pt x="5519" y="995"/>
                    <a:pt x="5200" y="107"/>
                    <a:pt x="4936" y="8"/>
                  </a:cubicBezTo>
                  <a:cubicBezTo>
                    <a:pt x="4922" y="3"/>
                    <a:pt x="4908" y="0"/>
                    <a:pt x="48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42"/>
            <p:cNvSpPr/>
            <p:nvPr/>
          </p:nvSpPr>
          <p:spPr>
            <a:xfrm>
              <a:off x="4200175" y="2307950"/>
              <a:ext cx="137725" cy="172925"/>
            </a:xfrm>
            <a:custGeom>
              <a:avLst/>
              <a:gdLst/>
              <a:ahLst/>
              <a:cxnLst/>
              <a:rect l="l" t="t" r="r" b="b"/>
              <a:pathLst>
                <a:path w="5509" h="6917" extrusionOk="0">
                  <a:moveTo>
                    <a:pt x="5045" y="1"/>
                  </a:moveTo>
                  <a:cubicBezTo>
                    <a:pt x="4834" y="1"/>
                    <a:pt x="4663" y="783"/>
                    <a:pt x="3440" y="1825"/>
                  </a:cubicBezTo>
                  <a:cubicBezTo>
                    <a:pt x="2725" y="2433"/>
                    <a:pt x="2480" y="2162"/>
                    <a:pt x="1801" y="2741"/>
                  </a:cubicBezTo>
                  <a:cubicBezTo>
                    <a:pt x="74" y="4219"/>
                    <a:pt x="1" y="6734"/>
                    <a:pt x="1" y="6734"/>
                  </a:cubicBezTo>
                  <a:cubicBezTo>
                    <a:pt x="1" y="6734"/>
                    <a:pt x="428" y="6916"/>
                    <a:pt x="934" y="6916"/>
                  </a:cubicBezTo>
                  <a:cubicBezTo>
                    <a:pt x="1297" y="6916"/>
                    <a:pt x="1701" y="6823"/>
                    <a:pt x="2018" y="6503"/>
                  </a:cubicBezTo>
                  <a:cubicBezTo>
                    <a:pt x="2564" y="5953"/>
                    <a:pt x="2531" y="5513"/>
                    <a:pt x="3136" y="4465"/>
                  </a:cubicBezTo>
                  <a:cubicBezTo>
                    <a:pt x="3898" y="3130"/>
                    <a:pt x="4382" y="3397"/>
                    <a:pt x="4896" y="2287"/>
                  </a:cubicBezTo>
                  <a:cubicBezTo>
                    <a:pt x="5508" y="967"/>
                    <a:pt x="5314" y="130"/>
                    <a:pt x="5090" y="13"/>
                  </a:cubicBezTo>
                  <a:cubicBezTo>
                    <a:pt x="5074" y="5"/>
                    <a:pt x="5059" y="1"/>
                    <a:pt x="5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42"/>
            <p:cNvSpPr/>
            <p:nvPr/>
          </p:nvSpPr>
          <p:spPr>
            <a:xfrm>
              <a:off x="4177250" y="2476950"/>
              <a:ext cx="107475" cy="208950"/>
            </a:xfrm>
            <a:custGeom>
              <a:avLst/>
              <a:gdLst/>
              <a:ahLst/>
              <a:cxnLst/>
              <a:rect l="l" t="t" r="r" b="b"/>
              <a:pathLst>
                <a:path w="4299" h="8358" extrusionOk="0">
                  <a:moveTo>
                    <a:pt x="1072" y="0"/>
                  </a:moveTo>
                  <a:cubicBezTo>
                    <a:pt x="1023" y="0"/>
                    <a:pt x="973" y="4"/>
                    <a:pt x="925" y="11"/>
                  </a:cubicBezTo>
                  <a:cubicBezTo>
                    <a:pt x="925" y="11"/>
                    <a:pt x="1" y="1493"/>
                    <a:pt x="177" y="2212"/>
                  </a:cubicBezTo>
                  <a:cubicBezTo>
                    <a:pt x="361" y="2948"/>
                    <a:pt x="1266" y="2985"/>
                    <a:pt x="1607" y="4011"/>
                  </a:cubicBezTo>
                  <a:cubicBezTo>
                    <a:pt x="1757" y="4466"/>
                    <a:pt x="1593" y="4495"/>
                    <a:pt x="1754" y="4962"/>
                  </a:cubicBezTo>
                  <a:cubicBezTo>
                    <a:pt x="2047" y="5815"/>
                    <a:pt x="2762" y="5793"/>
                    <a:pt x="3143" y="6656"/>
                  </a:cubicBezTo>
                  <a:cubicBezTo>
                    <a:pt x="3551" y="7572"/>
                    <a:pt x="3459" y="8339"/>
                    <a:pt x="3653" y="8357"/>
                  </a:cubicBezTo>
                  <a:cubicBezTo>
                    <a:pt x="3655" y="8357"/>
                    <a:pt x="3657" y="8357"/>
                    <a:pt x="3659" y="8357"/>
                  </a:cubicBezTo>
                  <a:cubicBezTo>
                    <a:pt x="3878" y="8357"/>
                    <a:pt x="4299" y="7416"/>
                    <a:pt x="4280" y="6384"/>
                  </a:cubicBezTo>
                  <a:cubicBezTo>
                    <a:pt x="4265" y="5559"/>
                    <a:pt x="3983" y="5409"/>
                    <a:pt x="3551" y="3774"/>
                  </a:cubicBezTo>
                  <a:cubicBezTo>
                    <a:pt x="3257" y="2677"/>
                    <a:pt x="3275" y="1899"/>
                    <a:pt x="3041" y="1401"/>
                  </a:cubicBezTo>
                  <a:cubicBezTo>
                    <a:pt x="2909" y="1119"/>
                    <a:pt x="1949" y="0"/>
                    <a:pt x="1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6" name="Google Shape;4036;p42"/>
          <p:cNvSpPr/>
          <p:nvPr/>
        </p:nvSpPr>
        <p:spPr>
          <a:xfrm rot="8279188">
            <a:off x="8147523" y="-594578"/>
            <a:ext cx="1965109" cy="2080761"/>
          </a:xfrm>
          <a:custGeom>
            <a:avLst/>
            <a:gdLst/>
            <a:ahLst/>
            <a:cxnLst/>
            <a:rect l="l" t="t" r="r" b="b"/>
            <a:pathLst>
              <a:path w="8570" h="8947" extrusionOk="0">
                <a:moveTo>
                  <a:pt x="5361" y="119"/>
                </a:moveTo>
                <a:cubicBezTo>
                  <a:pt x="5353" y="123"/>
                  <a:pt x="5344" y="125"/>
                  <a:pt x="5335" y="128"/>
                </a:cubicBezTo>
                <a:lnTo>
                  <a:pt x="5335" y="128"/>
                </a:lnTo>
                <a:cubicBezTo>
                  <a:pt x="5344" y="125"/>
                  <a:pt x="5352" y="122"/>
                  <a:pt x="5361" y="119"/>
                </a:cubicBezTo>
                <a:close/>
                <a:moveTo>
                  <a:pt x="4892" y="193"/>
                </a:moveTo>
                <a:lnTo>
                  <a:pt x="4892" y="193"/>
                </a:lnTo>
                <a:cubicBezTo>
                  <a:pt x="4842" y="219"/>
                  <a:pt x="4798" y="245"/>
                  <a:pt x="4756" y="274"/>
                </a:cubicBezTo>
                <a:lnTo>
                  <a:pt x="4756" y="274"/>
                </a:lnTo>
                <a:cubicBezTo>
                  <a:pt x="4801" y="246"/>
                  <a:pt x="4846" y="219"/>
                  <a:pt x="4892" y="193"/>
                </a:cubicBezTo>
                <a:close/>
                <a:moveTo>
                  <a:pt x="4734" y="281"/>
                </a:moveTo>
                <a:lnTo>
                  <a:pt x="4734" y="281"/>
                </a:lnTo>
                <a:cubicBezTo>
                  <a:pt x="4701" y="304"/>
                  <a:pt x="4671" y="325"/>
                  <a:pt x="4641" y="347"/>
                </a:cubicBezTo>
                <a:lnTo>
                  <a:pt x="4641" y="347"/>
                </a:lnTo>
                <a:cubicBezTo>
                  <a:pt x="4663" y="332"/>
                  <a:pt x="4686" y="317"/>
                  <a:pt x="4710" y="302"/>
                </a:cubicBezTo>
                <a:lnTo>
                  <a:pt x="4710" y="302"/>
                </a:lnTo>
                <a:cubicBezTo>
                  <a:pt x="4716" y="296"/>
                  <a:pt x="4724" y="289"/>
                  <a:pt x="4734" y="281"/>
                </a:cubicBezTo>
                <a:close/>
                <a:moveTo>
                  <a:pt x="5695" y="2306"/>
                </a:moveTo>
                <a:cubicBezTo>
                  <a:pt x="5693" y="2310"/>
                  <a:pt x="5692" y="2315"/>
                  <a:pt x="5691" y="2319"/>
                </a:cubicBezTo>
                <a:cubicBezTo>
                  <a:pt x="5693" y="2314"/>
                  <a:pt x="5694" y="2310"/>
                  <a:pt x="5695" y="2306"/>
                </a:cubicBezTo>
                <a:close/>
                <a:moveTo>
                  <a:pt x="7576" y="2126"/>
                </a:moveTo>
                <a:lnTo>
                  <a:pt x="7576" y="2126"/>
                </a:lnTo>
                <a:cubicBezTo>
                  <a:pt x="7268" y="2243"/>
                  <a:pt x="6956" y="2378"/>
                  <a:pt x="6652" y="2517"/>
                </a:cubicBezTo>
                <a:cubicBezTo>
                  <a:pt x="6652" y="2492"/>
                  <a:pt x="6656" y="2459"/>
                  <a:pt x="6656" y="2429"/>
                </a:cubicBezTo>
                <a:cubicBezTo>
                  <a:pt x="6729" y="2407"/>
                  <a:pt x="6802" y="2378"/>
                  <a:pt x="6876" y="2356"/>
                </a:cubicBezTo>
                <a:cubicBezTo>
                  <a:pt x="7107" y="2275"/>
                  <a:pt x="7341" y="2195"/>
                  <a:pt x="7576" y="2126"/>
                </a:cubicBezTo>
                <a:close/>
                <a:moveTo>
                  <a:pt x="6017" y="2661"/>
                </a:moveTo>
                <a:cubicBezTo>
                  <a:pt x="6017" y="2663"/>
                  <a:pt x="6014" y="2666"/>
                  <a:pt x="6012" y="2666"/>
                </a:cubicBezTo>
                <a:cubicBezTo>
                  <a:pt x="6011" y="2666"/>
                  <a:pt x="6010" y="2665"/>
                  <a:pt x="6010" y="2664"/>
                </a:cubicBezTo>
                <a:cubicBezTo>
                  <a:pt x="6010" y="2664"/>
                  <a:pt x="6014" y="2661"/>
                  <a:pt x="6017" y="2661"/>
                </a:cubicBezTo>
                <a:close/>
                <a:moveTo>
                  <a:pt x="6945" y="470"/>
                </a:moveTo>
                <a:cubicBezTo>
                  <a:pt x="7161" y="470"/>
                  <a:pt x="7362" y="536"/>
                  <a:pt x="7517" y="721"/>
                </a:cubicBezTo>
                <a:cubicBezTo>
                  <a:pt x="7756" y="1055"/>
                  <a:pt x="7756" y="1488"/>
                  <a:pt x="7774" y="1884"/>
                </a:cubicBezTo>
                <a:cubicBezTo>
                  <a:pt x="7404" y="2008"/>
                  <a:pt x="7026" y="2114"/>
                  <a:pt x="6656" y="2250"/>
                </a:cubicBezTo>
                <a:lnTo>
                  <a:pt x="6656" y="2228"/>
                </a:lnTo>
                <a:cubicBezTo>
                  <a:pt x="6648" y="2228"/>
                  <a:pt x="6652" y="2253"/>
                  <a:pt x="6641" y="2258"/>
                </a:cubicBezTo>
                <a:cubicBezTo>
                  <a:pt x="6644" y="2226"/>
                  <a:pt x="6650" y="2080"/>
                  <a:pt x="6638" y="2080"/>
                </a:cubicBezTo>
                <a:cubicBezTo>
                  <a:pt x="6636" y="2080"/>
                  <a:pt x="6633" y="2085"/>
                  <a:pt x="6630" y="2096"/>
                </a:cubicBezTo>
                <a:cubicBezTo>
                  <a:pt x="6615" y="2107"/>
                  <a:pt x="6626" y="2221"/>
                  <a:pt x="6623" y="2261"/>
                </a:cubicBezTo>
                <a:cubicBezTo>
                  <a:pt x="6267" y="2385"/>
                  <a:pt x="5922" y="2529"/>
                  <a:pt x="5585" y="2690"/>
                </a:cubicBezTo>
                <a:cubicBezTo>
                  <a:pt x="5629" y="2566"/>
                  <a:pt x="5655" y="2412"/>
                  <a:pt x="5695" y="2290"/>
                </a:cubicBezTo>
                <a:lnTo>
                  <a:pt x="5695" y="2290"/>
                </a:lnTo>
                <a:cubicBezTo>
                  <a:pt x="5695" y="2296"/>
                  <a:pt x="5695" y="2301"/>
                  <a:pt x="5695" y="2306"/>
                </a:cubicBezTo>
                <a:lnTo>
                  <a:pt x="5695" y="2306"/>
                </a:lnTo>
                <a:cubicBezTo>
                  <a:pt x="5748" y="2111"/>
                  <a:pt x="5785" y="1893"/>
                  <a:pt x="5838" y="1708"/>
                </a:cubicBezTo>
                <a:lnTo>
                  <a:pt x="5838" y="1708"/>
                </a:lnTo>
                <a:cubicBezTo>
                  <a:pt x="5805" y="1891"/>
                  <a:pt x="5768" y="2070"/>
                  <a:pt x="5731" y="2250"/>
                </a:cubicBezTo>
                <a:cubicBezTo>
                  <a:pt x="5841" y="1759"/>
                  <a:pt x="5948" y="1263"/>
                  <a:pt x="5955" y="754"/>
                </a:cubicBezTo>
                <a:cubicBezTo>
                  <a:pt x="6236" y="631"/>
                  <a:pt x="6608" y="470"/>
                  <a:pt x="6945" y="470"/>
                </a:cubicBezTo>
                <a:close/>
                <a:moveTo>
                  <a:pt x="2138" y="3020"/>
                </a:moveTo>
                <a:lnTo>
                  <a:pt x="2138" y="3023"/>
                </a:lnTo>
                <a:lnTo>
                  <a:pt x="2138" y="3023"/>
                </a:lnTo>
                <a:cubicBezTo>
                  <a:pt x="2136" y="3026"/>
                  <a:pt x="2134" y="3029"/>
                  <a:pt x="2134" y="3029"/>
                </a:cubicBezTo>
                <a:cubicBezTo>
                  <a:pt x="2134" y="3029"/>
                  <a:pt x="2135" y="3026"/>
                  <a:pt x="2138" y="3020"/>
                </a:cubicBezTo>
                <a:close/>
                <a:moveTo>
                  <a:pt x="5493" y="3079"/>
                </a:moveTo>
                <a:lnTo>
                  <a:pt x="5493" y="3079"/>
                </a:lnTo>
                <a:cubicBezTo>
                  <a:pt x="5492" y="3080"/>
                  <a:pt x="5491" y="3081"/>
                  <a:pt x="5491" y="3082"/>
                </a:cubicBezTo>
                <a:lnTo>
                  <a:pt x="5491" y="3082"/>
                </a:lnTo>
                <a:cubicBezTo>
                  <a:pt x="5492" y="3081"/>
                  <a:pt x="5492" y="3080"/>
                  <a:pt x="5493" y="3079"/>
                </a:cubicBezTo>
                <a:close/>
                <a:moveTo>
                  <a:pt x="6612" y="2448"/>
                </a:moveTo>
                <a:cubicBezTo>
                  <a:pt x="6601" y="2495"/>
                  <a:pt x="6590" y="2492"/>
                  <a:pt x="6597" y="2529"/>
                </a:cubicBezTo>
                <a:cubicBezTo>
                  <a:pt x="6601" y="2522"/>
                  <a:pt x="6601" y="2514"/>
                  <a:pt x="6608" y="2495"/>
                </a:cubicBezTo>
                <a:lnTo>
                  <a:pt x="6608" y="2495"/>
                </a:lnTo>
                <a:cubicBezTo>
                  <a:pt x="6604" y="2522"/>
                  <a:pt x="6601" y="2536"/>
                  <a:pt x="6601" y="2544"/>
                </a:cubicBezTo>
                <a:cubicBezTo>
                  <a:pt x="6227" y="2715"/>
                  <a:pt x="5853" y="2896"/>
                  <a:pt x="5489" y="3097"/>
                </a:cubicBezTo>
                <a:cubicBezTo>
                  <a:pt x="5489" y="3091"/>
                  <a:pt x="5489" y="3086"/>
                  <a:pt x="5491" y="3082"/>
                </a:cubicBezTo>
                <a:lnTo>
                  <a:pt x="5491" y="3082"/>
                </a:lnTo>
                <a:cubicBezTo>
                  <a:pt x="5487" y="3087"/>
                  <a:pt x="5482" y="3091"/>
                  <a:pt x="5479" y="3101"/>
                </a:cubicBezTo>
                <a:cubicBezTo>
                  <a:pt x="5471" y="3104"/>
                  <a:pt x="5464" y="3108"/>
                  <a:pt x="5460" y="3111"/>
                </a:cubicBezTo>
                <a:cubicBezTo>
                  <a:pt x="5479" y="2874"/>
                  <a:pt x="5655" y="2818"/>
                  <a:pt x="5856" y="2742"/>
                </a:cubicBezTo>
                <a:cubicBezTo>
                  <a:pt x="6105" y="2635"/>
                  <a:pt x="6355" y="2539"/>
                  <a:pt x="6612" y="2448"/>
                </a:cubicBezTo>
                <a:close/>
                <a:moveTo>
                  <a:pt x="1739" y="3387"/>
                </a:moveTo>
                <a:cubicBezTo>
                  <a:pt x="1739" y="3394"/>
                  <a:pt x="1727" y="3405"/>
                  <a:pt x="1724" y="3412"/>
                </a:cubicBezTo>
                <a:cubicBezTo>
                  <a:pt x="1724" y="3406"/>
                  <a:pt x="1726" y="3403"/>
                  <a:pt x="1729" y="3402"/>
                </a:cubicBezTo>
                <a:lnTo>
                  <a:pt x="1729" y="3402"/>
                </a:lnTo>
                <a:cubicBezTo>
                  <a:pt x="1729" y="3403"/>
                  <a:pt x="1729" y="3403"/>
                  <a:pt x="1729" y="3403"/>
                </a:cubicBezTo>
                <a:cubicBezTo>
                  <a:pt x="1729" y="3403"/>
                  <a:pt x="1730" y="3403"/>
                  <a:pt x="1731" y="3402"/>
                </a:cubicBezTo>
                <a:cubicBezTo>
                  <a:pt x="1730" y="3402"/>
                  <a:pt x="1730" y="3402"/>
                  <a:pt x="1729" y="3402"/>
                </a:cubicBezTo>
                <a:lnTo>
                  <a:pt x="1729" y="3402"/>
                </a:lnTo>
                <a:cubicBezTo>
                  <a:pt x="1731" y="3398"/>
                  <a:pt x="1739" y="3387"/>
                  <a:pt x="1739" y="3387"/>
                </a:cubicBezTo>
                <a:close/>
                <a:moveTo>
                  <a:pt x="1726" y="3416"/>
                </a:moveTo>
                <a:lnTo>
                  <a:pt x="1726" y="3416"/>
                </a:lnTo>
                <a:cubicBezTo>
                  <a:pt x="1725" y="3417"/>
                  <a:pt x="1724" y="3418"/>
                  <a:pt x="1724" y="3419"/>
                </a:cubicBezTo>
                <a:cubicBezTo>
                  <a:pt x="1720" y="3424"/>
                  <a:pt x="1720" y="3424"/>
                  <a:pt x="1717" y="3427"/>
                </a:cubicBezTo>
                <a:cubicBezTo>
                  <a:pt x="1720" y="3420"/>
                  <a:pt x="1723" y="3417"/>
                  <a:pt x="1726" y="3416"/>
                </a:cubicBezTo>
                <a:close/>
                <a:moveTo>
                  <a:pt x="5306" y="3446"/>
                </a:moveTo>
                <a:cubicBezTo>
                  <a:pt x="5303" y="3456"/>
                  <a:pt x="5291" y="3493"/>
                  <a:pt x="5288" y="3497"/>
                </a:cubicBezTo>
                <a:cubicBezTo>
                  <a:pt x="5171" y="3834"/>
                  <a:pt x="5046" y="4175"/>
                  <a:pt x="4917" y="4509"/>
                </a:cubicBezTo>
                <a:cubicBezTo>
                  <a:pt x="4719" y="4453"/>
                  <a:pt x="4452" y="4443"/>
                  <a:pt x="4327" y="4270"/>
                </a:cubicBezTo>
                <a:cubicBezTo>
                  <a:pt x="4474" y="3893"/>
                  <a:pt x="4943" y="3695"/>
                  <a:pt x="5269" y="3468"/>
                </a:cubicBezTo>
                <a:lnTo>
                  <a:pt x="5269" y="3468"/>
                </a:lnTo>
                <a:cubicBezTo>
                  <a:pt x="5255" y="3526"/>
                  <a:pt x="5225" y="3573"/>
                  <a:pt x="5233" y="3625"/>
                </a:cubicBezTo>
                <a:cubicBezTo>
                  <a:pt x="5222" y="3639"/>
                  <a:pt x="5218" y="3666"/>
                  <a:pt x="5215" y="3676"/>
                </a:cubicBezTo>
                <a:cubicBezTo>
                  <a:pt x="5255" y="3617"/>
                  <a:pt x="5251" y="3500"/>
                  <a:pt x="5306" y="3446"/>
                </a:cubicBezTo>
                <a:close/>
                <a:moveTo>
                  <a:pt x="6557" y="2778"/>
                </a:moveTo>
                <a:lnTo>
                  <a:pt x="6557" y="2778"/>
                </a:lnTo>
                <a:cubicBezTo>
                  <a:pt x="6531" y="2874"/>
                  <a:pt x="6509" y="2954"/>
                  <a:pt x="6491" y="3053"/>
                </a:cubicBezTo>
                <a:cubicBezTo>
                  <a:pt x="6491" y="3053"/>
                  <a:pt x="6490" y="3053"/>
                  <a:pt x="6490" y="3053"/>
                </a:cubicBezTo>
                <a:cubicBezTo>
                  <a:pt x="6479" y="3053"/>
                  <a:pt x="6476" y="3130"/>
                  <a:pt x="6469" y="3152"/>
                </a:cubicBezTo>
                <a:lnTo>
                  <a:pt x="6469" y="3116"/>
                </a:lnTo>
                <a:cubicBezTo>
                  <a:pt x="6457" y="3155"/>
                  <a:pt x="6450" y="3218"/>
                  <a:pt x="6443" y="3265"/>
                </a:cubicBezTo>
                <a:lnTo>
                  <a:pt x="6443" y="3226"/>
                </a:lnTo>
                <a:cubicBezTo>
                  <a:pt x="6432" y="3292"/>
                  <a:pt x="6428" y="3343"/>
                  <a:pt x="6417" y="3405"/>
                </a:cubicBezTo>
                <a:lnTo>
                  <a:pt x="6417" y="3412"/>
                </a:lnTo>
                <a:cubicBezTo>
                  <a:pt x="6337" y="3823"/>
                  <a:pt x="6259" y="4230"/>
                  <a:pt x="6153" y="4634"/>
                </a:cubicBezTo>
                <a:cubicBezTo>
                  <a:pt x="5768" y="4597"/>
                  <a:pt x="5387" y="4590"/>
                  <a:pt x="5005" y="4524"/>
                </a:cubicBezTo>
                <a:cubicBezTo>
                  <a:pt x="5119" y="4226"/>
                  <a:pt x="5233" y="3930"/>
                  <a:pt x="5325" y="3625"/>
                </a:cubicBezTo>
                <a:cubicBezTo>
                  <a:pt x="5376" y="3336"/>
                  <a:pt x="5511" y="3328"/>
                  <a:pt x="5739" y="3196"/>
                </a:cubicBezTo>
                <a:lnTo>
                  <a:pt x="5739" y="3192"/>
                </a:lnTo>
                <a:cubicBezTo>
                  <a:pt x="6010" y="3053"/>
                  <a:pt x="6278" y="2906"/>
                  <a:pt x="6557" y="2778"/>
                </a:cubicBezTo>
                <a:close/>
                <a:moveTo>
                  <a:pt x="2191" y="5908"/>
                </a:moveTo>
                <a:lnTo>
                  <a:pt x="2191" y="5908"/>
                </a:lnTo>
                <a:cubicBezTo>
                  <a:pt x="2185" y="5954"/>
                  <a:pt x="2181" y="6002"/>
                  <a:pt x="2179" y="6053"/>
                </a:cubicBezTo>
                <a:cubicBezTo>
                  <a:pt x="2182" y="6004"/>
                  <a:pt x="2186" y="5955"/>
                  <a:pt x="2191" y="5908"/>
                </a:cubicBezTo>
                <a:close/>
                <a:moveTo>
                  <a:pt x="4078" y="6383"/>
                </a:moveTo>
                <a:cubicBezTo>
                  <a:pt x="4052" y="6435"/>
                  <a:pt x="4024" y="6487"/>
                  <a:pt x="3996" y="6539"/>
                </a:cubicBezTo>
                <a:lnTo>
                  <a:pt x="3996" y="6539"/>
                </a:lnTo>
                <a:cubicBezTo>
                  <a:pt x="4027" y="6484"/>
                  <a:pt x="4081" y="6395"/>
                  <a:pt x="4078" y="6383"/>
                </a:cubicBezTo>
                <a:close/>
                <a:moveTo>
                  <a:pt x="5054" y="7142"/>
                </a:moveTo>
                <a:cubicBezTo>
                  <a:pt x="5052" y="7143"/>
                  <a:pt x="5052" y="7145"/>
                  <a:pt x="5049" y="7149"/>
                </a:cubicBezTo>
                <a:cubicBezTo>
                  <a:pt x="5051" y="7147"/>
                  <a:pt x="5052" y="7145"/>
                  <a:pt x="5054" y="7142"/>
                </a:cubicBezTo>
                <a:close/>
                <a:moveTo>
                  <a:pt x="966" y="7775"/>
                </a:moveTo>
                <a:cubicBezTo>
                  <a:pt x="971" y="7783"/>
                  <a:pt x="976" y="7792"/>
                  <a:pt x="983" y="7802"/>
                </a:cubicBezTo>
                <a:cubicBezTo>
                  <a:pt x="975" y="7790"/>
                  <a:pt x="970" y="7782"/>
                  <a:pt x="966" y="7775"/>
                </a:cubicBezTo>
                <a:close/>
                <a:moveTo>
                  <a:pt x="4485" y="7857"/>
                </a:moveTo>
                <a:lnTo>
                  <a:pt x="4485" y="7857"/>
                </a:lnTo>
                <a:cubicBezTo>
                  <a:pt x="4485" y="7857"/>
                  <a:pt x="4484" y="7858"/>
                  <a:pt x="4482" y="7860"/>
                </a:cubicBezTo>
                <a:lnTo>
                  <a:pt x="4482" y="7860"/>
                </a:lnTo>
                <a:cubicBezTo>
                  <a:pt x="4483" y="7859"/>
                  <a:pt x="4484" y="7858"/>
                  <a:pt x="4485" y="7857"/>
                </a:cubicBezTo>
                <a:close/>
                <a:moveTo>
                  <a:pt x="5435" y="2932"/>
                </a:moveTo>
                <a:lnTo>
                  <a:pt x="5435" y="2932"/>
                </a:lnTo>
                <a:cubicBezTo>
                  <a:pt x="5420" y="2965"/>
                  <a:pt x="5383" y="3152"/>
                  <a:pt x="5350" y="3174"/>
                </a:cubicBezTo>
                <a:cubicBezTo>
                  <a:pt x="5123" y="3287"/>
                  <a:pt x="4910" y="3427"/>
                  <a:pt x="4697" y="3573"/>
                </a:cubicBezTo>
                <a:cubicBezTo>
                  <a:pt x="3927" y="4072"/>
                  <a:pt x="3829" y="4578"/>
                  <a:pt x="4859" y="4729"/>
                </a:cubicBezTo>
                <a:cubicBezTo>
                  <a:pt x="4844" y="4776"/>
                  <a:pt x="4800" y="4854"/>
                  <a:pt x="4800" y="4890"/>
                </a:cubicBezTo>
                <a:cubicBezTo>
                  <a:pt x="4822" y="4835"/>
                  <a:pt x="4841" y="4783"/>
                  <a:pt x="4866" y="4729"/>
                </a:cubicBezTo>
                <a:cubicBezTo>
                  <a:pt x="4866" y="4732"/>
                  <a:pt x="4866" y="4732"/>
                  <a:pt x="4870" y="4732"/>
                </a:cubicBezTo>
                <a:cubicBezTo>
                  <a:pt x="4731" y="5084"/>
                  <a:pt x="4591" y="5473"/>
                  <a:pt x="4415" y="5781"/>
                </a:cubicBezTo>
                <a:cubicBezTo>
                  <a:pt x="4413" y="5783"/>
                  <a:pt x="4412" y="5784"/>
                  <a:pt x="4412" y="5784"/>
                </a:cubicBezTo>
                <a:cubicBezTo>
                  <a:pt x="4411" y="5784"/>
                  <a:pt x="4416" y="5777"/>
                  <a:pt x="4419" y="5774"/>
                </a:cubicBezTo>
                <a:lnTo>
                  <a:pt x="4419" y="5774"/>
                </a:lnTo>
                <a:lnTo>
                  <a:pt x="4415" y="5778"/>
                </a:lnTo>
                <a:cubicBezTo>
                  <a:pt x="4426" y="5759"/>
                  <a:pt x="4433" y="5744"/>
                  <a:pt x="4437" y="5734"/>
                </a:cubicBezTo>
                <a:cubicBezTo>
                  <a:pt x="4447" y="5713"/>
                  <a:pt x="4449" y="5705"/>
                  <a:pt x="4447" y="5705"/>
                </a:cubicBezTo>
                <a:cubicBezTo>
                  <a:pt x="4442" y="5705"/>
                  <a:pt x="4414" y="5751"/>
                  <a:pt x="4411" y="5774"/>
                </a:cubicBezTo>
                <a:cubicBezTo>
                  <a:pt x="4419" y="5763"/>
                  <a:pt x="4426" y="5745"/>
                  <a:pt x="4426" y="5744"/>
                </a:cubicBezTo>
                <a:lnTo>
                  <a:pt x="4426" y="5744"/>
                </a:lnTo>
                <a:cubicBezTo>
                  <a:pt x="4423" y="5756"/>
                  <a:pt x="4415" y="5774"/>
                  <a:pt x="4411" y="5774"/>
                </a:cubicBezTo>
                <a:cubicBezTo>
                  <a:pt x="4298" y="6023"/>
                  <a:pt x="4100" y="6411"/>
                  <a:pt x="3983" y="6561"/>
                </a:cubicBezTo>
                <a:lnTo>
                  <a:pt x="3983" y="6561"/>
                </a:lnTo>
                <a:cubicBezTo>
                  <a:pt x="3987" y="6554"/>
                  <a:pt x="3992" y="6546"/>
                  <a:pt x="3996" y="6539"/>
                </a:cubicBezTo>
                <a:lnTo>
                  <a:pt x="3996" y="6539"/>
                </a:lnTo>
                <a:cubicBezTo>
                  <a:pt x="3991" y="6547"/>
                  <a:pt x="3986" y="6555"/>
                  <a:pt x="3983" y="6562"/>
                </a:cubicBezTo>
                <a:cubicBezTo>
                  <a:pt x="3983" y="6562"/>
                  <a:pt x="3983" y="6562"/>
                  <a:pt x="3983" y="6561"/>
                </a:cubicBezTo>
                <a:lnTo>
                  <a:pt x="3983" y="6561"/>
                </a:lnTo>
                <a:cubicBezTo>
                  <a:pt x="3892" y="6726"/>
                  <a:pt x="3791" y="6886"/>
                  <a:pt x="3685" y="7043"/>
                </a:cubicBezTo>
                <a:cubicBezTo>
                  <a:pt x="3675" y="7072"/>
                  <a:pt x="3565" y="7219"/>
                  <a:pt x="3513" y="7278"/>
                </a:cubicBezTo>
                <a:cubicBezTo>
                  <a:pt x="3572" y="7171"/>
                  <a:pt x="3634" y="7094"/>
                  <a:pt x="3693" y="6995"/>
                </a:cubicBezTo>
                <a:lnTo>
                  <a:pt x="3693" y="6995"/>
                </a:lnTo>
                <a:cubicBezTo>
                  <a:pt x="3462" y="7336"/>
                  <a:pt x="3213" y="7659"/>
                  <a:pt x="2864" y="7879"/>
                </a:cubicBezTo>
                <a:cubicBezTo>
                  <a:pt x="2853" y="7868"/>
                  <a:pt x="2846" y="7853"/>
                  <a:pt x="2835" y="7842"/>
                </a:cubicBezTo>
                <a:cubicBezTo>
                  <a:pt x="1181" y="5392"/>
                  <a:pt x="3385" y="3908"/>
                  <a:pt x="5435" y="2932"/>
                </a:cubicBezTo>
                <a:close/>
                <a:moveTo>
                  <a:pt x="5823" y="816"/>
                </a:moveTo>
                <a:lnTo>
                  <a:pt x="5823" y="816"/>
                </a:lnTo>
                <a:cubicBezTo>
                  <a:pt x="5827" y="875"/>
                  <a:pt x="5819" y="919"/>
                  <a:pt x="5816" y="977"/>
                </a:cubicBezTo>
                <a:lnTo>
                  <a:pt x="5819" y="977"/>
                </a:lnTo>
                <a:cubicBezTo>
                  <a:pt x="5827" y="1092"/>
                  <a:pt x="5777" y="1322"/>
                  <a:pt x="5775" y="1401"/>
                </a:cubicBezTo>
                <a:lnTo>
                  <a:pt x="5775" y="1401"/>
                </a:lnTo>
                <a:cubicBezTo>
                  <a:pt x="5776" y="1396"/>
                  <a:pt x="5777" y="1391"/>
                  <a:pt x="5779" y="1388"/>
                </a:cubicBezTo>
                <a:lnTo>
                  <a:pt x="5779" y="1388"/>
                </a:lnTo>
                <a:cubicBezTo>
                  <a:pt x="5778" y="1398"/>
                  <a:pt x="5777" y="1407"/>
                  <a:pt x="5775" y="1416"/>
                </a:cubicBezTo>
                <a:lnTo>
                  <a:pt x="5775" y="1416"/>
                </a:lnTo>
                <a:cubicBezTo>
                  <a:pt x="5775" y="1412"/>
                  <a:pt x="5775" y="1407"/>
                  <a:pt x="5775" y="1401"/>
                </a:cubicBezTo>
                <a:lnTo>
                  <a:pt x="5775" y="1401"/>
                </a:lnTo>
                <a:cubicBezTo>
                  <a:pt x="5774" y="1406"/>
                  <a:pt x="5773" y="1413"/>
                  <a:pt x="5775" y="1417"/>
                </a:cubicBezTo>
                <a:lnTo>
                  <a:pt x="5775" y="1417"/>
                </a:lnTo>
                <a:cubicBezTo>
                  <a:pt x="5775" y="1417"/>
                  <a:pt x="5775" y="1416"/>
                  <a:pt x="5775" y="1416"/>
                </a:cubicBezTo>
                <a:lnTo>
                  <a:pt x="5775" y="1416"/>
                </a:lnTo>
                <a:cubicBezTo>
                  <a:pt x="5775" y="1416"/>
                  <a:pt x="5775" y="1417"/>
                  <a:pt x="5775" y="1417"/>
                </a:cubicBezTo>
                <a:cubicBezTo>
                  <a:pt x="5775" y="1417"/>
                  <a:pt x="5775" y="1417"/>
                  <a:pt x="5775" y="1417"/>
                </a:cubicBezTo>
                <a:lnTo>
                  <a:pt x="5775" y="1417"/>
                </a:lnTo>
                <a:cubicBezTo>
                  <a:pt x="5765" y="1491"/>
                  <a:pt x="5752" y="1564"/>
                  <a:pt x="5739" y="1642"/>
                </a:cubicBezTo>
                <a:cubicBezTo>
                  <a:pt x="5687" y="2001"/>
                  <a:pt x="5574" y="2368"/>
                  <a:pt x="5504" y="2727"/>
                </a:cubicBezTo>
                <a:cubicBezTo>
                  <a:pt x="4153" y="3393"/>
                  <a:pt x="2387" y="4247"/>
                  <a:pt x="2191" y="5908"/>
                </a:cubicBezTo>
                <a:lnTo>
                  <a:pt x="2191" y="5908"/>
                </a:lnTo>
                <a:cubicBezTo>
                  <a:pt x="2201" y="5830"/>
                  <a:pt x="2216" y="5757"/>
                  <a:pt x="2237" y="5678"/>
                </a:cubicBezTo>
                <a:lnTo>
                  <a:pt x="2237" y="5678"/>
                </a:lnTo>
                <a:cubicBezTo>
                  <a:pt x="2248" y="5756"/>
                  <a:pt x="2219" y="5785"/>
                  <a:pt x="2219" y="5847"/>
                </a:cubicBezTo>
                <a:cubicBezTo>
                  <a:pt x="2241" y="5752"/>
                  <a:pt x="2252" y="5631"/>
                  <a:pt x="2292" y="5550"/>
                </a:cubicBezTo>
                <a:lnTo>
                  <a:pt x="2292" y="5550"/>
                </a:lnTo>
                <a:cubicBezTo>
                  <a:pt x="2131" y="6122"/>
                  <a:pt x="2204" y="6738"/>
                  <a:pt x="2435" y="7278"/>
                </a:cubicBezTo>
                <a:cubicBezTo>
                  <a:pt x="2428" y="7278"/>
                  <a:pt x="2446" y="7314"/>
                  <a:pt x="2453" y="7340"/>
                </a:cubicBezTo>
                <a:cubicBezTo>
                  <a:pt x="2333" y="7068"/>
                  <a:pt x="2248" y="6804"/>
                  <a:pt x="2201" y="6511"/>
                </a:cubicBezTo>
                <a:cubicBezTo>
                  <a:pt x="2199" y="6506"/>
                  <a:pt x="2198" y="6504"/>
                  <a:pt x="2198" y="6504"/>
                </a:cubicBezTo>
                <a:lnTo>
                  <a:pt x="2198" y="6504"/>
                </a:lnTo>
                <a:cubicBezTo>
                  <a:pt x="2194" y="6504"/>
                  <a:pt x="2229" y="6692"/>
                  <a:pt x="2223" y="6709"/>
                </a:cubicBezTo>
                <a:cubicBezTo>
                  <a:pt x="2197" y="6603"/>
                  <a:pt x="2186" y="6504"/>
                  <a:pt x="2175" y="6394"/>
                </a:cubicBezTo>
                <a:lnTo>
                  <a:pt x="2175" y="6394"/>
                </a:lnTo>
                <a:cubicBezTo>
                  <a:pt x="2186" y="6948"/>
                  <a:pt x="2431" y="7494"/>
                  <a:pt x="2758" y="7938"/>
                </a:cubicBezTo>
                <a:cubicBezTo>
                  <a:pt x="2631" y="8001"/>
                  <a:pt x="2503" y="8030"/>
                  <a:pt x="2379" y="8030"/>
                </a:cubicBezTo>
                <a:cubicBezTo>
                  <a:pt x="1848" y="8030"/>
                  <a:pt x="1375" y="7509"/>
                  <a:pt x="1214" y="7006"/>
                </a:cubicBezTo>
                <a:cubicBezTo>
                  <a:pt x="979" y="6368"/>
                  <a:pt x="1189" y="5660"/>
                  <a:pt x="1489" y="5074"/>
                </a:cubicBezTo>
                <a:lnTo>
                  <a:pt x="1485" y="5074"/>
                </a:lnTo>
                <a:cubicBezTo>
                  <a:pt x="1491" y="5061"/>
                  <a:pt x="1498" y="5048"/>
                  <a:pt x="1496" y="5048"/>
                </a:cubicBezTo>
                <a:lnTo>
                  <a:pt x="1496" y="5048"/>
                </a:lnTo>
                <a:cubicBezTo>
                  <a:pt x="1495" y="5048"/>
                  <a:pt x="1494" y="5049"/>
                  <a:pt x="1492" y="5051"/>
                </a:cubicBezTo>
                <a:lnTo>
                  <a:pt x="1492" y="5051"/>
                </a:lnTo>
                <a:cubicBezTo>
                  <a:pt x="1494" y="5049"/>
                  <a:pt x="1494" y="5046"/>
                  <a:pt x="1497" y="5044"/>
                </a:cubicBezTo>
                <a:cubicBezTo>
                  <a:pt x="1603" y="4846"/>
                  <a:pt x="1735" y="4644"/>
                  <a:pt x="1856" y="4443"/>
                </a:cubicBezTo>
                <a:lnTo>
                  <a:pt x="1856" y="4446"/>
                </a:lnTo>
                <a:cubicBezTo>
                  <a:pt x="1858" y="4444"/>
                  <a:pt x="1859" y="4441"/>
                  <a:pt x="1859" y="4441"/>
                </a:cubicBezTo>
                <a:cubicBezTo>
                  <a:pt x="1859" y="4441"/>
                  <a:pt x="1859" y="4442"/>
                  <a:pt x="1859" y="4443"/>
                </a:cubicBezTo>
                <a:cubicBezTo>
                  <a:pt x="1863" y="4436"/>
                  <a:pt x="1863" y="4431"/>
                  <a:pt x="1863" y="4431"/>
                </a:cubicBezTo>
                <a:cubicBezTo>
                  <a:pt x="2897" y="3045"/>
                  <a:pt x="4243" y="1652"/>
                  <a:pt x="5823" y="816"/>
                </a:cubicBezTo>
                <a:close/>
                <a:moveTo>
                  <a:pt x="2666" y="8121"/>
                </a:moveTo>
                <a:lnTo>
                  <a:pt x="2666" y="8121"/>
                </a:lnTo>
                <a:cubicBezTo>
                  <a:pt x="2663" y="8124"/>
                  <a:pt x="2641" y="8132"/>
                  <a:pt x="2553" y="8150"/>
                </a:cubicBezTo>
                <a:cubicBezTo>
                  <a:pt x="2546" y="8151"/>
                  <a:pt x="2539" y="8152"/>
                  <a:pt x="2532" y="8153"/>
                </a:cubicBezTo>
                <a:lnTo>
                  <a:pt x="2532" y="8153"/>
                </a:lnTo>
                <a:cubicBezTo>
                  <a:pt x="2582" y="8142"/>
                  <a:pt x="2638" y="8132"/>
                  <a:pt x="2666" y="8121"/>
                </a:cubicBezTo>
                <a:close/>
                <a:moveTo>
                  <a:pt x="6102" y="4805"/>
                </a:moveTo>
                <a:lnTo>
                  <a:pt x="6102" y="4805"/>
                </a:lnTo>
                <a:cubicBezTo>
                  <a:pt x="6087" y="4868"/>
                  <a:pt x="6061" y="4930"/>
                  <a:pt x="6047" y="4996"/>
                </a:cubicBezTo>
                <a:cubicBezTo>
                  <a:pt x="6017" y="5084"/>
                  <a:pt x="5973" y="5176"/>
                  <a:pt x="5944" y="5282"/>
                </a:cubicBezTo>
                <a:lnTo>
                  <a:pt x="5944" y="5279"/>
                </a:lnTo>
                <a:cubicBezTo>
                  <a:pt x="5926" y="5312"/>
                  <a:pt x="5922" y="5385"/>
                  <a:pt x="5893" y="5400"/>
                </a:cubicBezTo>
                <a:cubicBezTo>
                  <a:pt x="5889" y="5429"/>
                  <a:pt x="5871" y="5455"/>
                  <a:pt x="5867" y="5480"/>
                </a:cubicBezTo>
                <a:cubicBezTo>
                  <a:pt x="5871" y="5477"/>
                  <a:pt x="5871" y="5473"/>
                  <a:pt x="5875" y="5470"/>
                </a:cubicBezTo>
                <a:lnTo>
                  <a:pt x="5875" y="5470"/>
                </a:lnTo>
                <a:cubicBezTo>
                  <a:pt x="5836" y="5577"/>
                  <a:pt x="5793" y="5670"/>
                  <a:pt x="5784" y="5725"/>
                </a:cubicBezTo>
                <a:lnTo>
                  <a:pt x="5784" y="5725"/>
                </a:lnTo>
                <a:cubicBezTo>
                  <a:pt x="5744" y="5809"/>
                  <a:pt x="5698" y="5915"/>
                  <a:pt x="5665" y="5998"/>
                </a:cubicBezTo>
                <a:cubicBezTo>
                  <a:pt x="5673" y="5990"/>
                  <a:pt x="5684" y="5954"/>
                  <a:pt x="5691" y="5943"/>
                </a:cubicBezTo>
                <a:lnTo>
                  <a:pt x="5691" y="5943"/>
                </a:lnTo>
                <a:cubicBezTo>
                  <a:pt x="5684" y="5979"/>
                  <a:pt x="5651" y="6016"/>
                  <a:pt x="5640" y="6053"/>
                </a:cubicBezTo>
                <a:cubicBezTo>
                  <a:pt x="5640" y="6053"/>
                  <a:pt x="5641" y="6053"/>
                  <a:pt x="5641" y="6053"/>
                </a:cubicBezTo>
                <a:cubicBezTo>
                  <a:pt x="5644" y="6053"/>
                  <a:pt x="5648" y="6045"/>
                  <a:pt x="5651" y="6042"/>
                </a:cubicBezTo>
                <a:lnTo>
                  <a:pt x="5651" y="6042"/>
                </a:lnTo>
                <a:cubicBezTo>
                  <a:pt x="5647" y="6049"/>
                  <a:pt x="5647" y="6053"/>
                  <a:pt x="5643" y="6056"/>
                </a:cubicBezTo>
                <a:lnTo>
                  <a:pt x="5643" y="6053"/>
                </a:lnTo>
                <a:cubicBezTo>
                  <a:pt x="5476" y="6428"/>
                  <a:pt x="5280" y="6799"/>
                  <a:pt x="5054" y="7142"/>
                </a:cubicBezTo>
                <a:lnTo>
                  <a:pt x="5054" y="7142"/>
                </a:lnTo>
                <a:cubicBezTo>
                  <a:pt x="5055" y="7142"/>
                  <a:pt x="5056" y="7142"/>
                  <a:pt x="5057" y="7142"/>
                </a:cubicBezTo>
                <a:cubicBezTo>
                  <a:pt x="4885" y="7395"/>
                  <a:pt x="4701" y="7637"/>
                  <a:pt x="4489" y="7857"/>
                </a:cubicBezTo>
                <a:cubicBezTo>
                  <a:pt x="4485" y="7860"/>
                  <a:pt x="4481" y="7864"/>
                  <a:pt x="4481" y="7864"/>
                </a:cubicBezTo>
                <a:cubicBezTo>
                  <a:pt x="4481" y="7862"/>
                  <a:pt x="4481" y="7861"/>
                  <a:pt x="4482" y="7860"/>
                </a:cubicBezTo>
                <a:lnTo>
                  <a:pt x="4482" y="7860"/>
                </a:lnTo>
                <a:cubicBezTo>
                  <a:pt x="4281" y="8079"/>
                  <a:pt x="4055" y="8272"/>
                  <a:pt x="3799" y="8432"/>
                </a:cubicBezTo>
                <a:lnTo>
                  <a:pt x="3795" y="8436"/>
                </a:lnTo>
                <a:cubicBezTo>
                  <a:pt x="3792" y="8440"/>
                  <a:pt x="3788" y="8440"/>
                  <a:pt x="3788" y="8440"/>
                </a:cubicBezTo>
                <a:lnTo>
                  <a:pt x="3792" y="8436"/>
                </a:lnTo>
                <a:lnTo>
                  <a:pt x="3792" y="8436"/>
                </a:lnTo>
                <a:cubicBezTo>
                  <a:pt x="3774" y="8446"/>
                  <a:pt x="3673" y="8495"/>
                  <a:pt x="3685" y="8495"/>
                </a:cubicBezTo>
                <a:cubicBezTo>
                  <a:pt x="3686" y="8495"/>
                  <a:pt x="3687" y="8495"/>
                  <a:pt x="3689" y="8495"/>
                </a:cubicBezTo>
                <a:lnTo>
                  <a:pt x="3689" y="8495"/>
                </a:lnTo>
                <a:cubicBezTo>
                  <a:pt x="3685" y="8498"/>
                  <a:pt x="3682" y="8502"/>
                  <a:pt x="3678" y="8502"/>
                </a:cubicBezTo>
                <a:cubicBezTo>
                  <a:pt x="3661" y="8520"/>
                  <a:pt x="3639" y="8529"/>
                  <a:pt x="3613" y="8529"/>
                </a:cubicBezTo>
                <a:cubicBezTo>
                  <a:pt x="3425" y="8529"/>
                  <a:pt x="3047" y="8090"/>
                  <a:pt x="2941" y="7978"/>
                </a:cubicBezTo>
                <a:cubicBezTo>
                  <a:pt x="3997" y="7215"/>
                  <a:pt x="4613" y="5961"/>
                  <a:pt x="5119" y="4810"/>
                </a:cubicBezTo>
                <a:cubicBezTo>
                  <a:pt x="5249" y="4828"/>
                  <a:pt x="5357" y="4834"/>
                  <a:pt x="5458" y="4834"/>
                </a:cubicBezTo>
                <a:cubicBezTo>
                  <a:pt x="5663" y="4834"/>
                  <a:pt x="5836" y="4808"/>
                  <a:pt x="6102" y="4805"/>
                </a:cubicBezTo>
                <a:close/>
                <a:moveTo>
                  <a:pt x="5447" y="111"/>
                </a:moveTo>
                <a:cubicBezTo>
                  <a:pt x="5455" y="111"/>
                  <a:pt x="5463" y="111"/>
                  <a:pt x="5471" y="112"/>
                </a:cubicBezTo>
                <a:cubicBezTo>
                  <a:pt x="5480" y="112"/>
                  <a:pt x="5488" y="111"/>
                  <a:pt x="5496" y="111"/>
                </a:cubicBezTo>
                <a:cubicBezTo>
                  <a:pt x="5539" y="111"/>
                  <a:pt x="5571" y="119"/>
                  <a:pt x="5611" y="138"/>
                </a:cubicBezTo>
                <a:cubicBezTo>
                  <a:pt x="5614" y="138"/>
                  <a:pt x="5618" y="141"/>
                  <a:pt x="5614" y="141"/>
                </a:cubicBezTo>
                <a:cubicBezTo>
                  <a:pt x="5617" y="143"/>
                  <a:pt x="5619" y="144"/>
                  <a:pt x="5621" y="145"/>
                </a:cubicBezTo>
                <a:lnTo>
                  <a:pt x="5621" y="145"/>
                </a:lnTo>
                <a:cubicBezTo>
                  <a:pt x="5621" y="146"/>
                  <a:pt x="5621" y="146"/>
                  <a:pt x="5621" y="146"/>
                </a:cubicBezTo>
                <a:lnTo>
                  <a:pt x="5621" y="146"/>
                </a:lnTo>
                <a:cubicBezTo>
                  <a:pt x="5621" y="146"/>
                  <a:pt x="5621" y="146"/>
                  <a:pt x="5621" y="145"/>
                </a:cubicBezTo>
                <a:lnTo>
                  <a:pt x="5621" y="145"/>
                </a:lnTo>
                <a:cubicBezTo>
                  <a:pt x="5738" y="221"/>
                  <a:pt x="5779" y="369"/>
                  <a:pt x="5798" y="502"/>
                </a:cubicBezTo>
                <a:lnTo>
                  <a:pt x="5798" y="502"/>
                </a:lnTo>
                <a:cubicBezTo>
                  <a:pt x="5797" y="496"/>
                  <a:pt x="5795" y="488"/>
                  <a:pt x="5794" y="479"/>
                </a:cubicBezTo>
                <a:lnTo>
                  <a:pt x="5794" y="479"/>
                </a:lnTo>
                <a:cubicBezTo>
                  <a:pt x="5805" y="552"/>
                  <a:pt x="5809" y="586"/>
                  <a:pt x="5816" y="652"/>
                </a:cubicBezTo>
                <a:cubicBezTo>
                  <a:pt x="5438" y="831"/>
                  <a:pt x="5061" y="1062"/>
                  <a:pt x="4719" y="1307"/>
                </a:cubicBezTo>
                <a:cubicBezTo>
                  <a:pt x="4721" y="1307"/>
                  <a:pt x="4723" y="1306"/>
                  <a:pt x="4723" y="1306"/>
                </a:cubicBezTo>
                <a:cubicBezTo>
                  <a:pt x="4726" y="1306"/>
                  <a:pt x="4716" y="1312"/>
                  <a:pt x="4716" y="1312"/>
                </a:cubicBezTo>
                <a:cubicBezTo>
                  <a:pt x="4477" y="1483"/>
                  <a:pt x="4250" y="1667"/>
                  <a:pt x="4027" y="1862"/>
                </a:cubicBezTo>
                <a:cubicBezTo>
                  <a:pt x="2685" y="3160"/>
                  <a:pt x="0" y="5565"/>
                  <a:pt x="1375" y="7582"/>
                </a:cubicBezTo>
                <a:cubicBezTo>
                  <a:pt x="1606" y="7908"/>
                  <a:pt x="1995" y="8152"/>
                  <a:pt x="2390" y="8152"/>
                </a:cubicBezTo>
                <a:cubicBezTo>
                  <a:pt x="2542" y="8152"/>
                  <a:pt x="2694" y="8116"/>
                  <a:pt x="2839" y="8036"/>
                </a:cubicBezTo>
                <a:cubicBezTo>
                  <a:pt x="2839" y="8036"/>
                  <a:pt x="2842" y="8040"/>
                  <a:pt x="2842" y="8044"/>
                </a:cubicBezTo>
                <a:cubicBezTo>
                  <a:pt x="2747" y="8095"/>
                  <a:pt x="2622" y="8139"/>
                  <a:pt x="2509" y="8154"/>
                </a:cubicBezTo>
                <a:cubicBezTo>
                  <a:pt x="2485" y="8158"/>
                  <a:pt x="2464" y="8162"/>
                  <a:pt x="2468" y="8162"/>
                </a:cubicBezTo>
                <a:cubicBezTo>
                  <a:pt x="2471" y="8162"/>
                  <a:pt x="2485" y="8161"/>
                  <a:pt x="2515" y="8156"/>
                </a:cubicBezTo>
                <a:lnTo>
                  <a:pt x="2515" y="8156"/>
                </a:lnTo>
                <a:cubicBezTo>
                  <a:pt x="2489" y="8161"/>
                  <a:pt x="2468" y="8165"/>
                  <a:pt x="2474" y="8165"/>
                </a:cubicBezTo>
                <a:cubicBezTo>
                  <a:pt x="2477" y="8165"/>
                  <a:pt x="2486" y="8164"/>
                  <a:pt x="2505" y="8161"/>
                </a:cubicBezTo>
                <a:cubicBezTo>
                  <a:pt x="2629" y="8143"/>
                  <a:pt x="2743" y="8110"/>
                  <a:pt x="2849" y="8048"/>
                </a:cubicBezTo>
                <a:cubicBezTo>
                  <a:pt x="3029" y="8260"/>
                  <a:pt x="3235" y="8454"/>
                  <a:pt x="3465" y="8605"/>
                </a:cubicBezTo>
                <a:cubicBezTo>
                  <a:pt x="3362" y="8651"/>
                  <a:pt x="3239" y="8690"/>
                  <a:pt x="3128" y="8713"/>
                </a:cubicBezTo>
                <a:lnTo>
                  <a:pt x="3128" y="8713"/>
                </a:lnTo>
                <a:cubicBezTo>
                  <a:pt x="3144" y="8709"/>
                  <a:pt x="3155" y="8703"/>
                  <a:pt x="3161" y="8700"/>
                </a:cubicBezTo>
                <a:lnTo>
                  <a:pt x="3161" y="8700"/>
                </a:lnTo>
                <a:cubicBezTo>
                  <a:pt x="3113" y="8711"/>
                  <a:pt x="3059" y="8718"/>
                  <a:pt x="3007" y="8726"/>
                </a:cubicBezTo>
                <a:cubicBezTo>
                  <a:pt x="3009" y="8727"/>
                  <a:pt x="3012" y="8727"/>
                  <a:pt x="3015" y="8727"/>
                </a:cubicBezTo>
                <a:cubicBezTo>
                  <a:pt x="3031" y="8727"/>
                  <a:pt x="3054" y="8721"/>
                  <a:pt x="3076" y="8721"/>
                </a:cubicBezTo>
                <a:cubicBezTo>
                  <a:pt x="3080" y="8721"/>
                  <a:pt x="3084" y="8721"/>
                  <a:pt x="3088" y="8722"/>
                </a:cubicBezTo>
                <a:cubicBezTo>
                  <a:pt x="2968" y="8745"/>
                  <a:pt x="2847" y="8756"/>
                  <a:pt x="2727" y="8756"/>
                </a:cubicBezTo>
                <a:cubicBezTo>
                  <a:pt x="2479" y="8756"/>
                  <a:pt x="2234" y="8709"/>
                  <a:pt x="2003" y="8620"/>
                </a:cubicBezTo>
                <a:lnTo>
                  <a:pt x="2003" y="8620"/>
                </a:lnTo>
                <a:cubicBezTo>
                  <a:pt x="2006" y="8623"/>
                  <a:pt x="2010" y="8623"/>
                  <a:pt x="2013" y="8627"/>
                </a:cubicBezTo>
                <a:cubicBezTo>
                  <a:pt x="1947" y="8605"/>
                  <a:pt x="1889" y="8572"/>
                  <a:pt x="1827" y="8546"/>
                </a:cubicBezTo>
                <a:lnTo>
                  <a:pt x="1827" y="8546"/>
                </a:lnTo>
                <a:cubicBezTo>
                  <a:pt x="1830" y="8548"/>
                  <a:pt x="1831" y="8549"/>
                  <a:pt x="1833" y="8551"/>
                </a:cubicBezTo>
                <a:lnTo>
                  <a:pt x="1833" y="8551"/>
                </a:lnTo>
                <a:cubicBezTo>
                  <a:pt x="1822" y="8544"/>
                  <a:pt x="1802" y="8535"/>
                  <a:pt x="1799" y="8535"/>
                </a:cubicBezTo>
                <a:cubicBezTo>
                  <a:pt x="1798" y="8535"/>
                  <a:pt x="1800" y="8537"/>
                  <a:pt x="1808" y="8542"/>
                </a:cubicBezTo>
                <a:cubicBezTo>
                  <a:pt x="1625" y="8466"/>
                  <a:pt x="1431" y="8334"/>
                  <a:pt x="1295" y="8183"/>
                </a:cubicBezTo>
                <a:lnTo>
                  <a:pt x="1295" y="8183"/>
                </a:lnTo>
                <a:cubicBezTo>
                  <a:pt x="1295" y="8183"/>
                  <a:pt x="1295" y="8183"/>
                  <a:pt x="1296" y="8183"/>
                </a:cubicBezTo>
                <a:cubicBezTo>
                  <a:pt x="1302" y="8183"/>
                  <a:pt x="1096" y="7984"/>
                  <a:pt x="1049" y="7908"/>
                </a:cubicBezTo>
                <a:cubicBezTo>
                  <a:pt x="1013" y="7879"/>
                  <a:pt x="983" y="7806"/>
                  <a:pt x="954" y="7758"/>
                </a:cubicBezTo>
                <a:lnTo>
                  <a:pt x="954" y="7758"/>
                </a:lnTo>
                <a:cubicBezTo>
                  <a:pt x="959" y="7764"/>
                  <a:pt x="962" y="7769"/>
                  <a:pt x="966" y="7775"/>
                </a:cubicBezTo>
                <a:lnTo>
                  <a:pt x="966" y="7775"/>
                </a:lnTo>
                <a:cubicBezTo>
                  <a:pt x="948" y="7745"/>
                  <a:pt x="937" y="7723"/>
                  <a:pt x="917" y="7706"/>
                </a:cubicBezTo>
                <a:cubicBezTo>
                  <a:pt x="426" y="6860"/>
                  <a:pt x="683" y="5833"/>
                  <a:pt x="1020" y="4989"/>
                </a:cubicBezTo>
                <a:lnTo>
                  <a:pt x="1020" y="4989"/>
                </a:lnTo>
                <a:cubicBezTo>
                  <a:pt x="1018" y="4993"/>
                  <a:pt x="1016" y="4996"/>
                  <a:pt x="1015" y="4998"/>
                </a:cubicBezTo>
                <a:lnTo>
                  <a:pt x="1015" y="4998"/>
                </a:lnTo>
                <a:cubicBezTo>
                  <a:pt x="1257" y="4355"/>
                  <a:pt x="1637" y="3788"/>
                  <a:pt x="2021" y="3226"/>
                </a:cubicBezTo>
                <a:lnTo>
                  <a:pt x="2021" y="3226"/>
                </a:lnTo>
                <a:cubicBezTo>
                  <a:pt x="2017" y="3229"/>
                  <a:pt x="2013" y="3233"/>
                  <a:pt x="2013" y="3233"/>
                </a:cubicBezTo>
                <a:cubicBezTo>
                  <a:pt x="2017" y="3229"/>
                  <a:pt x="2017" y="3226"/>
                  <a:pt x="2021" y="3221"/>
                </a:cubicBezTo>
                <a:cubicBezTo>
                  <a:pt x="2153" y="3028"/>
                  <a:pt x="2333" y="2815"/>
                  <a:pt x="2475" y="2620"/>
                </a:cubicBezTo>
                <a:lnTo>
                  <a:pt x="2475" y="2620"/>
                </a:lnTo>
                <a:cubicBezTo>
                  <a:pt x="2325" y="2786"/>
                  <a:pt x="2197" y="2979"/>
                  <a:pt x="2054" y="3148"/>
                </a:cubicBezTo>
                <a:cubicBezTo>
                  <a:pt x="2062" y="3138"/>
                  <a:pt x="2071" y="3124"/>
                  <a:pt x="2068" y="3124"/>
                </a:cubicBezTo>
                <a:cubicBezTo>
                  <a:pt x="2067" y="3124"/>
                  <a:pt x="2064" y="3127"/>
                  <a:pt x="2057" y="3133"/>
                </a:cubicBezTo>
                <a:cubicBezTo>
                  <a:pt x="2079" y="3097"/>
                  <a:pt x="2131" y="3057"/>
                  <a:pt x="2149" y="3009"/>
                </a:cubicBezTo>
                <a:lnTo>
                  <a:pt x="2149" y="3009"/>
                </a:lnTo>
                <a:cubicBezTo>
                  <a:pt x="2147" y="3010"/>
                  <a:pt x="2146" y="3012"/>
                  <a:pt x="2145" y="3014"/>
                </a:cubicBezTo>
                <a:lnTo>
                  <a:pt x="2145" y="3014"/>
                </a:lnTo>
                <a:cubicBezTo>
                  <a:pt x="2294" y="2802"/>
                  <a:pt x="2463" y="2602"/>
                  <a:pt x="2619" y="2404"/>
                </a:cubicBezTo>
                <a:lnTo>
                  <a:pt x="2619" y="2404"/>
                </a:lnTo>
                <a:cubicBezTo>
                  <a:pt x="2611" y="2407"/>
                  <a:pt x="2611" y="2407"/>
                  <a:pt x="2607" y="2412"/>
                </a:cubicBezTo>
                <a:cubicBezTo>
                  <a:pt x="2644" y="2363"/>
                  <a:pt x="2765" y="2239"/>
                  <a:pt x="2765" y="2221"/>
                </a:cubicBezTo>
                <a:cubicBezTo>
                  <a:pt x="2769" y="2217"/>
                  <a:pt x="2773" y="2214"/>
                  <a:pt x="2776" y="2209"/>
                </a:cubicBezTo>
                <a:cubicBezTo>
                  <a:pt x="2776" y="2210"/>
                  <a:pt x="2776" y="2210"/>
                  <a:pt x="2777" y="2210"/>
                </a:cubicBezTo>
                <a:cubicBezTo>
                  <a:pt x="2780" y="2210"/>
                  <a:pt x="2802" y="2176"/>
                  <a:pt x="2808" y="2176"/>
                </a:cubicBezTo>
                <a:cubicBezTo>
                  <a:pt x="2808" y="2176"/>
                  <a:pt x="2808" y="2176"/>
                  <a:pt x="2809" y="2177"/>
                </a:cubicBezTo>
                <a:cubicBezTo>
                  <a:pt x="2974" y="1986"/>
                  <a:pt x="3172" y="1759"/>
                  <a:pt x="3355" y="1612"/>
                </a:cubicBezTo>
                <a:cubicBezTo>
                  <a:pt x="3957" y="1071"/>
                  <a:pt x="4535" y="410"/>
                  <a:pt x="5320" y="133"/>
                </a:cubicBezTo>
                <a:lnTo>
                  <a:pt x="5320" y="133"/>
                </a:lnTo>
                <a:cubicBezTo>
                  <a:pt x="5362" y="122"/>
                  <a:pt x="5407" y="111"/>
                  <a:pt x="5447" y="111"/>
                </a:cubicBezTo>
                <a:close/>
                <a:moveTo>
                  <a:pt x="7764" y="2258"/>
                </a:moveTo>
                <a:cubicBezTo>
                  <a:pt x="7764" y="2280"/>
                  <a:pt x="7759" y="2297"/>
                  <a:pt x="7759" y="2324"/>
                </a:cubicBezTo>
                <a:cubicBezTo>
                  <a:pt x="7752" y="2419"/>
                  <a:pt x="7737" y="2500"/>
                  <a:pt x="7734" y="2598"/>
                </a:cubicBezTo>
                <a:lnTo>
                  <a:pt x="7727" y="2598"/>
                </a:lnTo>
                <a:cubicBezTo>
                  <a:pt x="7727" y="2617"/>
                  <a:pt x="7723" y="2635"/>
                  <a:pt x="7727" y="2639"/>
                </a:cubicBezTo>
                <a:lnTo>
                  <a:pt x="7727" y="2642"/>
                </a:lnTo>
                <a:cubicBezTo>
                  <a:pt x="7565" y="3779"/>
                  <a:pt x="7235" y="4927"/>
                  <a:pt x="6839" y="6020"/>
                </a:cubicBezTo>
                <a:cubicBezTo>
                  <a:pt x="6623" y="6599"/>
                  <a:pt x="6340" y="7168"/>
                  <a:pt x="5995" y="7692"/>
                </a:cubicBezTo>
                <a:cubicBezTo>
                  <a:pt x="6003" y="7684"/>
                  <a:pt x="6003" y="7684"/>
                  <a:pt x="6010" y="7681"/>
                </a:cubicBezTo>
                <a:lnTo>
                  <a:pt x="6010" y="7681"/>
                </a:lnTo>
                <a:cubicBezTo>
                  <a:pt x="5706" y="8124"/>
                  <a:pt x="5350" y="8594"/>
                  <a:pt x="4819" y="8762"/>
                </a:cubicBezTo>
                <a:lnTo>
                  <a:pt x="4822" y="8762"/>
                </a:lnTo>
                <a:cubicBezTo>
                  <a:pt x="4819" y="8766"/>
                  <a:pt x="4815" y="8766"/>
                  <a:pt x="4815" y="8766"/>
                </a:cubicBezTo>
                <a:cubicBezTo>
                  <a:pt x="4811" y="8766"/>
                  <a:pt x="4807" y="8770"/>
                  <a:pt x="4807" y="8770"/>
                </a:cubicBezTo>
                <a:cubicBezTo>
                  <a:pt x="4706" y="8801"/>
                  <a:pt x="4589" y="8817"/>
                  <a:pt x="4466" y="8817"/>
                </a:cubicBezTo>
                <a:cubicBezTo>
                  <a:pt x="4231" y="8817"/>
                  <a:pt x="3976" y="8760"/>
                  <a:pt x="3773" y="8649"/>
                </a:cubicBezTo>
                <a:cubicBezTo>
                  <a:pt x="5137" y="7835"/>
                  <a:pt x="5849" y="6269"/>
                  <a:pt x="6281" y="4795"/>
                </a:cubicBezTo>
                <a:cubicBezTo>
                  <a:pt x="6291" y="4796"/>
                  <a:pt x="6301" y="4796"/>
                  <a:pt x="6310" y="4796"/>
                </a:cubicBezTo>
                <a:cubicBezTo>
                  <a:pt x="6347" y="4796"/>
                  <a:pt x="6378" y="4791"/>
                  <a:pt x="6413" y="4788"/>
                </a:cubicBezTo>
                <a:lnTo>
                  <a:pt x="6403" y="4783"/>
                </a:lnTo>
                <a:cubicBezTo>
                  <a:pt x="6483" y="4769"/>
                  <a:pt x="6549" y="4769"/>
                  <a:pt x="6630" y="4758"/>
                </a:cubicBezTo>
                <a:cubicBezTo>
                  <a:pt x="6619" y="4758"/>
                  <a:pt x="6608" y="4754"/>
                  <a:pt x="6601" y="4754"/>
                </a:cubicBezTo>
                <a:cubicBezTo>
                  <a:pt x="6615" y="4732"/>
                  <a:pt x="6751" y="4732"/>
                  <a:pt x="6810" y="4722"/>
                </a:cubicBezTo>
                <a:cubicBezTo>
                  <a:pt x="6784" y="4714"/>
                  <a:pt x="6751" y="4714"/>
                  <a:pt x="6722" y="4710"/>
                </a:cubicBezTo>
                <a:cubicBezTo>
                  <a:pt x="6733" y="4707"/>
                  <a:pt x="6740" y="4707"/>
                  <a:pt x="6751" y="4707"/>
                </a:cubicBezTo>
                <a:cubicBezTo>
                  <a:pt x="6711" y="4700"/>
                  <a:pt x="6689" y="4685"/>
                  <a:pt x="6714" y="4681"/>
                </a:cubicBezTo>
                <a:cubicBezTo>
                  <a:pt x="6692" y="4678"/>
                  <a:pt x="6711" y="4670"/>
                  <a:pt x="6703" y="4666"/>
                </a:cubicBezTo>
                <a:cubicBezTo>
                  <a:pt x="6736" y="4663"/>
                  <a:pt x="6802" y="4656"/>
                  <a:pt x="6810" y="4644"/>
                </a:cubicBezTo>
                <a:lnTo>
                  <a:pt x="6810" y="4644"/>
                </a:lnTo>
                <a:cubicBezTo>
                  <a:pt x="6726" y="4658"/>
                  <a:pt x="6643" y="4664"/>
                  <a:pt x="6560" y="4664"/>
                </a:cubicBezTo>
                <a:cubicBezTo>
                  <a:pt x="6482" y="4664"/>
                  <a:pt x="6403" y="4659"/>
                  <a:pt x="6322" y="4648"/>
                </a:cubicBezTo>
                <a:cubicBezTo>
                  <a:pt x="6491" y="4021"/>
                  <a:pt x="6604" y="3387"/>
                  <a:pt x="6637" y="2742"/>
                </a:cubicBezTo>
                <a:cubicBezTo>
                  <a:pt x="7000" y="2558"/>
                  <a:pt x="7378" y="2385"/>
                  <a:pt x="7764" y="2258"/>
                </a:cubicBezTo>
                <a:close/>
                <a:moveTo>
                  <a:pt x="5492" y="1"/>
                </a:moveTo>
                <a:cubicBezTo>
                  <a:pt x="5253" y="1"/>
                  <a:pt x="4958" y="144"/>
                  <a:pt x="4711" y="304"/>
                </a:cubicBezTo>
                <a:lnTo>
                  <a:pt x="4711" y="304"/>
                </a:lnTo>
                <a:cubicBezTo>
                  <a:pt x="4726" y="294"/>
                  <a:pt x="4741" y="283"/>
                  <a:pt x="4756" y="274"/>
                </a:cubicBezTo>
                <a:lnTo>
                  <a:pt x="4756" y="274"/>
                </a:lnTo>
                <a:cubicBezTo>
                  <a:pt x="4740" y="283"/>
                  <a:pt x="4725" y="293"/>
                  <a:pt x="4710" y="302"/>
                </a:cubicBezTo>
                <a:lnTo>
                  <a:pt x="4710" y="302"/>
                </a:lnTo>
                <a:cubicBezTo>
                  <a:pt x="4705" y="306"/>
                  <a:pt x="4701" y="310"/>
                  <a:pt x="4696" y="314"/>
                </a:cubicBezTo>
                <a:lnTo>
                  <a:pt x="4696" y="314"/>
                </a:lnTo>
                <a:cubicBezTo>
                  <a:pt x="4633" y="355"/>
                  <a:pt x="4573" y="397"/>
                  <a:pt x="4518" y="439"/>
                </a:cubicBezTo>
                <a:cubicBezTo>
                  <a:pt x="4560" y="405"/>
                  <a:pt x="4600" y="376"/>
                  <a:pt x="4641" y="347"/>
                </a:cubicBezTo>
                <a:lnTo>
                  <a:pt x="4641" y="347"/>
                </a:lnTo>
                <a:cubicBezTo>
                  <a:pt x="4031" y="747"/>
                  <a:pt x="3506" y="1292"/>
                  <a:pt x="2989" y="1803"/>
                </a:cubicBezTo>
                <a:cubicBezTo>
                  <a:pt x="3095" y="1708"/>
                  <a:pt x="3198" y="1586"/>
                  <a:pt x="3315" y="1502"/>
                </a:cubicBezTo>
                <a:lnTo>
                  <a:pt x="3315" y="1502"/>
                </a:lnTo>
                <a:cubicBezTo>
                  <a:pt x="3253" y="1590"/>
                  <a:pt x="3139" y="1659"/>
                  <a:pt x="3088" y="1752"/>
                </a:cubicBezTo>
                <a:cubicBezTo>
                  <a:pt x="2606" y="2262"/>
                  <a:pt x="2159" y="2815"/>
                  <a:pt x="1748" y="3386"/>
                </a:cubicBezTo>
                <a:lnTo>
                  <a:pt x="1748" y="3386"/>
                </a:lnTo>
                <a:cubicBezTo>
                  <a:pt x="1751" y="3380"/>
                  <a:pt x="1752" y="3376"/>
                  <a:pt x="1751" y="3376"/>
                </a:cubicBezTo>
                <a:cubicBezTo>
                  <a:pt x="1750" y="3376"/>
                  <a:pt x="1746" y="3379"/>
                  <a:pt x="1739" y="3387"/>
                </a:cubicBezTo>
                <a:lnTo>
                  <a:pt x="1735" y="3383"/>
                </a:lnTo>
                <a:cubicBezTo>
                  <a:pt x="1771" y="3328"/>
                  <a:pt x="1797" y="3292"/>
                  <a:pt x="1830" y="3236"/>
                </a:cubicBezTo>
                <a:lnTo>
                  <a:pt x="1830" y="3236"/>
                </a:lnTo>
                <a:cubicBezTo>
                  <a:pt x="1027" y="4436"/>
                  <a:pt x="147" y="6020"/>
                  <a:pt x="664" y="7494"/>
                </a:cubicBezTo>
                <a:cubicBezTo>
                  <a:pt x="950" y="8238"/>
                  <a:pt x="1673" y="8803"/>
                  <a:pt x="2461" y="8906"/>
                </a:cubicBezTo>
                <a:cubicBezTo>
                  <a:pt x="2555" y="8918"/>
                  <a:pt x="2651" y="8924"/>
                  <a:pt x="2748" y="8924"/>
                </a:cubicBezTo>
                <a:cubicBezTo>
                  <a:pt x="2939" y="8924"/>
                  <a:pt x="3131" y="8899"/>
                  <a:pt x="3311" y="8843"/>
                </a:cubicBezTo>
                <a:cubicBezTo>
                  <a:pt x="3492" y="8789"/>
                  <a:pt x="3558" y="8740"/>
                  <a:pt x="3641" y="8740"/>
                </a:cubicBezTo>
                <a:cubicBezTo>
                  <a:pt x="3703" y="8740"/>
                  <a:pt x="3774" y="8767"/>
                  <a:pt x="3909" y="8840"/>
                </a:cubicBezTo>
                <a:cubicBezTo>
                  <a:pt x="4067" y="8920"/>
                  <a:pt x="4257" y="8942"/>
                  <a:pt x="4441" y="8946"/>
                </a:cubicBezTo>
                <a:cubicBezTo>
                  <a:pt x="5885" y="8942"/>
                  <a:pt x="6575" y="7043"/>
                  <a:pt x="7052" y="5924"/>
                </a:cubicBezTo>
                <a:cubicBezTo>
                  <a:pt x="7052" y="5924"/>
                  <a:pt x="7048" y="5924"/>
                  <a:pt x="7052" y="5921"/>
                </a:cubicBezTo>
                <a:lnTo>
                  <a:pt x="7052" y="5921"/>
                </a:lnTo>
                <a:cubicBezTo>
                  <a:pt x="7050" y="5922"/>
                  <a:pt x="7049" y="5923"/>
                  <a:pt x="7049" y="5923"/>
                </a:cubicBezTo>
                <a:cubicBezTo>
                  <a:pt x="7047" y="5923"/>
                  <a:pt x="7052" y="5916"/>
                  <a:pt x="7052" y="5913"/>
                </a:cubicBezTo>
                <a:lnTo>
                  <a:pt x="7052" y="5917"/>
                </a:lnTo>
                <a:cubicBezTo>
                  <a:pt x="7158" y="5656"/>
                  <a:pt x="7246" y="5400"/>
                  <a:pt x="7327" y="5132"/>
                </a:cubicBezTo>
                <a:lnTo>
                  <a:pt x="7327" y="5132"/>
                </a:lnTo>
                <a:lnTo>
                  <a:pt x="7319" y="5143"/>
                </a:lnTo>
                <a:cubicBezTo>
                  <a:pt x="7338" y="5084"/>
                  <a:pt x="7367" y="4996"/>
                  <a:pt x="7375" y="4945"/>
                </a:cubicBezTo>
                <a:lnTo>
                  <a:pt x="7375" y="4945"/>
                </a:lnTo>
                <a:cubicBezTo>
                  <a:pt x="7373" y="4947"/>
                  <a:pt x="7372" y="4947"/>
                  <a:pt x="7372" y="4947"/>
                </a:cubicBezTo>
                <a:cubicBezTo>
                  <a:pt x="7370" y="4947"/>
                  <a:pt x="7375" y="4937"/>
                  <a:pt x="7375" y="4937"/>
                </a:cubicBezTo>
                <a:cubicBezTo>
                  <a:pt x="7381" y="4899"/>
                  <a:pt x="7414" y="4838"/>
                  <a:pt x="7412" y="4812"/>
                </a:cubicBezTo>
                <a:lnTo>
                  <a:pt x="7412" y="4812"/>
                </a:lnTo>
                <a:cubicBezTo>
                  <a:pt x="7413" y="4809"/>
                  <a:pt x="7415" y="4805"/>
                  <a:pt x="7415" y="4805"/>
                </a:cubicBezTo>
                <a:cubicBezTo>
                  <a:pt x="7433" y="4751"/>
                  <a:pt x="7441" y="4692"/>
                  <a:pt x="7448" y="4656"/>
                </a:cubicBezTo>
                <a:cubicBezTo>
                  <a:pt x="7444" y="4615"/>
                  <a:pt x="7488" y="4516"/>
                  <a:pt x="7488" y="4472"/>
                </a:cubicBezTo>
                <a:cubicBezTo>
                  <a:pt x="7494" y="4456"/>
                  <a:pt x="7504" y="4419"/>
                  <a:pt x="7501" y="4419"/>
                </a:cubicBezTo>
                <a:lnTo>
                  <a:pt x="7501" y="4419"/>
                </a:lnTo>
                <a:cubicBezTo>
                  <a:pt x="7501" y="4419"/>
                  <a:pt x="7501" y="4419"/>
                  <a:pt x="7501" y="4419"/>
                </a:cubicBezTo>
                <a:lnTo>
                  <a:pt x="7501" y="4419"/>
                </a:lnTo>
                <a:cubicBezTo>
                  <a:pt x="7502" y="4417"/>
                  <a:pt x="7503" y="4415"/>
                  <a:pt x="7503" y="4414"/>
                </a:cubicBezTo>
                <a:cubicBezTo>
                  <a:pt x="7683" y="3683"/>
                  <a:pt x="7906" y="2954"/>
                  <a:pt x="7935" y="2187"/>
                </a:cubicBezTo>
                <a:cubicBezTo>
                  <a:pt x="8089" y="2129"/>
                  <a:pt x="8262" y="2067"/>
                  <a:pt x="8416" y="2004"/>
                </a:cubicBezTo>
                <a:cubicBezTo>
                  <a:pt x="8569" y="1940"/>
                  <a:pt x="8504" y="1714"/>
                  <a:pt x="8357" y="1714"/>
                </a:cubicBezTo>
                <a:cubicBezTo>
                  <a:pt x="8345" y="1714"/>
                  <a:pt x="8333" y="1715"/>
                  <a:pt x="8321" y="1718"/>
                </a:cubicBezTo>
                <a:cubicBezTo>
                  <a:pt x="8207" y="1744"/>
                  <a:pt x="8050" y="1791"/>
                  <a:pt x="7943" y="1825"/>
                </a:cubicBezTo>
                <a:cubicBezTo>
                  <a:pt x="7932" y="1363"/>
                  <a:pt x="7881" y="809"/>
                  <a:pt x="7488" y="498"/>
                </a:cubicBezTo>
                <a:cubicBezTo>
                  <a:pt x="7327" y="377"/>
                  <a:pt x="7139" y="333"/>
                  <a:pt x="6946" y="333"/>
                </a:cubicBezTo>
                <a:cubicBezTo>
                  <a:pt x="6724" y="333"/>
                  <a:pt x="6495" y="391"/>
                  <a:pt x="6293" y="456"/>
                </a:cubicBezTo>
                <a:lnTo>
                  <a:pt x="6293" y="456"/>
                </a:lnTo>
                <a:cubicBezTo>
                  <a:pt x="6296" y="454"/>
                  <a:pt x="6299" y="452"/>
                  <a:pt x="6303" y="449"/>
                </a:cubicBezTo>
                <a:lnTo>
                  <a:pt x="6303" y="449"/>
                </a:lnTo>
                <a:cubicBezTo>
                  <a:pt x="6175" y="493"/>
                  <a:pt x="6058" y="534"/>
                  <a:pt x="5944" y="589"/>
                </a:cubicBezTo>
                <a:cubicBezTo>
                  <a:pt x="5925" y="152"/>
                  <a:pt x="5737" y="1"/>
                  <a:pt x="5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7" name="Google Shape;4037;p42"/>
          <p:cNvSpPr/>
          <p:nvPr/>
        </p:nvSpPr>
        <p:spPr>
          <a:xfrm rot="18550383">
            <a:off x="326984" y="1015636"/>
            <a:ext cx="740134" cy="908014"/>
          </a:xfrm>
          <a:custGeom>
            <a:avLst/>
            <a:gdLst/>
            <a:ahLst/>
            <a:cxnLst/>
            <a:rect l="l" t="t" r="r" b="b"/>
            <a:pathLst>
              <a:path w="12072" h="14809" extrusionOk="0">
                <a:moveTo>
                  <a:pt x="7398" y="1"/>
                </a:moveTo>
                <a:cubicBezTo>
                  <a:pt x="7391" y="1"/>
                  <a:pt x="7385" y="1"/>
                  <a:pt x="7378" y="1"/>
                </a:cubicBezTo>
                <a:cubicBezTo>
                  <a:pt x="6703" y="9"/>
                  <a:pt x="6153" y="600"/>
                  <a:pt x="6187" y="1270"/>
                </a:cubicBezTo>
                <a:cubicBezTo>
                  <a:pt x="6205" y="1644"/>
                  <a:pt x="6395" y="1974"/>
                  <a:pt x="6678" y="2184"/>
                </a:cubicBezTo>
                <a:cubicBezTo>
                  <a:pt x="6796" y="2272"/>
                  <a:pt x="6862" y="2414"/>
                  <a:pt x="6862" y="2561"/>
                </a:cubicBezTo>
                <a:cubicBezTo>
                  <a:pt x="6862" y="2660"/>
                  <a:pt x="6781" y="2741"/>
                  <a:pt x="6681" y="2741"/>
                </a:cubicBezTo>
                <a:lnTo>
                  <a:pt x="4254" y="2741"/>
                </a:lnTo>
                <a:cubicBezTo>
                  <a:pt x="4239" y="2741"/>
                  <a:pt x="4225" y="2744"/>
                  <a:pt x="4210" y="2748"/>
                </a:cubicBezTo>
                <a:lnTo>
                  <a:pt x="2751" y="2748"/>
                </a:lnTo>
                <a:lnTo>
                  <a:pt x="2751" y="4244"/>
                </a:lnTo>
                <a:lnTo>
                  <a:pt x="2751" y="6672"/>
                </a:lnTo>
                <a:cubicBezTo>
                  <a:pt x="2751" y="6771"/>
                  <a:pt x="2670" y="6852"/>
                  <a:pt x="2572" y="6852"/>
                </a:cubicBezTo>
                <a:lnTo>
                  <a:pt x="2520" y="6852"/>
                </a:lnTo>
                <a:cubicBezTo>
                  <a:pt x="2381" y="6852"/>
                  <a:pt x="2252" y="6782"/>
                  <a:pt x="2168" y="6672"/>
                </a:cubicBezTo>
                <a:cubicBezTo>
                  <a:pt x="1948" y="6393"/>
                  <a:pt x="1603" y="6214"/>
                  <a:pt x="1218" y="6214"/>
                </a:cubicBezTo>
                <a:cubicBezTo>
                  <a:pt x="543" y="6214"/>
                  <a:pt x="1" y="6767"/>
                  <a:pt x="8" y="7442"/>
                </a:cubicBezTo>
                <a:cubicBezTo>
                  <a:pt x="19" y="8094"/>
                  <a:pt x="576" y="8635"/>
                  <a:pt x="1224" y="8635"/>
                </a:cubicBezTo>
                <a:cubicBezTo>
                  <a:pt x="1243" y="8635"/>
                  <a:pt x="1262" y="8635"/>
                  <a:pt x="1280" y="8634"/>
                </a:cubicBezTo>
                <a:cubicBezTo>
                  <a:pt x="1655" y="8612"/>
                  <a:pt x="1985" y="8424"/>
                  <a:pt x="2193" y="8138"/>
                </a:cubicBezTo>
                <a:cubicBezTo>
                  <a:pt x="2281" y="8021"/>
                  <a:pt x="2425" y="7959"/>
                  <a:pt x="2572" y="7959"/>
                </a:cubicBezTo>
                <a:cubicBezTo>
                  <a:pt x="2670" y="7959"/>
                  <a:pt x="2751" y="8040"/>
                  <a:pt x="2751" y="8138"/>
                </a:cubicBezTo>
                <a:lnTo>
                  <a:pt x="2751" y="10566"/>
                </a:lnTo>
                <a:lnTo>
                  <a:pt x="2751" y="12062"/>
                </a:lnTo>
                <a:lnTo>
                  <a:pt x="2758" y="12062"/>
                </a:lnTo>
                <a:lnTo>
                  <a:pt x="2758" y="12070"/>
                </a:lnTo>
                <a:lnTo>
                  <a:pt x="6681" y="12070"/>
                </a:lnTo>
                <a:cubicBezTo>
                  <a:pt x="6781" y="12070"/>
                  <a:pt x="6862" y="12150"/>
                  <a:pt x="6862" y="12249"/>
                </a:cubicBezTo>
                <a:lnTo>
                  <a:pt x="6862" y="12300"/>
                </a:lnTo>
                <a:cubicBezTo>
                  <a:pt x="6862" y="12440"/>
                  <a:pt x="6788" y="12564"/>
                  <a:pt x="6681" y="12652"/>
                </a:cubicBezTo>
                <a:cubicBezTo>
                  <a:pt x="6403" y="12872"/>
                  <a:pt x="6224" y="13217"/>
                  <a:pt x="6224" y="13598"/>
                </a:cubicBezTo>
                <a:cubicBezTo>
                  <a:pt x="6224" y="14266"/>
                  <a:pt x="6763" y="14808"/>
                  <a:pt x="7431" y="14808"/>
                </a:cubicBezTo>
                <a:cubicBezTo>
                  <a:pt x="7438" y="14808"/>
                  <a:pt x="7445" y="14808"/>
                  <a:pt x="7452" y="14808"/>
                </a:cubicBezTo>
                <a:cubicBezTo>
                  <a:pt x="8123" y="14801"/>
                  <a:pt x="8673" y="14211"/>
                  <a:pt x="8640" y="13540"/>
                </a:cubicBezTo>
                <a:cubicBezTo>
                  <a:pt x="8622" y="13163"/>
                  <a:pt x="8435" y="12836"/>
                  <a:pt x="8149" y="12627"/>
                </a:cubicBezTo>
                <a:cubicBezTo>
                  <a:pt x="8031" y="12539"/>
                  <a:pt x="7969" y="12396"/>
                  <a:pt x="7969" y="12249"/>
                </a:cubicBezTo>
                <a:cubicBezTo>
                  <a:pt x="7969" y="12150"/>
                  <a:pt x="8050" y="12070"/>
                  <a:pt x="8149" y="12070"/>
                </a:cubicBezTo>
                <a:lnTo>
                  <a:pt x="12072" y="12070"/>
                </a:lnTo>
                <a:lnTo>
                  <a:pt x="12072" y="8102"/>
                </a:lnTo>
                <a:cubicBezTo>
                  <a:pt x="12050" y="8025"/>
                  <a:pt x="11984" y="7966"/>
                  <a:pt x="11900" y="7966"/>
                </a:cubicBezTo>
                <a:cubicBezTo>
                  <a:pt x="11753" y="7966"/>
                  <a:pt x="11610" y="8028"/>
                  <a:pt x="11522" y="8146"/>
                </a:cubicBezTo>
                <a:cubicBezTo>
                  <a:pt x="11317" y="8432"/>
                  <a:pt x="10987" y="8619"/>
                  <a:pt x="10613" y="8637"/>
                </a:cubicBezTo>
                <a:cubicBezTo>
                  <a:pt x="10591" y="8638"/>
                  <a:pt x="10570" y="8639"/>
                  <a:pt x="10549" y="8639"/>
                </a:cubicBezTo>
                <a:cubicBezTo>
                  <a:pt x="9905" y="8639"/>
                  <a:pt x="9351" y="8099"/>
                  <a:pt x="9340" y="7449"/>
                </a:cubicBezTo>
                <a:cubicBezTo>
                  <a:pt x="9330" y="6771"/>
                  <a:pt x="9876" y="6221"/>
                  <a:pt x="10550" y="6221"/>
                </a:cubicBezTo>
                <a:cubicBezTo>
                  <a:pt x="10936" y="6221"/>
                  <a:pt x="11276" y="6400"/>
                  <a:pt x="11500" y="6679"/>
                </a:cubicBezTo>
                <a:cubicBezTo>
                  <a:pt x="11584" y="6786"/>
                  <a:pt x="11709" y="6859"/>
                  <a:pt x="11848" y="6859"/>
                </a:cubicBezTo>
                <a:lnTo>
                  <a:pt x="11900" y="6859"/>
                </a:lnTo>
                <a:cubicBezTo>
                  <a:pt x="11984" y="6859"/>
                  <a:pt x="12050" y="6800"/>
                  <a:pt x="12072" y="6723"/>
                </a:cubicBezTo>
                <a:lnTo>
                  <a:pt x="12072" y="2756"/>
                </a:lnTo>
                <a:lnTo>
                  <a:pt x="10642" y="2756"/>
                </a:lnTo>
                <a:cubicBezTo>
                  <a:pt x="10620" y="2748"/>
                  <a:pt x="10598" y="2741"/>
                  <a:pt x="10572" y="2741"/>
                </a:cubicBezTo>
                <a:lnTo>
                  <a:pt x="8149" y="2741"/>
                </a:lnTo>
                <a:cubicBezTo>
                  <a:pt x="8050" y="2741"/>
                  <a:pt x="7969" y="2660"/>
                  <a:pt x="7969" y="2561"/>
                </a:cubicBezTo>
                <a:lnTo>
                  <a:pt x="7969" y="2509"/>
                </a:lnTo>
                <a:cubicBezTo>
                  <a:pt x="7969" y="2370"/>
                  <a:pt x="8039" y="2245"/>
                  <a:pt x="8149" y="2157"/>
                </a:cubicBezTo>
                <a:cubicBezTo>
                  <a:pt x="8428" y="1937"/>
                  <a:pt x="8607" y="1593"/>
                  <a:pt x="8607" y="1211"/>
                </a:cubicBezTo>
                <a:cubicBezTo>
                  <a:pt x="8607" y="544"/>
                  <a:pt x="8064" y="1"/>
                  <a:pt x="7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38" name="Google Shape;4038;p42"/>
          <p:cNvGrpSpPr/>
          <p:nvPr/>
        </p:nvGrpSpPr>
        <p:grpSpPr>
          <a:xfrm rot="1171994">
            <a:off x="1141307" y="1007256"/>
            <a:ext cx="484818" cy="677751"/>
            <a:chOff x="3378250" y="2315400"/>
            <a:chExt cx="621384" cy="868760"/>
          </a:xfrm>
        </p:grpSpPr>
        <p:sp>
          <p:nvSpPr>
            <p:cNvPr id="4039" name="Google Shape;4039;p42"/>
            <p:cNvSpPr/>
            <p:nvPr/>
          </p:nvSpPr>
          <p:spPr>
            <a:xfrm>
              <a:off x="3564829" y="2609991"/>
              <a:ext cx="434804" cy="220150"/>
            </a:xfrm>
            <a:custGeom>
              <a:avLst/>
              <a:gdLst/>
              <a:ahLst/>
              <a:cxnLst/>
              <a:rect l="l" t="t" r="r" b="b"/>
              <a:pathLst>
                <a:path w="8860" h="4486" extrusionOk="0">
                  <a:moveTo>
                    <a:pt x="8582" y="1468"/>
                  </a:moveTo>
                  <a:lnTo>
                    <a:pt x="8582" y="1471"/>
                  </a:lnTo>
                  <a:lnTo>
                    <a:pt x="8577" y="1468"/>
                  </a:lnTo>
                  <a:close/>
                  <a:moveTo>
                    <a:pt x="7910" y="1607"/>
                  </a:moveTo>
                  <a:lnTo>
                    <a:pt x="7910" y="1610"/>
                  </a:lnTo>
                  <a:cubicBezTo>
                    <a:pt x="7907" y="1610"/>
                    <a:pt x="7903" y="1610"/>
                    <a:pt x="7899" y="1615"/>
                  </a:cubicBezTo>
                  <a:lnTo>
                    <a:pt x="7899" y="1610"/>
                  </a:lnTo>
                  <a:cubicBezTo>
                    <a:pt x="7903" y="1610"/>
                    <a:pt x="7907" y="1610"/>
                    <a:pt x="7910" y="1607"/>
                  </a:cubicBezTo>
                  <a:close/>
                  <a:moveTo>
                    <a:pt x="8343" y="1637"/>
                  </a:moveTo>
                  <a:lnTo>
                    <a:pt x="8343" y="1640"/>
                  </a:lnTo>
                  <a:lnTo>
                    <a:pt x="8339" y="1640"/>
                  </a:lnTo>
                  <a:lnTo>
                    <a:pt x="8339" y="1637"/>
                  </a:lnTo>
                  <a:close/>
                  <a:moveTo>
                    <a:pt x="8354" y="1637"/>
                  </a:moveTo>
                  <a:cubicBezTo>
                    <a:pt x="8354" y="1640"/>
                    <a:pt x="8357" y="1640"/>
                    <a:pt x="8357" y="1644"/>
                  </a:cubicBezTo>
                  <a:cubicBezTo>
                    <a:pt x="8350" y="1647"/>
                    <a:pt x="8343" y="1647"/>
                    <a:pt x="8335" y="1647"/>
                  </a:cubicBezTo>
                  <a:cubicBezTo>
                    <a:pt x="8339" y="1644"/>
                    <a:pt x="8343" y="1644"/>
                    <a:pt x="8347" y="1644"/>
                  </a:cubicBezTo>
                  <a:cubicBezTo>
                    <a:pt x="8350" y="1640"/>
                    <a:pt x="8350" y="1640"/>
                    <a:pt x="8354" y="1637"/>
                  </a:cubicBezTo>
                  <a:close/>
                  <a:moveTo>
                    <a:pt x="8071" y="1647"/>
                  </a:moveTo>
                  <a:lnTo>
                    <a:pt x="8068" y="1651"/>
                  </a:lnTo>
                  <a:lnTo>
                    <a:pt x="8068" y="1647"/>
                  </a:lnTo>
                  <a:close/>
                  <a:moveTo>
                    <a:pt x="8281" y="1654"/>
                  </a:moveTo>
                  <a:cubicBezTo>
                    <a:pt x="8277" y="1659"/>
                    <a:pt x="8273" y="1659"/>
                    <a:pt x="8269" y="1662"/>
                  </a:cubicBezTo>
                  <a:cubicBezTo>
                    <a:pt x="8266" y="1659"/>
                    <a:pt x="8266" y="1654"/>
                    <a:pt x="8281" y="1654"/>
                  </a:cubicBezTo>
                  <a:close/>
                  <a:moveTo>
                    <a:pt x="7834" y="1674"/>
                  </a:moveTo>
                  <a:cubicBezTo>
                    <a:pt x="7835" y="1674"/>
                    <a:pt x="7836" y="1676"/>
                    <a:pt x="7833" y="1681"/>
                  </a:cubicBezTo>
                  <a:cubicBezTo>
                    <a:pt x="7833" y="1676"/>
                    <a:pt x="7829" y="1676"/>
                    <a:pt x="7829" y="1676"/>
                  </a:cubicBezTo>
                  <a:cubicBezTo>
                    <a:pt x="7831" y="1675"/>
                    <a:pt x="7832" y="1674"/>
                    <a:pt x="7834" y="1674"/>
                  </a:cubicBezTo>
                  <a:close/>
                  <a:moveTo>
                    <a:pt x="8416" y="1676"/>
                  </a:moveTo>
                  <a:lnTo>
                    <a:pt x="8416" y="1681"/>
                  </a:lnTo>
                  <a:lnTo>
                    <a:pt x="8398" y="1681"/>
                  </a:lnTo>
                  <a:cubicBezTo>
                    <a:pt x="8406" y="1676"/>
                    <a:pt x="8409" y="1676"/>
                    <a:pt x="8413" y="1676"/>
                  </a:cubicBezTo>
                  <a:close/>
                  <a:moveTo>
                    <a:pt x="8277" y="1691"/>
                  </a:moveTo>
                  <a:lnTo>
                    <a:pt x="8273" y="1695"/>
                  </a:lnTo>
                  <a:cubicBezTo>
                    <a:pt x="8273" y="1695"/>
                    <a:pt x="8269" y="1695"/>
                    <a:pt x="8269" y="1691"/>
                  </a:cubicBezTo>
                  <a:close/>
                  <a:moveTo>
                    <a:pt x="8233" y="1720"/>
                  </a:moveTo>
                  <a:lnTo>
                    <a:pt x="8233" y="1725"/>
                  </a:lnTo>
                  <a:lnTo>
                    <a:pt x="8229" y="1725"/>
                  </a:lnTo>
                  <a:lnTo>
                    <a:pt x="8229" y="1720"/>
                  </a:lnTo>
                  <a:close/>
                  <a:moveTo>
                    <a:pt x="7470" y="1977"/>
                  </a:moveTo>
                  <a:lnTo>
                    <a:pt x="7470" y="1979"/>
                  </a:lnTo>
                  <a:lnTo>
                    <a:pt x="7470" y="1979"/>
                  </a:lnTo>
                  <a:cubicBezTo>
                    <a:pt x="7469" y="1978"/>
                    <a:pt x="7468" y="1978"/>
                    <a:pt x="7466" y="1977"/>
                  </a:cubicBezTo>
                  <a:lnTo>
                    <a:pt x="7466" y="1977"/>
                  </a:lnTo>
                  <a:lnTo>
                    <a:pt x="7470" y="1981"/>
                  </a:lnTo>
                  <a:lnTo>
                    <a:pt x="7470" y="1979"/>
                  </a:lnTo>
                  <a:lnTo>
                    <a:pt x="7470" y="1979"/>
                  </a:lnTo>
                  <a:cubicBezTo>
                    <a:pt x="7471" y="1979"/>
                    <a:pt x="7472" y="1980"/>
                    <a:pt x="7472" y="1980"/>
                  </a:cubicBezTo>
                  <a:cubicBezTo>
                    <a:pt x="7473" y="1980"/>
                    <a:pt x="7472" y="1979"/>
                    <a:pt x="7470" y="1977"/>
                  </a:cubicBezTo>
                  <a:lnTo>
                    <a:pt x="7470" y="1977"/>
                  </a:lnTo>
                  <a:cubicBezTo>
                    <a:pt x="7474" y="1981"/>
                    <a:pt x="7474" y="1981"/>
                    <a:pt x="7477" y="1981"/>
                  </a:cubicBezTo>
                  <a:lnTo>
                    <a:pt x="7474" y="1984"/>
                  </a:lnTo>
                  <a:lnTo>
                    <a:pt x="7470" y="1981"/>
                  </a:lnTo>
                  <a:lnTo>
                    <a:pt x="7470" y="1981"/>
                  </a:lnTo>
                  <a:lnTo>
                    <a:pt x="7466" y="1977"/>
                  </a:lnTo>
                  <a:close/>
                  <a:moveTo>
                    <a:pt x="7668" y="1984"/>
                  </a:moveTo>
                  <a:cubicBezTo>
                    <a:pt x="7672" y="1985"/>
                    <a:pt x="7672" y="1985"/>
                    <a:pt x="7672" y="1989"/>
                  </a:cubicBezTo>
                  <a:cubicBezTo>
                    <a:pt x="7669" y="1989"/>
                    <a:pt x="7665" y="1990"/>
                    <a:pt x="7664" y="1990"/>
                  </a:cubicBezTo>
                  <a:cubicBezTo>
                    <a:pt x="7663" y="1990"/>
                    <a:pt x="7663" y="1990"/>
                    <a:pt x="7664" y="1989"/>
                  </a:cubicBezTo>
                  <a:cubicBezTo>
                    <a:pt x="7666" y="1986"/>
                    <a:pt x="7667" y="1985"/>
                    <a:pt x="7668" y="1984"/>
                  </a:cubicBezTo>
                  <a:close/>
                  <a:moveTo>
                    <a:pt x="7408" y="1989"/>
                  </a:moveTo>
                  <a:lnTo>
                    <a:pt x="7408" y="1992"/>
                  </a:lnTo>
                  <a:lnTo>
                    <a:pt x="7404" y="1992"/>
                  </a:lnTo>
                  <a:lnTo>
                    <a:pt x="7404" y="1989"/>
                  </a:lnTo>
                  <a:close/>
                  <a:moveTo>
                    <a:pt x="7442" y="1991"/>
                  </a:moveTo>
                  <a:cubicBezTo>
                    <a:pt x="7444" y="1991"/>
                    <a:pt x="7446" y="1992"/>
                    <a:pt x="7448" y="1992"/>
                  </a:cubicBezTo>
                  <a:cubicBezTo>
                    <a:pt x="7444" y="1996"/>
                    <a:pt x="7442" y="1996"/>
                    <a:pt x="7440" y="1996"/>
                  </a:cubicBezTo>
                  <a:cubicBezTo>
                    <a:pt x="7437" y="1996"/>
                    <a:pt x="7435" y="1996"/>
                    <a:pt x="7433" y="1996"/>
                  </a:cubicBezTo>
                  <a:cubicBezTo>
                    <a:pt x="7437" y="1992"/>
                    <a:pt x="7440" y="1991"/>
                    <a:pt x="7442" y="1991"/>
                  </a:cubicBezTo>
                  <a:close/>
                  <a:moveTo>
                    <a:pt x="7426" y="1996"/>
                  </a:moveTo>
                  <a:lnTo>
                    <a:pt x="7426" y="1999"/>
                  </a:lnTo>
                  <a:lnTo>
                    <a:pt x="7422" y="1999"/>
                  </a:lnTo>
                  <a:lnTo>
                    <a:pt x="7426" y="1996"/>
                  </a:lnTo>
                  <a:close/>
                  <a:moveTo>
                    <a:pt x="7243" y="2072"/>
                  </a:moveTo>
                  <a:lnTo>
                    <a:pt x="7239" y="2077"/>
                  </a:lnTo>
                  <a:lnTo>
                    <a:pt x="7235" y="2072"/>
                  </a:lnTo>
                  <a:close/>
                  <a:moveTo>
                    <a:pt x="6795" y="2182"/>
                  </a:moveTo>
                  <a:lnTo>
                    <a:pt x="6795" y="2182"/>
                  </a:lnTo>
                  <a:cubicBezTo>
                    <a:pt x="6791" y="2187"/>
                    <a:pt x="6788" y="2187"/>
                    <a:pt x="6781" y="2187"/>
                  </a:cubicBezTo>
                  <a:cubicBezTo>
                    <a:pt x="6788" y="2187"/>
                    <a:pt x="6791" y="2182"/>
                    <a:pt x="6795" y="2182"/>
                  </a:cubicBezTo>
                  <a:close/>
                  <a:moveTo>
                    <a:pt x="1761" y="2190"/>
                  </a:moveTo>
                  <a:lnTo>
                    <a:pt x="1765" y="2194"/>
                  </a:lnTo>
                  <a:lnTo>
                    <a:pt x="1753" y="2194"/>
                  </a:lnTo>
                  <a:cubicBezTo>
                    <a:pt x="1757" y="2194"/>
                    <a:pt x="1757" y="2194"/>
                    <a:pt x="1761" y="2190"/>
                  </a:cubicBezTo>
                  <a:close/>
                  <a:moveTo>
                    <a:pt x="6487" y="2289"/>
                  </a:moveTo>
                  <a:lnTo>
                    <a:pt x="6487" y="2292"/>
                  </a:lnTo>
                  <a:lnTo>
                    <a:pt x="6483" y="2292"/>
                  </a:lnTo>
                  <a:lnTo>
                    <a:pt x="6487" y="2289"/>
                  </a:lnTo>
                  <a:close/>
                  <a:moveTo>
                    <a:pt x="5534" y="2666"/>
                  </a:moveTo>
                  <a:lnTo>
                    <a:pt x="5530" y="2671"/>
                  </a:lnTo>
                  <a:lnTo>
                    <a:pt x="5530" y="2666"/>
                  </a:lnTo>
                  <a:close/>
                  <a:moveTo>
                    <a:pt x="5270" y="2688"/>
                  </a:moveTo>
                  <a:lnTo>
                    <a:pt x="5266" y="2693"/>
                  </a:lnTo>
                  <a:lnTo>
                    <a:pt x="5266" y="2688"/>
                  </a:lnTo>
                  <a:close/>
                  <a:moveTo>
                    <a:pt x="4969" y="2798"/>
                  </a:moveTo>
                  <a:lnTo>
                    <a:pt x="4969" y="2803"/>
                  </a:lnTo>
                  <a:cubicBezTo>
                    <a:pt x="4965" y="2803"/>
                    <a:pt x="4962" y="2803"/>
                    <a:pt x="4958" y="2806"/>
                  </a:cubicBezTo>
                  <a:lnTo>
                    <a:pt x="4958" y="2803"/>
                  </a:lnTo>
                  <a:cubicBezTo>
                    <a:pt x="4962" y="2803"/>
                    <a:pt x="4965" y="2803"/>
                    <a:pt x="4969" y="2798"/>
                  </a:cubicBezTo>
                  <a:close/>
                  <a:moveTo>
                    <a:pt x="5072" y="2847"/>
                  </a:moveTo>
                  <a:lnTo>
                    <a:pt x="5068" y="2850"/>
                  </a:lnTo>
                  <a:lnTo>
                    <a:pt x="5068" y="2847"/>
                  </a:lnTo>
                  <a:close/>
                  <a:moveTo>
                    <a:pt x="118" y="3106"/>
                  </a:moveTo>
                  <a:lnTo>
                    <a:pt x="120" y="3108"/>
                  </a:lnTo>
                  <a:lnTo>
                    <a:pt x="120" y="3108"/>
                  </a:lnTo>
                  <a:lnTo>
                    <a:pt x="121" y="3106"/>
                  </a:lnTo>
                  <a:close/>
                  <a:moveTo>
                    <a:pt x="515" y="3898"/>
                  </a:moveTo>
                  <a:cubicBezTo>
                    <a:pt x="513" y="3898"/>
                    <a:pt x="512" y="3898"/>
                    <a:pt x="510" y="3898"/>
                  </a:cubicBezTo>
                  <a:cubicBezTo>
                    <a:pt x="513" y="3898"/>
                    <a:pt x="513" y="3898"/>
                    <a:pt x="515" y="3898"/>
                  </a:cubicBezTo>
                  <a:close/>
                  <a:moveTo>
                    <a:pt x="8053" y="0"/>
                  </a:moveTo>
                  <a:cubicBezTo>
                    <a:pt x="8046" y="4"/>
                    <a:pt x="8042" y="4"/>
                    <a:pt x="8039" y="8"/>
                  </a:cubicBezTo>
                  <a:cubicBezTo>
                    <a:pt x="8013" y="15"/>
                    <a:pt x="7987" y="22"/>
                    <a:pt x="7965" y="34"/>
                  </a:cubicBezTo>
                  <a:cubicBezTo>
                    <a:pt x="7947" y="41"/>
                    <a:pt x="7925" y="48"/>
                    <a:pt x="7907" y="56"/>
                  </a:cubicBezTo>
                  <a:cubicBezTo>
                    <a:pt x="7888" y="63"/>
                    <a:pt x="7866" y="66"/>
                    <a:pt x="7851" y="78"/>
                  </a:cubicBezTo>
                  <a:cubicBezTo>
                    <a:pt x="7844" y="81"/>
                    <a:pt x="7833" y="85"/>
                    <a:pt x="7822" y="85"/>
                  </a:cubicBezTo>
                  <a:cubicBezTo>
                    <a:pt x="7815" y="88"/>
                    <a:pt x="7811" y="92"/>
                    <a:pt x="7800" y="92"/>
                  </a:cubicBezTo>
                  <a:cubicBezTo>
                    <a:pt x="7796" y="92"/>
                    <a:pt x="7785" y="100"/>
                    <a:pt x="7778" y="103"/>
                  </a:cubicBezTo>
                  <a:cubicBezTo>
                    <a:pt x="7745" y="114"/>
                    <a:pt x="7708" y="125"/>
                    <a:pt x="7675" y="140"/>
                  </a:cubicBezTo>
                  <a:cubicBezTo>
                    <a:pt x="7642" y="151"/>
                    <a:pt x="7609" y="162"/>
                    <a:pt x="7576" y="169"/>
                  </a:cubicBezTo>
                  <a:cubicBezTo>
                    <a:pt x="7547" y="180"/>
                    <a:pt x="7514" y="195"/>
                    <a:pt x="7485" y="206"/>
                  </a:cubicBezTo>
                  <a:cubicBezTo>
                    <a:pt x="7470" y="206"/>
                    <a:pt x="7459" y="213"/>
                    <a:pt x="7448" y="217"/>
                  </a:cubicBezTo>
                  <a:cubicBezTo>
                    <a:pt x="7437" y="217"/>
                    <a:pt x="7426" y="228"/>
                    <a:pt x="7415" y="228"/>
                  </a:cubicBezTo>
                  <a:cubicBezTo>
                    <a:pt x="7404" y="235"/>
                    <a:pt x="7393" y="235"/>
                    <a:pt x="7378" y="239"/>
                  </a:cubicBezTo>
                  <a:cubicBezTo>
                    <a:pt x="7367" y="246"/>
                    <a:pt x="7356" y="246"/>
                    <a:pt x="7345" y="254"/>
                  </a:cubicBezTo>
                  <a:cubicBezTo>
                    <a:pt x="7338" y="257"/>
                    <a:pt x="7331" y="261"/>
                    <a:pt x="7320" y="261"/>
                  </a:cubicBezTo>
                  <a:lnTo>
                    <a:pt x="7316" y="265"/>
                  </a:lnTo>
                  <a:cubicBezTo>
                    <a:pt x="7294" y="272"/>
                    <a:pt x="7272" y="283"/>
                    <a:pt x="7246" y="290"/>
                  </a:cubicBezTo>
                  <a:cubicBezTo>
                    <a:pt x="7213" y="305"/>
                    <a:pt x="7180" y="312"/>
                    <a:pt x="7147" y="327"/>
                  </a:cubicBezTo>
                  <a:cubicBezTo>
                    <a:pt x="7089" y="345"/>
                    <a:pt x="7030" y="371"/>
                    <a:pt x="6971" y="386"/>
                  </a:cubicBezTo>
                  <a:cubicBezTo>
                    <a:pt x="6964" y="389"/>
                    <a:pt x="6957" y="393"/>
                    <a:pt x="6953" y="393"/>
                  </a:cubicBezTo>
                  <a:cubicBezTo>
                    <a:pt x="6945" y="397"/>
                    <a:pt x="6938" y="400"/>
                    <a:pt x="6935" y="400"/>
                  </a:cubicBezTo>
                  <a:cubicBezTo>
                    <a:pt x="6913" y="408"/>
                    <a:pt x="6894" y="419"/>
                    <a:pt x="6872" y="419"/>
                  </a:cubicBezTo>
                  <a:cubicBezTo>
                    <a:pt x="6865" y="419"/>
                    <a:pt x="6854" y="422"/>
                    <a:pt x="6850" y="426"/>
                  </a:cubicBezTo>
                  <a:cubicBezTo>
                    <a:pt x="6843" y="433"/>
                    <a:pt x="6835" y="433"/>
                    <a:pt x="6825" y="437"/>
                  </a:cubicBezTo>
                  <a:cubicBezTo>
                    <a:pt x="6810" y="444"/>
                    <a:pt x="6791" y="448"/>
                    <a:pt x="6773" y="455"/>
                  </a:cubicBezTo>
                  <a:cubicBezTo>
                    <a:pt x="6768" y="457"/>
                    <a:pt x="6763" y="458"/>
                    <a:pt x="6759" y="458"/>
                  </a:cubicBezTo>
                  <a:cubicBezTo>
                    <a:pt x="6755" y="458"/>
                    <a:pt x="6751" y="457"/>
                    <a:pt x="6747" y="455"/>
                  </a:cubicBezTo>
                  <a:cubicBezTo>
                    <a:pt x="6744" y="459"/>
                    <a:pt x="6740" y="463"/>
                    <a:pt x="6737" y="463"/>
                  </a:cubicBezTo>
                  <a:cubicBezTo>
                    <a:pt x="6733" y="466"/>
                    <a:pt x="6725" y="466"/>
                    <a:pt x="6722" y="466"/>
                  </a:cubicBezTo>
                  <a:lnTo>
                    <a:pt x="6718" y="466"/>
                  </a:lnTo>
                  <a:cubicBezTo>
                    <a:pt x="6703" y="470"/>
                    <a:pt x="6689" y="477"/>
                    <a:pt x="6674" y="481"/>
                  </a:cubicBezTo>
                  <a:cubicBezTo>
                    <a:pt x="6656" y="485"/>
                    <a:pt x="6641" y="488"/>
                    <a:pt x="6627" y="492"/>
                  </a:cubicBezTo>
                  <a:cubicBezTo>
                    <a:pt x="6623" y="496"/>
                    <a:pt x="6615" y="496"/>
                    <a:pt x="6608" y="499"/>
                  </a:cubicBezTo>
                  <a:cubicBezTo>
                    <a:pt x="6607" y="501"/>
                    <a:pt x="6604" y="501"/>
                    <a:pt x="6601" y="501"/>
                  </a:cubicBezTo>
                  <a:cubicBezTo>
                    <a:pt x="6598" y="501"/>
                    <a:pt x="6595" y="501"/>
                    <a:pt x="6593" y="503"/>
                  </a:cubicBezTo>
                  <a:cubicBezTo>
                    <a:pt x="6590" y="507"/>
                    <a:pt x="6583" y="507"/>
                    <a:pt x="6579" y="507"/>
                  </a:cubicBezTo>
                  <a:cubicBezTo>
                    <a:pt x="6571" y="507"/>
                    <a:pt x="6561" y="507"/>
                    <a:pt x="6561" y="510"/>
                  </a:cubicBezTo>
                  <a:cubicBezTo>
                    <a:pt x="6549" y="518"/>
                    <a:pt x="6539" y="518"/>
                    <a:pt x="6531" y="518"/>
                  </a:cubicBezTo>
                  <a:cubicBezTo>
                    <a:pt x="6529" y="520"/>
                    <a:pt x="6527" y="520"/>
                    <a:pt x="6526" y="520"/>
                  </a:cubicBezTo>
                  <a:cubicBezTo>
                    <a:pt x="6524" y="520"/>
                    <a:pt x="6522" y="520"/>
                    <a:pt x="6520" y="521"/>
                  </a:cubicBezTo>
                  <a:cubicBezTo>
                    <a:pt x="6509" y="521"/>
                    <a:pt x="6498" y="525"/>
                    <a:pt x="6487" y="529"/>
                  </a:cubicBezTo>
                  <a:cubicBezTo>
                    <a:pt x="6476" y="532"/>
                    <a:pt x="6465" y="532"/>
                    <a:pt x="6454" y="536"/>
                  </a:cubicBezTo>
                  <a:cubicBezTo>
                    <a:pt x="6439" y="540"/>
                    <a:pt x="6429" y="543"/>
                    <a:pt x="6414" y="547"/>
                  </a:cubicBezTo>
                  <a:cubicBezTo>
                    <a:pt x="6399" y="551"/>
                    <a:pt x="6388" y="554"/>
                    <a:pt x="6373" y="558"/>
                  </a:cubicBezTo>
                  <a:cubicBezTo>
                    <a:pt x="6366" y="562"/>
                    <a:pt x="6359" y="565"/>
                    <a:pt x="6351" y="565"/>
                  </a:cubicBezTo>
                  <a:cubicBezTo>
                    <a:pt x="6341" y="569"/>
                    <a:pt x="6333" y="569"/>
                    <a:pt x="6326" y="569"/>
                  </a:cubicBezTo>
                  <a:cubicBezTo>
                    <a:pt x="6322" y="569"/>
                    <a:pt x="6322" y="569"/>
                    <a:pt x="6319" y="573"/>
                  </a:cubicBezTo>
                  <a:cubicBezTo>
                    <a:pt x="6285" y="580"/>
                    <a:pt x="6256" y="595"/>
                    <a:pt x="6223" y="598"/>
                  </a:cubicBezTo>
                  <a:cubicBezTo>
                    <a:pt x="6212" y="602"/>
                    <a:pt x="6201" y="606"/>
                    <a:pt x="6190" y="609"/>
                  </a:cubicBezTo>
                  <a:cubicBezTo>
                    <a:pt x="6179" y="613"/>
                    <a:pt x="6172" y="617"/>
                    <a:pt x="6161" y="617"/>
                  </a:cubicBezTo>
                  <a:cubicBezTo>
                    <a:pt x="6150" y="617"/>
                    <a:pt x="6143" y="628"/>
                    <a:pt x="6131" y="631"/>
                  </a:cubicBezTo>
                  <a:lnTo>
                    <a:pt x="6121" y="631"/>
                  </a:lnTo>
                  <a:cubicBezTo>
                    <a:pt x="6109" y="631"/>
                    <a:pt x="6102" y="635"/>
                    <a:pt x="6091" y="639"/>
                  </a:cubicBezTo>
                  <a:cubicBezTo>
                    <a:pt x="6084" y="642"/>
                    <a:pt x="6073" y="646"/>
                    <a:pt x="6065" y="650"/>
                  </a:cubicBezTo>
                  <a:cubicBezTo>
                    <a:pt x="6055" y="650"/>
                    <a:pt x="6043" y="653"/>
                    <a:pt x="6033" y="657"/>
                  </a:cubicBezTo>
                  <a:cubicBezTo>
                    <a:pt x="6025" y="661"/>
                    <a:pt x="6014" y="661"/>
                    <a:pt x="6011" y="668"/>
                  </a:cubicBezTo>
                  <a:cubicBezTo>
                    <a:pt x="5999" y="668"/>
                    <a:pt x="5989" y="672"/>
                    <a:pt x="5981" y="675"/>
                  </a:cubicBezTo>
                  <a:cubicBezTo>
                    <a:pt x="5923" y="694"/>
                    <a:pt x="5864" y="712"/>
                    <a:pt x="5805" y="730"/>
                  </a:cubicBezTo>
                  <a:cubicBezTo>
                    <a:pt x="5798" y="734"/>
                    <a:pt x="5787" y="738"/>
                    <a:pt x="5776" y="738"/>
                  </a:cubicBezTo>
                  <a:cubicBezTo>
                    <a:pt x="5769" y="741"/>
                    <a:pt x="5757" y="745"/>
                    <a:pt x="5750" y="749"/>
                  </a:cubicBezTo>
                  <a:cubicBezTo>
                    <a:pt x="5747" y="752"/>
                    <a:pt x="5743" y="752"/>
                    <a:pt x="5739" y="752"/>
                  </a:cubicBezTo>
                  <a:cubicBezTo>
                    <a:pt x="5721" y="756"/>
                    <a:pt x="5703" y="760"/>
                    <a:pt x="5684" y="767"/>
                  </a:cubicBezTo>
                  <a:cubicBezTo>
                    <a:pt x="5655" y="778"/>
                    <a:pt x="5625" y="786"/>
                    <a:pt x="5596" y="796"/>
                  </a:cubicBezTo>
                  <a:cubicBezTo>
                    <a:pt x="5589" y="796"/>
                    <a:pt x="5581" y="796"/>
                    <a:pt x="5574" y="800"/>
                  </a:cubicBezTo>
                  <a:cubicBezTo>
                    <a:pt x="5559" y="808"/>
                    <a:pt x="5545" y="811"/>
                    <a:pt x="5530" y="815"/>
                  </a:cubicBezTo>
                  <a:cubicBezTo>
                    <a:pt x="5527" y="815"/>
                    <a:pt x="5523" y="815"/>
                    <a:pt x="5519" y="818"/>
                  </a:cubicBezTo>
                  <a:cubicBezTo>
                    <a:pt x="5515" y="822"/>
                    <a:pt x="5508" y="822"/>
                    <a:pt x="5501" y="826"/>
                  </a:cubicBezTo>
                  <a:cubicBezTo>
                    <a:pt x="5483" y="833"/>
                    <a:pt x="5464" y="833"/>
                    <a:pt x="5446" y="844"/>
                  </a:cubicBezTo>
                  <a:lnTo>
                    <a:pt x="5442" y="844"/>
                  </a:lnTo>
                  <a:cubicBezTo>
                    <a:pt x="5440" y="844"/>
                    <a:pt x="5439" y="843"/>
                    <a:pt x="5437" y="843"/>
                  </a:cubicBezTo>
                  <a:cubicBezTo>
                    <a:pt x="5429" y="843"/>
                    <a:pt x="5422" y="852"/>
                    <a:pt x="5413" y="852"/>
                  </a:cubicBezTo>
                  <a:cubicBezTo>
                    <a:pt x="5402" y="859"/>
                    <a:pt x="5391" y="862"/>
                    <a:pt x="5380" y="866"/>
                  </a:cubicBezTo>
                  <a:cubicBezTo>
                    <a:pt x="5329" y="881"/>
                    <a:pt x="5281" y="899"/>
                    <a:pt x="5229" y="914"/>
                  </a:cubicBezTo>
                  <a:cubicBezTo>
                    <a:pt x="5226" y="914"/>
                    <a:pt x="5219" y="918"/>
                    <a:pt x="5215" y="918"/>
                  </a:cubicBezTo>
                  <a:cubicBezTo>
                    <a:pt x="5207" y="925"/>
                    <a:pt x="5200" y="925"/>
                    <a:pt x="5193" y="928"/>
                  </a:cubicBezTo>
                  <a:cubicBezTo>
                    <a:pt x="5182" y="932"/>
                    <a:pt x="5175" y="936"/>
                    <a:pt x="5167" y="940"/>
                  </a:cubicBezTo>
                  <a:cubicBezTo>
                    <a:pt x="5149" y="947"/>
                    <a:pt x="5134" y="950"/>
                    <a:pt x="5119" y="958"/>
                  </a:cubicBezTo>
                  <a:cubicBezTo>
                    <a:pt x="5101" y="965"/>
                    <a:pt x="5083" y="969"/>
                    <a:pt x="5068" y="976"/>
                  </a:cubicBezTo>
                  <a:cubicBezTo>
                    <a:pt x="5050" y="980"/>
                    <a:pt x="5035" y="991"/>
                    <a:pt x="5017" y="991"/>
                  </a:cubicBezTo>
                  <a:cubicBezTo>
                    <a:pt x="5013" y="991"/>
                    <a:pt x="5006" y="994"/>
                    <a:pt x="5006" y="998"/>
                  </a:cubicBezTo>
                  <a:cubicBezTo>
                    <a:pt x="5002" y="1002"/>
                    <a:pt x="4995" y="1006"/>
                    <a:pt x="4991" y="1006"/>
                  </a:cubicBezTo>
                  <a:cubicBezTo>
                    <a:pt x="4980" y="1006"/>
                    <a:pt x="4965" y="1009"/>
                    <a:pt x="4958" y="1013"/>
                  </a:cubicBezTo>
                  <a:cubicBezTo>
                    <a:pt x="4943" y="1020"/>
                    <a:pt x="4929" y="1024"/>
                    <a:pt x="4914" y="1031"/>
                  </a:cubicBezTo>
                  <a:cubicBezTo>
                    <a:pt x="4899" y="1035"/>
                    <a:pt x="4885" y="1038"/>
                    <a:pt x="4874" y="1042"/>
                  </a:cubicBezTo>
                  <a:cubicBezTo>
                    <a:pt x="4867" y="1046"/>
                    <a:pt x="4863" y="1046"/>
                    <a:pt x="4855" y="1050"/>
                  </a:cubicBezTo>
                  <a:cubicBezTo>
                    <a:pt x="4855" y="1053"/>
                    <a:pt x="4845" y="1053"/>
                    <a:pt x="4841" y="1053"/>
                  </a:cubicBezTo>
                  <a:cubicBezTo>
                    <a:pt x="4837" y="1060"/>
                    <a:pt x="4830" y="1060"/>
                    <a:pt x="4823" y="1060"/>
                  </a:cubicBezTo>
                  <a:cubicBezTo>
                    <a:pt x="4801" y="1068"/>
                    <a:pt x="4779" y="1075"/>
                    <a:pt x="4757" y="1082"/>
                  </a:cubicBezTo>
                  <a:cubicBezTo>
                    <a:pt x="4753" y="1086"/>
                    <a:pt x="4745" y="1086"/>
                    <a:pt x="4742" y="1090"/>
                  </a:cubicBezTo>
                  <a:cubicBezTo>
                    <a:pt x="4735" y="1094"/>
                    <a:pt x="4723" y="1097"/>
                    <a:pt x="4716" y="1101"/>
                  </a:cubicBezTo>
                  <a:cubicBezTo>
                    <a:pt x="4705" y="1101"/>
                    <a:pt x="4694" y="1104"/>
                    <a:pt x="4683" y="1108"/>
                  </a:cubicBezTo>
                  <a:cubicBezTo>
                    <a:pt x="4613" y="1134"/>
                    <a:pt x="4540" y="1152"/>
                    <a:pt x="4474" y="1182"/>
                  </a:cubicBezTo>
                  <a:cubicBezTo>
                    <a:pt x="4463" y="1185"/>
                    <a:pt x="4452" y="1185"/>
                    <a:pt x="4445" y="1189"/>
                  </a:cubicBezTo>
                  <a:cubicBezTo>
                    <a:pt x="4434" y="1196"/>
                    <a:pt x="4419" y="1200"/>
                    <a:pt x="4408" y="1204"/>
                  </a:cubicBezTo>
                  <a:cubicBezTo>
                    <a:pt x="4386" y="1211"/>
                    <a:pt x="4361" y="1218"/>
                    <a:pt x="4339" y="1226"/>
                  </a:cubicBezTo>
                  <a:cubicBezTo>
                    <a:pt x="4331" y="1226"/>
                    <a:pt x="4327" y="1229"/>
                    <a:pt x="4324" y="1229"/>
                  </a:cubicBezTo>
                  <a:cubicBezTo>
                    <a:pt x="4309" y="1240"/>
                    <a:pt x="4291" y="1248"/>
                    <a:pt x="4276" y="1251"/>
                  </a:cubicBezTo>
                  <a:cubicBezTo>
                    <a:pt x="4273" y="1251"/>
                    <a:pt x="4269" y="1251"/>
                    <a:pt x="4269" y="1255"/>
                  </a:cubicBezTo>
                  <a:cubicBezTo>
                    <a:pt x="4258" y="1262"/>
                    <a:pt x="4247" y="1262"/>
                    <a:pt x="4236" y="1266"/>
                  </a:cubicBezTo>
                  <a:cubicBezTo>
                    <a:pt x="4221" y="1270"/>
                    <a:pt x="4214" y="1277"/>
                    <a:pt x="4199" y="1280"/>
                  </a:cubicBezTo>
                  <a:cubicBezTo>
                    <a:pt x="4148" y="1299"/>
                    <a:pt x="4097" y="1314"/>
                    <a:pt x="4045" y="1332"/>
                  </a:cubicBezTo>
                  <a:cubicBezTo>
                    <a:pt x="4027" y="1339"/>
                    <a:pt x="4009" y="1343"/>
                    <a:pt x="3994" y="1358"/>
                  </a:cubicBezTo>
                  <a:lnTo>
                    <a:pt x="3987" y="1358"/>
                  </a:lnTo>
                  <a:cubicBezTo>
                    <a:pt x="3950" y="1368"/>
                    <a:pt x="3913" y="1387"/>
                    <a:pt x="3877" y="1398"/>
                  </a:cubicBezTo>
                  <a:cubicBezTo>
                    <a:pt x="3873" y="1398"/>
                    <a:pt x="3869" y="1398"/>
                    <a:pt x="3865" y="1402"/>
                  </a:cubicBezTo>
                  <a:lnTo>
                    <a:pt x="3862" y="1402"/>
                  </a:lnTo>
                  <a:cubicBezTo>
                    <a:pt x="3865" y="1409"/>
                    <a:pt x="3855" y="1409"/>
                    <a:pt x="3847" y="1412"/>
                  </a:cubicBezTo>
                  <a:cubicBezTo>
                    <a:pt x="3814" y="1420"/>
                    <a:pt x="3785" y="1434"/>
                    <a:pt x="3752" y="1446"/>
                  </a:cubicBezTo>
                  <a:cubicBezTo>
                    <a:pt x="3748" y="1446"/>
                    <a:pt x="3748" y="1449"/>
                    <a:pt x="3745" y="1449"/>
                  </a:cubicBezTo>
                  <a:cubicBezTo>
                    <a:pt x="3726" y="1456"/>
                    <a:pt x="3711" y="1464"/>
                    <a:pt x="3689" y="1471"/>
                  </a:cubicBezTo>
                  <a:cubicBezTo>
                    <a:pt x="3689" y="1471"/>
                    <a:pt x="3686" y="1475"/>
                    <a:pt x="3682" y="1475"/>
                  </a:cubicBezTo>
                  <a:cubicBezTo>
                    <a:pt x="3667" y="1483"/>
                    <a:pt x="3657" y="1490"/>
                    <a:pt x="3638" y="1493"/>
                  </a:cubicBezTo>
                  <a:cubicBezTo>
                    <a:pt x="3635" y="1493"/>
                    <a:pt x="3631" y="1497"/>
                    <a:pt x="3623" y="1497"/>
                  </a:cubicBezTo>
                  <a:cubicBezTo>
                    <a:pt x="3609" y="1508"/>
                    <a:pt x="3591" y="1515"/>
                    <a:pt x="3569" y="1522"/>
                  </a:cubicBezTo>
                  <a:cubicBezTo>
                    <a:pt x="3557" y="1527"/>
                    <a:pt x="3543" y="1530"/>
                    <a:pt x="3532" y="1537"/>
                  </a:cubicBezTo>
                  <a:cubicBezTo>
                    <a:pt x="3539" y="1534"/>
                    <a:pt x="3547" y="1534"/>
                    <a:pt x="3554" y="1530"/>
                  </a:cubicBezTo>
                  <a:lnTo>
                    <a:pt x="3554" y="1530"/>
                  </a:lnTo>
                  <a:cubicBezTo>
                    <a:pt x="3547" y="1534"/>
                    <a:pt x="3539" y="1537"/>
                    <a:pt x="3532" y="1537"/>
                  </a:cubicBezTo>
                  <a:cubicBezTo>
                    <a:pt x="3528" y="1541"/>
                    <a:pt x="3517" y="1541"/>
                    <a:pt x="3513" y="1544"/>
                  </a:cubicBezTo>
                  <a:cubicBezTo>
                    <a:pt x="3510" y="1549"/>
                    <a:pt x="3503" y="1549"/>
                    <a:pt x="3499" y="1552"/>
                  </a:cubicBezTo>
                  <a:cubicBezTo>
                    <a:pt x="3495" y="1556"/>
                    <a:pt x="3484" y="1556"/>
                    <a:pt x="3477" y="1559"/>
                  </a:cubicBezTo>
                  <a:cubicBezTo>
                    <a:pt x="3469" y="1563"/>
                    <a:pt x="3462" y="1563"/>
                    <a:pt x="3455" y="1566"/>
                  </a:cubicBezTo>
                  <a:lnTo>
                    <a:pt x="3473" y="1566"/>
                  </a:lnTo>
                  <a:cubicBezTo>
                    <a:pt x="3466" y="1571"/>
                    <a:pt x="3459" y="1571"/>
                    <a:pt x="3455" y="1571"/>
                  </a:cubicBezTo>
                  <a:cubicBezTo>
                    <a:pt x="3425" y="1581"/>
                    <a:pt x="3400" y="1593"/>
                    <a:pt x="3371" y="1603"/>
                  </a:cubicBezTo>
                  <a:cubicBezTo>
                    <a:pt x="3371" y="1603"/>
                    <a:pt x="3367" y="1603"/>
                    <a:pt x="3367" y="1607"/>
                  </a:cubicBezTo>
                  <a:cubicBezTo>
                    <a:pt x="3356" y="1610"/>
                    <a:pt x="3345" y="1618"/>
                    <a:pt x="3334" y="1622"/>
                  </a:cubicBezTo>
                  <a:cubicBezTo>
                    <a:pt x="3319" y="1625"/>
                    <a:pt x="3312" y="1632"/>
                    <a:pt x="3297" y="1632"/>
                  </a:cubicBezTo>
                  <a:cubicBezTo>
                    <a:pt x="3293" y="1637"/>
                    <a:pt x="3286" y="1637"/>
                    <a:pt x="3286" y="1640"/>
                  </a:cubicBezTo>
                  <a:cubicBezTo>
                    <a:pt x="3279" y="1647"/>
                    <a:pt x="3264" y="1647"/>
                    <a:pt x="3257" y="1651"/>
                  </a:cubicBezTo>
                  <a:cubicBezTo>
                    <a:pt x="3246" y="1654"/>
                    <a:pt x="3235" y="1662"/>
                    <a:pt x="3224" y="1666"/>
                  </a:cubicBezTo>
                  <a:cubicBezTo>
                    <a:pt x="3209" y="1669"/>
                    <a:pt x="3202" y="1676"/>
                    <a:pt x="3187" y="1681"/>
                  </a:cubicBezTo>
                  <a:cubicBezTo>
                    <a:pt x="3165" y="1691"/>
                    <a:pt x="3139" y="1698"/>
                    <a:pt x="3117" y="1710"/>
                  </a:cubicBezTo>
                  <a:cubicBezTo>
                    <a:pt x="3103" y="1717"/>
                    <a:pt x="3085" y="1720"/>
                    <a:pt x="3066" y="1728"/>
                  </a:cubicBezTo>
                  <a:cubicBezTo>
                    <a:pt x="3055" y="1735"/>
                    <a:pt x="3041" y="1739"/>
                    <a:pt x="3026" y="1742"/>
                  </a:cubicBezTo>
                  <a:cubicBezTo>
                    <a:pt x="3011" y="1747"/>
                    <a:pt x="2997" y="1754"/>
                    <a:pt x="2982" y="1757"/>
                  </a:cubicBezTo>
                  <a:cubicBezTo>
                    <a:pt x="2963" y="1764"/>
                    <a:pt x="2941" y="1772"/>
                    <a:pt x="2923" y="1779"/>
                  </a:cubicBezTo>
                  <a:cubicBezTo>
                    <a:pt x="2917" y="1782"/>
                    <a:pt x="2912" y="1787"/>
                    <a:pt x="2906" y="1787"/>
                  </a:cubicBezTo>
                  <a:cubicBezTo>
                    <a:pt x="2904" y="1787"/>
                    <a:pt x="2902" y="1787"/>
                    <a:pt x="2901" y="1786"/>
                  </a:cubicBezTo>
                  <a:cubicBezTo>
                    <a:pt x="2897" y="1786"/>
                    <a:pt x="2894" y="1791"/>
                    <a:pt x="2890" y="1791"/>
                  </a:cubicBezTo>
                  <a:cubicBezTo>
                    <a:pt x="2887" y="1798"/>
                    <a:pt x="2883" y="1798"/>
                    <a:pt x="2875" y="1798"/>
                  </a:cubicBezTo>
                  <a:cubicBezTo>
                    <a:pt x="2846" y="1808"/>
                    <a:pt x="2817" y="1816"/>
                    <a:pt x="2791" y="1830"/>
                  </a:cubicBezTo>
                  <a:cubicBezTo>
                    <a:pt x="2784" y="1830"/>
                    <a:pt x="2777" y="1835"/>
                    <a:pt x="2769" y="1835"/>
                  </a:cubicBezTo>
                  <a:cubicBezTo>
                    <a:pt x="2762" y="1835"/>
                    <a:pt x="2755" y="1838"/>
                    <a:pt x="2747" y="1842"/>
                  </a:cubicBezTo>
                  <a:cubicBezTo>
                    <a:pt x="2740" y="1845"/>
                    <a:pt x="2733" y="1849"/>
                    <a:pt x="2725" y="1852"/>
                  </a:cubicBezTo>
                  <a:cubicBezTo>
                    <a:pt x="2718" y="1857"/>
                    <a:pt x="2711" y="1860"/>
                    <a:pt x="2699" y="1860"/>
                  </a:cubicBezTo>
                  <a:cubicBezTo>
                    <a:pt x="2692" y="1864"/>
                    <a:pt x="2685" y="1864"/>
                    <a:pt x="2681" y="1871"/>
                  </a:cubicBezTo>
                  <a:cubicBezTo>
                    <a:pt x="2677" y="1871"/>
                    <a:pt x="2670" y="1871"/>
                    <a:pt x="2667" y="1874"/>
                  </a:cubicBezTo>
                  <a:lnTo>
                    <a:pt x="2659" y="1874"/>
                  </a:lnTo>
                  <a:cubicBezTo>
                    <a:pt x="2655" y="1879"/>
                    <a:pt x="2648" y="1879"/>
                    <a:pt x="2645" y="1882"/>
                  </a:cubicBezTo>
                  <a:cubicBezTo>
                    <a:pt x="2641" y="1886"/>
                    <a:pt x="2633" y="1886"/>
                    <a:pt x="2626" y="1889"/>
                  </a:cubicBezTo>
                  <a:cubicBezTo>
                    <a:pt x="2619" y="1889"/>
                    <a:pt x="2615" y="1893"/>
                    <a:pt x="2608" y="1893"/>
                  </a:cubicBezTo>
                  <a:cubicBezTo>
                    <a:pt x="2586" y="1901"/>
                    <a:pt x="2567" y="1908"/>
                    <a:pt x="2545" y="1915"/>
                  </a:cubicBezTo>
                  <a:cubicBezTo>
                    <a:pt x="2538" y="1915"/>
                    <a:pt x="2535" y="1918"/>
                    <a:pt x="2527" y="1923"/>
                  </a:cubicBezTo>
                  <a:cubicBezTo>
                    <a:pt x="2520" y="1926"/>
                    <a:pt x="2509" y="1926"/>
                    <a:pt x="2505" y="1930"/>
                  </a:cubicBezTo>
                  <a:cubicBezTo>
                    <a:pt x="2487" y="1937"/>
                    <a:pt x="2469" y="1940"/>
                    <a:pt x="2450" y="1948"/>
                  </a:cubicBezTo>
                  <a:cubicBezTo>
                    <a:pt x="2439" y="1952"/>
                    <a:pt x="2425" y="1955"/>
                    <a:pt x="2410" y="1959"/>
                  </a:cubicBezTo>
                  <a:cubicBezTo>
                    <a:pt x="2399" y="1967"/>
                    <a:pt x="2384" y="1970"/>
                    <a:pt x="2369" y="1974"/>
                  </a:cubicBezTo>
                  <a:cubicBezTo>
                    <a:pt x="2355" y="1977"/>
                    <a:pt x="2344" y="1984"/>
                    <a:pt x="2329" y="1989"/>
                  </a:cubicBezTo>
                  <a:cubicBezTo>
                    <a:pt x="2315" y="1992"/>
                    <a:pt x="2300" y="1996"/>
                    <a:pt x="2285" y="1999"/>
                  </a:cubicBezTo>
                  <a:cubicBezTo>
                    <a:pt x="2274" y="2003"/>
                    <a:pt x="2263" y="2011"/>
                    <a:pt x="2249" y="2014"/>
                  </a:cubicBezTo>
                  <a:cubicBezTo>
                    <a:pt x="2237" y="2018"/>
                    <a:pt x="2223" y="2025"/>
                    <a:pt x="2208" y="2025"/>
                  </a:cubicBezTo>
                  <a:lnTo>
                    <a:pt x="2201" y="2033"/>
                  </a:lnTo>
                  <a:cubicBezTo>
                    <a:pt x="2197" y="2033"/>
                    <a:pt x="2193" y="2036"/>
                    <a:pt x="2183" y="2036"/>
                  </a:cubicBezTo>
                  <a:cubicBezTo>
                    <a:pt x="2179" y="2036"/>
                    <a:pt x="2171" y="2040"/>
                    <a:pt x="2171" y="2043"/>
                  </a:cubicBezTo>
                  <a:cubicBezTo>
                    <a:pt x="2164" y="2047"/>
                    <a:pt x="2157" y="2047"/>
                    <a:pt x="2153" y="2050"/>
                  </a:cubicBezTo>
                  <a:lnTo>
                    <a:pt x="2139" y="2050"/>
                  </a:lnTo>
                  <a:cubicBezTo>
                    <a:pt x="2135" y="2055"/>
                    <a:pt x="2131" y="2058"/>
                    <a:pt x="2127" y="2058"/>
                  </a:cubicBezTo>
                  <a:cubicBezTo>
                    <a:pt x="2091" y="2069"/>
                    <a:pt x="2058" y="2084"/>
                    <a:pt x="2025" y="2094"/>
                  </a:cubicBezTo>
                  <a:cubicBezTo>
                    <a:pt x="2014" y="2099"/>
                    <a:pt x="2003" y="2099"/>
                    <a:pt x="1992" y="2106"/>
                  </a:cubicBezTo>
                  <a:cubicBezTo>
                    <a:pt x="1981" y="2109"/>
                    <a:pt x="1970" y="2113"/>
                    <a:pt x="1959" y="2116"/>
                  </a:cubicBezTo>
                  <a:cubicBezTo>
                    <a:pt x="1948" y="2121"/>
                    <a:pt x="1933" y="2124"/>
                    <a:pt x="1922" y="2128"/>
                  </a:cubicBezTo>
                  <a:cubicBezTo>
                    <a:pt x="1919" y="2131"/>
                    <a:pt x="1907" y="2131"/>
                    <a:pt x="1904" y="2135"/>
                  </a:cubicBezTo>
                  <a:lnTo>
                    <a:pt x="1900" y="2135"/>
                  </a:lnTo>
                  <a:cubicBezTo>
                    <a:pt x="1893" y="2135"/>
                    <a:pt x="1889" y="2138"/>
                    <a:pt x="1882" y="2143"/>
                  </a:cubicBezTo>
                  <a:cubicBezTo>
                    <a:pt x="1878" y="2146"/>
                    <a:pt x="1867" y="2146"/>
                    <a:pt x="1860" y="2146"/>
                  </a:cubicBezTo>
                  <a:lnTo>
                    <a:pt x="1856" y="2150"/>
                  </a:lnTo>
                  <a:cubicBezTo>
                    <a:pt x="1853" y="2157"/>
                    <a:pt x="1841" y="2153"/>
                    <a:pt x="1838" y="2157"/>
                  </a:cubicBezTo>
                  <a:cubicBezTo>
                    <a:pt x="1831" y="2160"/>
                    <a:pt x="1823" y="2165"/>
                    <a:pt x="1816" y="2165"/>
                  </a:cubicBezTo>
                  <a:lnTo>
                    <a:pt x="1809" y="2165"/>
                  </a:lnTo>
                  <a:cubicBezTo>
                    <a:pt x="1801" y="2172"/>
                    <a:pt x="1797" y="2172"/>
                    <a:pt x="1790" y="2172"/>
                  </a:cubicBezTo>
                  <a:cubicBezTo>
                    <a:pt x="1783" y="2172"/>
                    <a:pt x="1779" y="2179"/>
                    <a:pt x="1768" y="2179"/>
                  </a:cubicBezTo>
                  <a:cubicBezTo>
                    <a:pt x="1765" y="2179"/>
                    <a:pt x="1761" y="2182"/>
                    <a:pt x="1757" y="2182"/>
                  </a:cubicBezTo>
                  <a:cubicBezTo>
                    <a:pt x="1751" y="2182"/>
                    <a:pt x="1747" y="2187"/>
                    <a:pt x="1743" y="2187"/>
                  </a:cubicBezTo>
                  <a:cubicBezTo>
                    <a:pt x="1741" y="2187"/>
                    <a:pt x="1740" y="2187"/>
                    <a:pt x="1739" y="2187"/>
                  </a:cubicBezTo>
                  <a:cubicBezTo>
                    <a:pt x="1739" y="2194"/>
                    <a:pt x="1721" y="2197"/>
                    <a:pt x="1717" y="2204"/>
                  </a:cubicBezTo>
                  <a:cubicBezTo>
                    <a:pt x="1721" y="2206"/>
                    <a:pt x="1725" y="2207"/>
                    <a:pt x="1729" y="2207"/>
                  </a:cubicBezTo>
                  <a:cubicBezTo>
                    <a:pt x="1734" y="2207"/>
                    <a:pt x="1739" y="2206"/>
                    <a:pt x="1743" y="2204"/>
                  </a:cubicBezTo>
                  <a:cubicBezTo>
                    <a:pt x="1765" y="2197"/>
                    <a:pt x="1787" y="2194"/>
                    <a:pt x="1809" y="2187"/>
                  </a:cubicBezTo>
                  <a:cubicBezTo>
                    <a:pt x="1819" y="2182"/>
                    <a:pt x="1831" y="2179"/>
                    <a:pt x="1841" y="2179"/>
                  </a:cubicBezTo>
                  <a:lnTo>
                    <a:pt x="1849" y="2175"/>
                  </a:lnTo>
                  <a:cubicBezTo>
                    <a:pt x="1856" y="2172"/>
                    <a:pt x="1863" y="2168"/>
                    <a:pt x="1867" y="2168"/>
                  </a:cubicBezTo>
                  <a:cubicBezTo>
                    <a:pt x="1897" y="2157"/>
                    <a:pt x="1922" y="2150"/>
                    <a:pt x="1951" y="2138"/>
                  </a:cubicBezTo>
                  <a:cubicBezTo>
                    <a:pt x="1970" y="2135"/>
                    <a:pt x="1970" y="2135"/>
                    <a:pt x="1985" y="2135"/>
                  </a:cubicBezTo>
                  <a:cubicBezTo>
                    <a:pt x="1995" y="2124"/>
                    <a:pt x="1995" y="2124"/>
                    <a:pt x="2029" y="2116"/>
                  </a:cubicBezTo>
                  <a:lnTo>
                    <a:pt x="2029" y="2116"/>
                  </a:lnTo>
                  <a:cubicBezTo>
                    <a:pt x="2029" y="2131"/>
                    <a:pt x="2021" y="2135"/>
                    <a:pt x="1999" y="2146"/>
                  </a:cubicBezTo>
                  <a:cubicBezTo>
                    <a:pt x="1988" y="2146"/>
                    <a:pt x="1981" y="2146"/>
                    <a:pt x="1973" y="2153"/>
                  </a:cubicBezTo>
                  <a:cubicBezTo>
                    <a:pt x="1966" y="2157"/>
                    <a:pt x="1955" y="2157"/>
                    <a:pt x="1948" y="2160"/>
                  </a:cubicBezTo>
                  <a:cubicBezTo>
                    <a:pt x="1926" y="2168"/>
                    <a:pt x="1907" y="2175"/>
                    <a:pt x="1889" y="2179"/>
                  </a:cubicBezTo>
                  <a:cubicBezTo>
                    <a:pt x="1871" y="2182"/>
                    <a:pt x="1856" y="2197"/>
                    <a:pt x="1834" y="2197"/>
                  </a:cubicBezTo>
                  <a:cubicBezTo>
                    <a:pt x="1831" y="2204"/>
                    <a:pt x="1823" y="2201"/>
                    <a:pt x="1816" y="2204"/>
                  </a:cubicBezTo>
                  <a:cubicBezTo>
                    <a:pt x="1812" y="2204"/>
                    <a:pt x="1801" y="2204"/>
                    <a:pt x="1797" y="2212"/>
                  </a:cubicBezTo>
                  <a:lnTo>
                    <a:pt x="1790" y="2216"/>
                  </a:lnTo>
                  <a:cubicBezTo>
                    <a:pt x="1789" y="2215"/>
                    <a:pt x="1787" y="2215"/>
                    <a:pt x="1786" y="2215"/>
                  </a:cubicBezTo>
                  <a:cubicBezTo>
                    <a:pt x="1780" y="2215"/>
                    <a:pt x="1774" y="2219"/>
                    <a:pt x="1768" y="2219"/>
                  </a:cubicBezTo>
                  <a:cubicBezTo>
                    <a:pt x="1757" y="2223"/>
                    <a:pt x="1750" y="2223"/>
                    <a:pt x="1743" y="2223"/>
                  </a:cubicBezTo>
                  <a:cubicBezTo>
                    <a:pt x="1739" y="2226"/>
                    <a:pt x="1735" y="2226"/>
                    <a:pt x="1735" y="2226"/>
                  </a:cubicBezTo>
                  <a:cubicBezTo>
                    <a:pt x="1728" y="2234"/>
                    <a:pt x="1717" y="2234"/>
                    <a:pt x="1709" y="2238"/>
                  </a:cubicBezTo>
                  <a:cubicBezTo>
                    <a:pt x="1702" y="2241"/>
                    <a:pt x="1695" y="2245"/>
                    <a:pt x="1684" y="2245"/>
                  </a:cubicBezTo>
                  <a:cubicBezTo>
                    <a:pt x="1680" y="2248"/>
                    <a:pt x="1673" y="2248"/>
                    <a:pt x="1665" y="2248"/>
                  </a:cubicBezTo>
                  <a:cubicBezTo>
                    <a:pt x="1658" y="2256"/>
                    <a:pt x="1651" y="2253"/>
                    <a:pt x="1647" y="2256"/>
                  </a:cubicBezTo>
                  <a:cubicBezTo>
                    <a:pt x="1640" y="2256"/>
                    <a:pt x="1633" y="2260"/>
                    <a:pt x="1625" y="2263"/>
                  </a:cubicBezTo>
                  <a:cubicBezTo>
                    <a:pt x="1621" y="2267"/>
                    <a:pt x="1611" y="2267"/>
                    <a:pt x="1607" y="2270"/>
                  </a:cubicBezTo>
                  <a:cubicBezTo>
                    <a:pt x="1570" y="2282"/>
                    <a:pt x="1533" y="2292"/>
                    <a:pt x="1501" y="2304"/>
                  </a:cubicBezTo>
                  <a:cubicBezTo>
                    <a:pt x="1486" y="2307"/>
                    <a:pt x="1471" y="2311"/>
                    <a:pt x="1457" y="2319"/>
                  </a:cubicBezTo>
                  <a:cubicBezTo>
                    <a:pt x="1445" y="2322"/>
                    <a:pt x="1434" y="2329"/>
                    <a:pt x="1423" y="2336"/>
                  </a:cubicBezTo>
                  <a:cubicBezTo>
                    <a:pt x="1401" y="2348"/>
                    <a:pt x="1379" y="2351"/>
                    <a:pt x="1357" y="2363"/>
                  </a:cubicBezTo>
                  <a:cubicBezTo>
                    <a:pt x="1357" y="2363"/>
                    <a:pt x="1354" y="2363"/>
                    <a:pt x="1350" y="2366"/>
                  </a:cubicBezTo>
                  <a:cubicBezTo>
                    <a:pt x="1339" y="2366"/>
                    <a:pt x="1317" y="2373"/>
                    <a:pt x="1310" y="2377"/>
                  </a:cubicBezTo>
                  <a:cubicBezTo>
                    <a:pt x="1306" y="2377"/>
                    <a:pt x="1280" y="2385"/>
                    <a:pt x="1277" y="2388"/>
                  </a:cubicBezTo>
                  <a:cubicBezTo>
                    <a:pt x="1262" y="2392"/>
                    <a:pt x="1251" y="2395"/>
                    <a:pt x="1236" y="2399"/>
                  </a:cubicBezTo>
                  <a:cubicBezTo>
                    <a:pt x="1211" y="2410"/>
                    <a:pt x="1211" y="2414"/>
                    <a:pt x="1178" y="2421"/>
                  </a:cubicBezTo>
                  <a:lnTo>
                    <a:pt x="1167" y="2421"/>
                  </a:lnTo>
                  <a:cubicBezTo>
                    <a:pt x="1156" y="2432"/>
                    <a:pt x="1137" y="2432"/>
                    <a:pt x="1130" y="2439"/>
                  </a:cubicBezTo>
                  <a:cubicBezTo>
                    <a:pt x="1130" y="2439"/>
                    <a:pt x="1123" y="2439"/>
                    <a:pt x="1119" y="2443"/>
                  </a:cubicBezTo>
                  <a:cubicBezTo>
                    <a:pt x="1104" y="2443"/>
                    <a:pt x="1090" y="2446"/>
                    <a:pt x="1075" y="2454"/>
                  </a:cubicBezTo>
                  <a:cubicBezTo>
                    <a:pt x="1064" y="2458"/>
                    <a:pt x="1049" y="2461"/>
                    <a:pt x="1038" y="2465"/>
                  </a:cubicBezTo>
                  <a:cubicBezTo>
                    <a:pt x="1024" y="2468"/>
                    <a:pt x="1016" y="2476"/>
                    <a:pt x="1009" y="2483"/>
                  </a:cubicBezTo>
                  <a:cubicBezTo>
                    <a:pt x="1005" y="2481"/>
                    <a:pt x="1002" y="2481"/>
                    <a:pt x="999" y="2481"/>
                  </a:cubicBezTo>
                  <a:cubicBezTo>
                    <a:pt x="996" y="2481"/>
                    <a:pt x="992" y="2481"/>
                    <a:pt x="987" y="2483"/>
                  </a:cubicBezTo>
                  <a:cubicBezTo>
                    <a:pt x="976" y="2487"/>
                    <a:pt x="965" y="2490"/>
                    <a:pt x="954" y="2495"/>
                  </a:cubicBezTo>
                  <a:cubicBezTo>
                    <a:pt x="939" y="2495"/>
                    <a:pt x="925" y="2502"/>
                    <a:pt x="910" y="2509"/>
                  </a:cubicBezTo>
                  <a:cubicBezTo>
                    <a:pt x="888" y="2517"/>
                    <a:pt x="866" y="2527"/>
                    <a:pt x="844" y="2531"/>
                  </a:cubicBezTo>
                  <a:cubicBezTo>
                    <a:pt x="822" y="2539"/>
                    <a:pt x="800" y="2553"/>
                    <a:pt x="778" y="2553"/>
                  </a:cubicBezTo>
                  <a:lnTo>
                    <a:pt x="774" y="2556"/>
                  </a:lnTo>
                  <a:cubicBezTo>
                    <a:pt x="771" y="2561"/>
                    <a:pt x="763" y="2561"/>
                    <a:pt x="756" y="2561"/>
                  </a:cubicBezTo>
                  <a:cubicBezTo>
                    <a:pt x="749" y="2564"/>
                    <a:pt x="741" y="2568"/>
                    <a:pt x="737" y="2568"/>
                  </a:cubicBezTo>
                  <a:cubicBezTo>
                    <a:pt x="727" y="2568"/>
                    <a:pt x="727" y="2575"/>
                    <a:pt x="719" y="2575"/>
                  </a:cubicBezTo>
                  <a:cubicBezTo>
                    <a:pt x="697" y="2575"/>
                    <a:pt x="679" y="2586"/>
                    <a:pt x="657" y="2593"/>
                  </a:cubicBezTo>
                  <a:cubicBezTo>
                    <a:pt x="651" y="2593"/>
                    <a:pt x="645" y="2598"/>
                    <a:pt x="641" y="2598"/>
                  </a:cubicBezTo>
                  <a:cubicBezTo>
                    <a:pt x="640" y="2598"/>
                    <a:pt x="640" y="2597"/>
                    <a:pt x="639" y="2597"/>
                  </a:cubicBezTo>
                  <a:cubicBezTo>
                    <a:pt x="624" y="2597"/>
                    <a:pt x="617" y="2605"/>
                    <a:pt x="609" y="2612"/>
                  </a:cubicBezTo>
                  <a:cubicBezTo>
                    <a:pt x="595" y="2619"/>
                    <a:pt x="591" y="2630"/>
                    <a:pt x="573" y="2634"/>
                  </a:cubicBezTo>
                  <a:lnTo>
                    <a:pt x="569" y="2637"/>
                  </a:lnTo>
                  <a:cubicBezTo>
                    <a:pt x="569" y="2644"/>
                    <a:pt x="558" y="2649"/>
                    <a:pt x="551" y="2652"/>
                  </a:cubicBezTo>
                  <a:cubicBezTo>
                    <a:pt x="547" y="2653"/>
                    <a:pt x="543" y="2654"/>
                    <a:pt x="540" y="2654"/>
                  </a:cubicBezTo>
                  <a:cubicBezTo>
                    <a:pt x="534" y="2654"/>
                    <a:pt x="531" y="2651"/>
                    <a:pt x="529" y="2649"/>
                  </a:cubicBezTo>
                  <a:cubicBezTo>
                    <a:pt x="510" y="2659"/>
                    <a:pt x="495" y="2666"/>
                    <a:pt x="477" y="2678"/>
                  </a:cubicBezTo>
                  <a:cubicBezTo>
                    <a:pt x="466" y="2681"/>
                    <a:pt x="459" y="2688"/>
                    <a:pt x="455" y="2696"/>
                  </a:cubicBezTo>
                  <a:lnTo>
                    <a:pt x="451" y="2700"/>
                  </a:lnTo>
                  <a:cubicBezTo>
                    <a:pt x="448" y="2700"/>
                    <a:pt x="441" y="2703"/>
                    <a:pt x="433" y="2707"/>
                  </a:cubicBezTo>
                  <a:cubicBezTo>
                    <a:pt x="437" y="2715"/>
                    <a:pt x="422" y="2715"/>
                    <a:pt x="419" y="2718"/>
                  </a:cubicBezTo>
                  <a:cubicBezTo>
                    <a:pt x="415" y="2722"/>
                    <a:pt x="404" y="2729"/>
                    <a:pt x="404" y="2732"/>
                  </a:cubicBezTo>
                  <a:cubicBezTo>
                    <a:pt x="393" y="2737"/>
                    <a:pt x="404" y="2740"/>
                    <a:pt x="400" y="2744"/>
                  </a:cubicBezTo>
                  <a:cubicBezTo>
                    <a:pt x="385" y="2751"/>
                    <a:pt x="382" y="2754"/>
                    <a:pt x="378" y="2762"/>
                  </a:cubicBezTo>
                  <a:cubicBezTo>
                    <a:pt x="375" y="2769"/>
                    <a:pt x="375" y="2776"/>
                    <a:pt x="360" y="2784"/>
                  </a:cubicBezTo>
                  <a:cubicBezTo>
                    <a:pt x="356" y="2791"/>
                    <a:pt x="345" y="2791"/>
                    <a:pt x="338" y="2798"/>
                  </a:cubicBezTo>
                  <a:cubicBezTo>
                    <a:pt x="334" y="2803"/>
                    <a:pt x="326" y="2810"/>
                    <a:pt x="319" y="2813"/>
                  </a:cubicBezTo>
                  <a:cubicBezTo>
                    <a:pt x="304" y="2825"/>
                    <a:pt x="287" y="2835"/>
                    <a:pt x="287" y="2847"/>
                  </a:cubicBezTo>
                  <a:cubicBezTo>
                    <a:pt x="282" y="2850"/>
                    <a:pt x="279" y="2850"/>
                    <a:pt x="279" y="2850"/>
                  </a:cubicBezTo>
                  <a:cubicBezTo>
                    <a:pt x="272" y="2854"/>
                    <a:pt x="260" y="2857"/>
                    <a:pt x="268" y="2864"/>
                  </a:cubicBezTo>
                  <a:cubicBezTo>
                    <a:pt x="268" y="2864"/>
                    <a:pt x="260" y="2869"/>
                    <a:pt x="257" y="2872"/>
                  </a:cubicBezTo>
                  <a:cubicBezTo>
                    <a:pt x="253" y="2872"/>
                    <a:pt x="250" y="2876"/>
                    <a:pt x="246" y="2876"/>
                  </a:cubicBezTo>
                  <a:cubicBezTo>
                    <a:pt x="243" y="2879"/>
                    <a:pt x="250" y="2883"/>
                    <a:pt x="243" y="2883"/>
                  </a:cubicBezTo>
                  <a:cubicBezTo>
                    <a:pt x="231" y="2886"/>
                    <a:pt x="231" y="2894"/>
                    <a:pt x="235" y="2898"/>
                  </a:cubicBezTo>
                  <a:lnTo>
                    <a:pt x="235" y="2901"/>
                  </a:lnTo>
                  <a:cubicBezTo>
                    <a:pt x="231" y="2908"/>
                    <a:pt x="228" y="2916"/>
                    <a:pt x="228" y="2923"/>
                  </a:cubicBezTo>
                  <a:cubicBezTo>
                    <a:pt x="228" y="2927"/>
                    <a:pt x="238" y="2927"/>
                    <a:pt x="231" y="2930"/>
                  </a:cubicBezTo>
                  <a:cubicBezTo>
                    <a:pt x="235" y="2935"/>
                    <a:pt x="231" y="2938"/>
                    <a:pt x="228" y="2942"/>
                  </a:cubicBezTo>
                  <a:cubicBezTo>
                    <a:pt x="228" y="2945"/>
                    <a:pt x="228" y="2945"/>
                    <a:pt x="231" y="2945"/>
                  </a:cubicBezTo>
                  <a:cubicBezTo>
                    <a:pt x="238" y="2949"/>
                    <a:pt x="235" y="2952"/>
                    <a:pt x="231" y="2957"/>
                  </a:cubicBezTo>
                  <a:cubicBezTo>
                    <a:pt x="228" y="2964"/>
                    <a:pt x="224" y="2967"/>
                    <a:pt x="221" y="2974"/>
                  </a:cubicBezTo>
                  <a:lnTo>
                    <a:pt x="228" y="2974"/>
                  </a:lnTo>
                  <a:cubicBezTo>
                    <a:pt x="231" y="2974"/>
                    <a:pt x="231" y="2979"/>
                    <a:pt x="235" y="2979"/>
                  </a:cubicBezTo>
                  <a:lnTo>
                    <a:pt x="235" y="2982"/>
                  </a:lnTo>
                  <a:cubicBezTo>
                    <a:pt x="224" y="2993"/>
                    <a:pt x="235" y="2996"/>
                    <a:pt x="243" y="3001"/>
                  </a:cubicBezTo>
                  <a:lnTo>
                    <a:pt x="243" y="3004"/>
                  </a:lnTo>
                  <a:cubicBezTo>
                    <a:pt x="238" y="3008"/>
                    <a:pt x="250" y="3008"/>
                    <a:pt x="246" y="3008"/>
                  </a:cubicBezTo>
                  <a:cubicBezTo>
                    <a:pt x="238" y="3015"/>
                    <a:pt x="250" y="3015"/>
                    <a:pt x="250" y="3015"/>
                  </a:cubicBezTo>
                  <a:lnTo>
                    <a:pt x="250" y="3026"/>
                  </a:lnTo>
                  <a:cubicBezTo>
                    <a:pt x="257" y="3033"/>
                    <a:pt x="265" y="3037"/>
                    <a:pt x="268" y="3045"/>
                  </a:cubicBezTo>
                  <a:lnTo>
                    <a:pt x="268" y="3048"/>
                  </a:lnTo>
                  <a:cubicBezTo>
                    <a:pt x="282" y="3052"/>
                    <a:pt x="287" y="3062"/>
                    <a:pt x="304" y="3062"/>
                  </a:cubicBezTo>
                  <a:lnTo>
                    <a:pt x="301" y="3062"/>
                  </a:lnTo>
                  <a:cubicBezTo>
                    <a:pt x="309" y="3067"/>
                    <a:pt x="312" y="3067"/>
                    <a:pt x="316" y="3067"/>
                  </a:cubicBezTo>
                  <a:cubicBezTo>
                    <a:pt x="319" y="3068"/>
                    <a:pt x="323" y="3068"/>
                    <a:pt x="326" y="3068"/>
                  </a:cubicBezTo>
                  <a:cubicBezTo>
                    <a:pt x="329" y="3068"/>
                    <a:pt x="331" y="3068"/>
                    <a:pt x="331" y="3070"/>
                  </a:cubicBezTo>
                  <a:cubicBezTo>
                    <a:pt x="339" y="3066"/>
                    <a:pt x="346" y="3065"/>
                    <a:pt x="353" y="3065"/>
                  </a:cubicBezTo>
                  <a:cubicBezTo>
                    <a:pt x="360" y="3065"/>
                    <a:pt x="367" y="3067"/>
                    <a:pt x="375" y="3067"/>
                  </a:cubicBezTo>
                  <a:lnTo>
                    <a:pt x="382" y="3067"/>
                  </a:lnTo>
                  <a:cubicBezTo>
                    <a:pt x="382" y="3067"/>
                    <a:pt x="385" y="3062"/>
                    <a:pt x="389" y="3055"/>
                  </a:cubicBezTo>
                  <a:lnTo>
                    <a:pt x="393" y="3062"/>
                  </a:lnTo>
                  <a:cubicBezTo>
                    <a:pt x="397" y="3067"/>
                    <a:pt x="400" y="3070"/>
                    <a:pt x="404" y="3070"/>
                  </a:cubicBezTo>
                  <a:cubicBezTo>
                    <a:pt x="406" y="3069"/>
                    <a:pt x="408" y="3069"/>
                    <a:pt x="410" y="3069"/>
                  </a:cubicBezTo>
                  <a:cubicBezTo>
                    <a:pt x="414" y="3069"/>
                    <a:pt x="417" y="3071"/>
                    <a:pt x="411" y="3074"/>
                  </a:cubicBezTo>
                  <a:cubicBezTo>
                    <a:pt x="407" y="3077"/>
                    <a:pt x="419" y="3081"/>
                    <a:pt x="404" y="3084"/>
                  </a:cubicBezTo>
                  <a:cubicBezTo>
                    <a:pt x="397" y="3096"/>
                    <a:pt x="385" y="3099"/>
                    <a:pt x="375" y="3106"/>
                  </a:cubicBezTo>
                  <a:cubicBezTo>
                    <a:pt x="363" y="3111"/>
                    <a:pt x="353" y="3111"/>
                    <a:pt x="348" y="3118"/>
                  </a:cubicBezTo>
                  <a:lnTo>
                    <a:pt x="345" y="3118"/>
                  </a:lnTo>
                  <a:cubicBezTo>
                    <a:pt x="326" y="3121"/>
                    <a:pt x="316" y="3128"/>
                    <a:pt x="312" y="3140"/>
                  </a:cubicBezTo>
                  <a:cubicBezTo>
                    <a:pt x="312" y="3147"/>
                    <a:pt x="301" y="3155"/>
                    <a:pt x="294" y="3155"/>
                  </a:cubicBezTo>
                  <a:cubicBezTo>
                    <a:pt x="286" y="3155"/>
                    <a:pt x="278" y="3156"/>
                    <a:pt x="270" y="3156"/>
                  </a:cubicBezTo>
                  <a:cubicBezTo>
                    <a:pt x="266" y="3156"/>
                    <a:pt x="263" y="3156"/>
                    <a:pt x="260" y="3155"/>
                  </a:cubicBezTo>
                  <a:cubicBezTo>
                    <a:pt x="260" y="3152"/>
                    <a:pt x="260" y="3151"/>
                    <a:pt x="259" y="3151"/>
                  </a:cubicBezTo>
                  <a:cubicBezTo>
                    <a:pt x="258" y="3151"/>
                    <a:pt x="257" y="3152"/>
                    <a:pt x="257" y="3155"/>
                  </a:cubicBezTo>
                  <a:lnTo>
                    <a:pt x="238" y="3155"/>
                  </a:lnTo>
                  <a:cubicBezTo>
                    <a:pt x="221" y="3150"/>
                    <a:pt x="209" y="3147"/>
                    <a:pt x="194" y="3140"/>
                  </a:cubicBezTo>
                  <a:lnTo>
                    <a:pt x="199" y="3136"/>
                  </a:lnTo>
                  <a:cubicBezTo>
                    <a:pt x="202" y="3136"/>
                    <a:pt x="206" y="3133"/>
                    <a:pt x="206" y="3128"/>
                  </a:cubicBezTo>
                  <a:lnTo>
                    <a:pt x="206" y="3128"/>
                  </a:lnTo>
                  <a:cubicBezTo>
                    <a:pt x="206" y="3128"/>
                    <a:pt x="199" y="3128"/>
                    <a:pt x="199" y="3133"/>
                  </a:cubicBezTo>
                  <a:cubicBezTo>
                    <a:pt x="184" y="3133"/>
                    <a:pt x="177" y="3133"/>
                    <a:pt x="169" y="3128"/>
                  </a:cubicBezTo>
                  <a:cubicBezTo>
                    <a:pt x="172" y="3125"/>
                    <a:pt x="177" y="3121"/>
                    <a:pt x="180" y="3121"/>
                  </a:cubicBezTo>
                  <a:cubicBezTo>
                    <a:pt x="172" y="3121"/>
                    <a:pt x="165" y="3125"/>
                    <a:pt x="162" y="3125"/>
                  </a:cubicBezTo>
                  <a:cubicBezTo>
                    <a:pt x="158" y="3121"/>
                    <a:pt x="155" y="3121"/>
                    <a:pt x="150" y="3118"/>
                  </a:cubicBezTo>
                  <a:cubicBezTo>
                    <a:pt x="140" y="3118"/>
                    <a:pt x="136" y="3111"/>
                    <a:pt x="121" y="3111"/>
                  </a:cubicBezTo>
                  <a:lnTo>
                    <a:pt x="120" y="3108"/>
                  </a:lnTo>
                  <a:lnTo>
                    <a:pt x="120" y="3108"/>
                  </a:lnTo>
                  <a:lnTo>
                    <a:pt x="118" y="3111"/>
                  </a:lnTo>
                  <a:lnTo>
                    <a:pt x="118" y="3106"/>
                  </a:lnTo>
                  <a:cubicBezTo>
                    <a:pt x="120" y="3106"/>
                    <a:pt x="122" y="3105"/>
                    <a:pt x="123" y="3105"/>
                  </a:cubicBezTo>
                  <a:cubicBezTo>
                    <a:pt x="128" y="3105"/>
                    <a:pt x="132" y="3108"/>
                    <a:pt x="137" y="3108"/>
                  </a:cubicBezTo>
                  <a:cubicBezTo>
                    <a:pt x="139" y="3108"/>
                    <a:pt x="141" y="3107"/>
                    <a:pt x="143" y="3106"/>
                  </a:cubicBezTo>
                  <a:cubicBezTo>
                    <a:pt x="140" y="3103"/>
                    <a:pt x="136" y="3102"/>
                    <a:pt x="131" y="3102"/>
                  </a:cubicBezTo>
                  <a:cubicBezTo>
                    <a:pt x="125" y="3102"/>
                    <a:pt x="117" y="3104"/>
                    <a:pt x="111" y="3106"/>
                  </a:cubicBezTo>
                  <a:lnTo>
                    <a:pt x="106" y="3103"/>
                  </a:lnTo>
                  <a:lnTo>
                    <a:pt x="92" y="3103"/>
                  </a:lnTo>
                  <a:cubicBezTo>
                    <a:pt x="89" y="3099"/>
                    <a:pt x="77" y="3099"/>
                    <a:pt x="67" y="3099"/>
                  </a:cubicBezTo>
                  <a:cubicBezTo>
                    <a:pt x="59" y="3099"/>
                    <a:pt x="55" y="3096"/>
                    <a:pt x="48" y="3092"/>
                  </a:cubicBezTo>
                  <a:cubicBezTo>
                    <a:pt x="55" y="3089"/>
                    <a:pt x="55" y="3084"/>
                    <a:pt x="48" y="3084"/>
                  </a:cubicBezTo>
                  <a:cubicBezTo>
                    <a:pt x="40" y="3084"/>
                    <a:pt x="37" y="3084"/>
                    <a:pt x="30" y="3081"/>
                  </a:cubicBezTo>
                  <a:cubicBezTo>
                    <a:pt x="23" y="3081"/>
                    <a:pt x="15" y="3081"/>
                    <a:pt x="11" y="3077"/>
                  </a:cubicBezTo>
                  <a:lnTo>
                    <a:pt x="4" y="3077"/>
                  </a:lnTo>
                  <a:cubicBezTo>
                    <a:pt x="4" y="3081"/>
                    <a:pt x="1" y="3081"/>
                    <a:pt x="4" y="3081"/>
                  </a:cubicBezTo>
                  <a:cubicBezTo>
                    <a:pt x="17" y="3084"/>
                    <a:pt x="22" y="3093"/>
                    <a:pt x="34" y="3093"/>
                  </a:cubicBezTo>
                  <a:cubicBezTo>
                    <a:pt x="36" y="3093"/>
                    <a:pt x="38" y="3093"/>
                    <a:pt x="40" y="3092"/>
                  </a:cubicBezTo>
                  <a:lnTo>
                    <a:pt x="45" y="3096"/>
                  </a:lnTo>
                  <a:cubicBezTo>
                    <a:pt x="55" y="3096"/>
                    <a:pt x="52" y="3106"/>
                    <a:pt x="55" y="3111"/>
                  </a:cubicBezTo>
                  <a:cubicBezTo>
                    <a:pt x="45" y="3114"/>
                    <a:pt x="45" y="3118"/>
                    <a:pt x="48" y="3121"/>
                  </a:cubicBezTo>
                  <a:lnTo>
                    <a:pt x="55" y="3121"/>
                  </a:lnTo>
                  <a:cubicBezTo>
                    <a:pt x="62" y="3121"/>
                    <a:pt x="81" y="3128"/>
                    <a:pt x="84" y="3128"/>
                  </a:cubicBezTo>
                  <a:cubicBezTo>
                    <a:pt x="89" y="3133"/>
                    <a:pt x="96" y="3133"/>
                    <a:pt x="99" y="3136"/>
                  </a:cubicBezTo>
                  <a:cubicBezTo>
                    <a:pt x="106" y="3136"/>
                    <a:pt x="114" y="3140"/>
                    <a:pt x="114" y="3143"/>
                  </a:cubicBezTo>
                  <a:cubicBezTo>
                    <a:pt x="111" y="3147"/>
                    <a:pt x="121" y="3147"/>
                    <a:pt x="118" y="3150"/>
                  </a:cubicBezTo>
                  <a:cubicBezTo>
                    <a:pt x="111" y="3155"/>
                    <a:pt x="103" y="3158"/>
                    <a:pt x="96" y="3162"/>
                  </a:cubicBezTo>
                  <a:lnTo>
                    <a:pt x="96" y="3165"/>
                  </a:lnTo>
                  <a:cubicBezTo>
                    <a:pt x="106" y="3158"/>
                    <a:pt x="121" y="3155"/>
                    <a:pt x="133" y="3150"/>
                  </a:cubicBezTo>
                  <a:cubicBezTo>
                    <a:pt x="136" y="3150"/>
                    <a:pt x="140" y="3158"/>
                    <a:pt x="143" y="3158"/>
                  </a:cubicBezTo>
                  <a:cubicBezTo>
                    <a:pt x="150" y="3158"/>
                    <a:pt x="155" y="3162"/>
                    <a:pt x="158" y="3165"/>
                  </a:cubicBezTo>
                  <a:cubicBezTo>
                    <a:pt x="161" y="3165"/>
                    <a:pt x="163" y="3164"/>
                    <a:pt x="165" y="3164"/>
                  </a:cubicBezTo>
                  <a:cubicBezTo>
                    <a:pt x="177" y="3164"/>
                    <a:pt x="178" y="3172"/>
                    <a:pt x="187" y="3172"/>
                  </a:cubicBezTo>
                  <a:cubicBezTo>
                    <a:pt x="194" y="3177"/>
                    <a:pt x="199" y="3180"/>
                    <a:pt x="206" y="3180"/>
                  </a:cubicBezTo>
                  <a:cubicBezTo>
                    <a:pt x="208" y="3179"/>
                    <a:pt x="210" y="3179"/>
                    <a:pt x="211" y="3179"/>
                  </a:cubicBezTo>
                  <a:cubicBezTo>
                    <a:pt x="217" y="3179"/>
                    <a:pt x="219" y="3184"/>
                    <a:pt x="228" y="3184"/>
                  </a:cubicBezTo>
                  <a:cubicBezTo>
                    <a:pt x="224" y="3187"/>
                    <a:pt x="235" y="3191"/>
                    <a:pt x="231" y="3194"/>
                  </a:cubicBezTo>
                  <a:cubicBezTo>
                    <a:pt x="228" y="3202"/>
                    <a:pt x="231" y="3202"/>
                    <a:pt x="235" y="3206"/>
                  </a:cubicBezTo>
                  <a:cubicBezTo>
                    <a:pt x="238" y="3209"/>
                    <a:pt x="243" y="3209"/>
                    <a:pt x="235" y="3213"/>
                  </a:cubicBezTo>
                  <a:cubicBezTo>
                    <a:pt x="231" y="3216"/>
                    <a:pt x="228" y="3221"/>
                    <a:pt x="228" y="3221"/>
                  </a:cubicBezTo>
                  <a:cubicBezTo>
                    <a:pt x="231" y="3221"/>
                    <a:pt x="224" y="3228"/>
                    <a:pt x="231" y="3231"/>
                  </a:cubicBezTo>
                  <a:cubicBezTo>
                    <a:pt x="234" y="3231"/>
                    <a:pt x="236" y="3233"/>
                    <a:pt x="239" y="3233"/>
                  </a:cubicBezTo>
                  <a:cubicBezTo>
                    <a:pt x="240" y="3233"/>
                    <a:pt x="241" y="3232"/>
                    <a:pt x="243" y="3231"/>
                  </a:cubicBezTo>
                  <a:lnTo>
                    <a:pt x="243" y="3231"/>
                  </a:lnTo>
                  <a:cubicBezTo>
                    <a:pt x="235" y="3238"/>
                    <a:pt x="246" y="3238"/>
                    <a:pt x="250" y="3238"/>
                  </a:cubicBezTo>
                  <a:cubicBezTo>
                    <a:pt x="253" y="3238"/>
                    <a:pt x="256" y="3237"/>
                    <a:pt x="259" y="3237"/>
                  </a:cubicBezTo>
                  <a:cubicBezTo>
                    <a:pt x="271" y="3237"/>
                    <a:pt x="276" y="3243"/>
                    <a:pt x="279" y="3246"/>
                  </a:cubicBezTo>
                  <a:cubicBezTo>
                    <a:pt x="282" y="3250"/>
                    <a:pt x="279" y="3253"/>
                    <a:pt x="279" y="3257"/>
                  </a:cubicBezTo>
                  <a:cubicBezTo>
                    <a:pt x="282" y="3260"/>
                    <a:pt x="290" y="3260"/>
                    <a:pt x="294" y="3260"/>
                  </a:cubicBezTo>
                  <a:lnTo>
                    <a:pt x="297" y="3260"/>
                  </a:lnTo>
                  <a:cubicBezTo>
                    <a:pt x="309" y="3265"/>
                    <a:pt x="323" y="3268"/>
                    <a:pt x="326" y="3279"/>
                  </a:cubicBezTo>
                  <a:cubicBezTo>
                    <a:pt x="326" y="3282"/>
                    <a:pt x="338" y="3282"/>
                    <a:pt x="338" y="3287"/>
                  </a:cubicBezTo>
                  <a:cubicBezTo>
                    <a:pt x="338" y="3287"/>
                    <a:pt x="331" y="3294"/>
                    <a:pt x="331" y="3297"/>
                  </a:cubicBezTo>
                  <a:cubicBezTo>
                    <a:pt x="331" y="3301"/>
                    <a:pt x="338" y="3304"/>
                    <a:pt x="326" y="3312"/>
                  </a:cubicBezTo>
                  <a:cubicBezTo>
                    <a:pt x="319" y="3319"/>
                    <a:pt x="338" y="3316"/>
                    <a:pt x="334" y="3319"/>
                  </a:cubicBezTo>
                  <a:cubicBezTo>
                    <a:pt x="331" y="3323"/>
                    <a:pt x="331" y="3326"/>
                    <a:pt x="326" y="3331"/>
                  </a:cubicBezTo>
                  <a:cubicBezTo>
                    <a:pt x="326" y="3338"/>
                    <a:pt x="323" y="3341"/>
                    <a:pt x="319" y="3348"/>
                  </a:cubicBezTo>
                  <a:cubicBezTo>
                    <a:pt x="316" y="3360"/>
                    <a:pt x="316" y="3375"/>
                    <a:pt x="301" y="3385"/>
                  </a:cubicBezTo>
                  <a:cubicBezTo>
                    <a:pt x="297" y="3392"/>
                    <a:pt x="290" y="3400"/>
                    <a:pt x="294" y="3404"/>
                  </a:cubicBezTo>
                  <a:cubicBezTo>
                    <a:pt x="297" y="3411"/>
                    <a:pt x="294" y="3414"/>
                    <a:pt x="287" y="3422"/>
                  </a:cubicBezTo>
                  <a:cubicBezTo>
                    <a:pt x="282" y="3429"/>
                    <a:pt x="279" y="3441"/>
                    <a:pt x="279" y="3448"/>
                  </a:cubicBezTo>
                  <a:cubicBezTo>
                    <a:pt x="282" y="3451"/>
                    <a:pt x="282" y="3458"/>
                    <a:pt x="275" y="3466"/>
                  </a:cubicBezTo>
                  <a:cubicBezTo>
                    <a:pt x="272" y="3466"/>
                    <a:pt x="272" y="3470"/>
                    <a:pt x="272" y="3470"/>
                  </a:cubicBezTo>
                  <a:cubicBezTo>
                    <a:pt x="279" y="3470"/>
                    <a:pt x="275" y="3473"/>
                    <a:pt x="272" y="3477"/>
                  </a:cubicBezTo>
                  <a:cubicBezTo>
                    <a:pt x="272" y="3480"/>
                    <a:pt x="268" y="3480"/>
                    <a:pt x="272" y="3485"/>
                  </a:cubicBezTo>
                  <a:cubicBezTo>
                    <a:pt x="272" y="3488"/>
                    <a:pt x="268" y="3492"/>
                    <a:pt x="265" y="3499"/>
                  </a:cubicBezTo>
                  <a:cubicBezTo>
                    <a:pt x="260" y="3502"/>
                    <a:pt x="260" y="3502"/>
                    <a:pt x="260" y="3507"/>
                  </a:cubicBezTo>
                  <a:cubicBezTo>
                    <a:pt x="268" y="3514"/>
                    <a:pt x="260" y="3524"/>
                    <a:pt x="257" y="3532"/>
                  </a:cubicBezTo>
                  <a:cubicBezTo>
                    <a:pt x="253" y="3539"/>
                    <a:pt x="257" y="3546"/>
                    <a:pt x="253" y="3551"/>
                  </a:cubicBezTo>
                  <a:cubicBezTo>
                    <a:pt x="265" y="3554"/>
                    <a:pt x="253" y="3561"/>
                    <a:pt x="257" y="3565"/>
                  </a:cubicBezTo>
                  <a:cubicBezTo>
                    <a:pt x="260" y="3568"/>
                    <a:pt x="250" y="3573"/>
                    <a:pt x="260" y="3576"/>
                  </a:cubicBezTo>
                  <a:cubicBezTo>
                    <a:pt x="265" y="3576"/>
                    <a:pt x="257" y="3580"/>
                    <a:pt x="257" y="3583"/>
                  </a:cubicBezTo>
                  <a:cubicBezTo>
                    <a:pt x="260" y="3587"/>
                    <a:pt x="260" y="3590"/>
                    <a:pt x="260" y="3590"/>
                  </a:cubicBezTo>
                  <a:cubicBezTo>
                    <a:pt x="257" y="3595"/>
                    <a:pt x="253" y="3598"/>
                    <a:pt x="253" y="3598"/>
                  </a:cubicBezTo>
                  <a:cubicBezTo>
                    <a:pt x="260" y="3598"/>
                    <a:pt x="260" y="3602"/>
                    <a:pt x="257" y="3609"/>
                  </a:cubicBezTo>
                  <a:cubicBezTo>
                    <a:pt x="260" y="3612"/>
                    <a:pt x="250" y="3624"/>
                    <a:pt x="260" y="3624"/>
                  </a:cubicBezTo>
                  <a:cubicBezTo>
                    <a:pt x="260" y="3624"/>
                    <a:pt x="260" y="3627"/>
                    <a:pt x="257" y="3631"/>
                  </a:cubicBezTo>
                  <a:cubicBezTo>
                    <a:pt x="257" y="3634"/>
                    <a:pt x="253" y="3634"/>
                    <a:pt x="253" y="3639"/>
                  </a:cubicBezTo>
                  <a:cubicBezTo>
                    <a:pt x="253" y="3642"/>
                    <a:pt x="260" y="3649"/>
                    <a:pt x="257" y="3656"/>
                  </a:cubicBezTo>
                  <a:cubicBezTo>
                    <a:pt x="253" y="3661"/>
                    <a:pt x="265" y="3656"/>
                    <a:pt x="260" y="3664"/>
                  </a:cubicBezTo>
                  <a:cubicBezTo>
                    <a:pt x="257" y="3668"/>
                    <a:pt x="257" y="3668"/>
                    <a:pt x="260" y="3668"/>
                  </a:cubicBezTo>
                  <a:cubicBezTo>
                    <a:pt x="265" y="3671"/>
                    <a:pt x="260" y="3675"/>
                    <a:pt x="260" y="3675"/>
                  </a:cubicBezTo>
                  <a:cubicBezTo>
                    <a:pt x="265" y="3683"/>
                    <a:pt x="268" y="3686"/>
                    <a:pt x="265" y="3693"/>
                  </a:cubicBezTo>
                  <a:lnTo>
                    <a:pt x="260" y="3697"/>
                  </a:lnTo>
                  <a:cubicBezTo>
                    <a:pt x="260" y="3705"/>
                    <a:pt x="260" y="3712"/>
                    <a:pt x="257" y="3715"/>
                  </a:cubicBezTo>
                  <a:cubicBezTo>
                    <a:pt x="257" y="3722"/>
                    <a:pt x="253" y="3727"/>
                    <a:pt x="257" y="3730"/>
                  </a:cubicBezTo>
                  <a:cubicBezTo>
                    <a:pt x="257" y="3734"/>
                    <a:pt x="257" y="3737"/>
                    <a:pt x="253" y="3741"/>
                  </a:cubicBezTo>
                  <a:cubicBezTo>
                    <a:pt x="246" y="3744"/>
                    <a:pt x="257" y="3744"/>
                    <a:pt x="257" y="3749"/>
                  </a:cubicBezTo>
                  <a:cubicBezTo>
                    <a:pt x="250" y="3756"/>
                    <a:pt x="257" y="3759"/>
                    <a:pt x="260" y="3766"/>
                  </a:cubicBezTo>
                  <a:cubicBezTo>
                    <a:pt x="268" y="3774"/>
                    <a:pt x="272" y="3781"/>
                    <a:pt x="257" y="3793"/>
                  </a:cubicBezTo>
                  <a:cubicBezTo>
                    <a:pt x="257" y="3796"/>
                    <a:pt x="257" y="3796"/>
                    <a:pt x="253" y="3800"/>
                  </a:cubicBezTo>
                  <a:cubicBezTo>
                    <a:pt x="265" y="3796"/>
                    <a:pt x="275" y="3793"/>
                    <a:pt x="282" y="3793"/>
                  </a:cubicBezTo>
                  <a:cubicBezTo>
                    <a:pt x="290" y="3793"/>
                    <a:pt x="297" y="3796"/>
                    <a:pt x="304" y="3800"/>
                  </a:cubicBezTo>
                  <a:cubicBezTo>
                    <a:pt x="312" y="3800"/>
                    <a:pt x="304" y="3810"/>
                    <a:pt x="316" y="3810"/>
                  </a:cubicBezTo>
                  <a:cubicBezTo>
                    <a:pt x="316" y="3818"/>
                    <a:pt x="323" y="3822"/>
                    <a:pt x="331" y="3825"/>
                  </a:cubicBezTo>
                  <a:cubicBezTo>
                    <a:pt x="334" y="3825"/>
                    <a:pt x="341" y="3829"/>
                    <a:pt x="338" y="3832"/>
                  </a:cubicBezTo>
                  <a:cubicBezTo>
                    <a:pt x="338" y="3837"/>
                    <a:pt x="345" y="3837"/>
                    <a:pt x="348" y="3840"/>
                  </a:cubicBezTo>
                  <a:cubicBezTo>
                    <a:pt x="360" y="3840"/>
                    <a:pt x="375" y="3840"/>
                    <a:pt x="382" y="3847"/>
                  </a:cubicBezTo>
                  <a:cubicBezTo>
                    <a:pt x="383" y="3848"/>
                    <a:pt x="385" y="3849"/>
                    <a:pt x="388" y="3849"/>
                  </a:cubicBezTo>
                  <a:cubicBezTo>
                    <a:pt x="393" y="3849"/>
                    <a:pt x="399" y="3847"/>
                    <a:pt x="404" y="3847"/>
                  </a:cubicBezTo>
                  <a:cubicBezTo>
                    <a:pt x="407" y="3851"/>
                    <a:pt x="404" y="3859"/>
                    <a:pt x="415" y="3859"/>
                  </a:cubicBezTo>
                  <a:cubicBezTo>
                    <a:pt x="418" y="3857"/>
                    <a:pt x="420" y="3857"/>
                    <a:pt x="422" y="3857"/>
                  </a:cubicBezTo>
                  <a:cubicBezTo>
                    <a:pt x="426" y="3857"/>
                    <a:pt x="427" y="3860"/>
                    <a:pt x="429" y="3862"/>
                  </a:cubicBezTo>
                  <a:cubicBezTo>
                    <a:pt x="433" y="3862"/>
                    <a:pt x="437" y="3859"/>
                    <a:pt x="441" y="3859"/>
                  </a:cubicBezTo>
                  <a:cubicBezTo>
                    <a:pt x="444" y="3862"/>
                    <a:pt x="444" y="3866"/>
                    <a:pt x="455" y="3866"/>
                  </a:cubicBezTo>
                  <a:cubicBezTo>
                    <a:pt x="461" y="3863"/>
                    <a:pt x="464" y="3861"/>
                    <a:pt x="468" y="3861"/>
                  </a:cubicBezTo>
                  <a:cubicBezTo>
                    <a:pt x="470" y="3861"/>
                    <a:pt x="471" y="3861"/>
                    <a:pt x="473" y="3862"/>
                  </a:cubicBezTo>
                  <a:cubicBezTo>
                    <a:pt x="481" y="3862"/>
                    <a:pt x="477" y="3866"/>
                    <a:pt x="473" y="3869"/>
                  </a:cubicBezTo>
                  <a:lnTo>
                    <a:pt x="477" y="3869"/>
                  </a:lnTo>
                  <a:cubicBezTo>
                    <a:pt x="481" y="3873"/>
                    <a:pt x="488" y="3876"/>
                    <a:pt x="495" y="3876"/>
                  </a:cubicBezTo>
                  <a:cubicBezTo>
                    <a:pt x="510" y="3881"/>
                    <a:pt x="517" y="3884"/>
                    <a:pt x="521" y="3895"/>
                  </a:cubicBezTo>
                  <a:lnTo>
                    <a:pt x="517" y="3895"/>
                  </a:lnTo>
                  <a:cubicBezTo>
                    <a:pt x="516" y="3896"/>
                    <a:pt x="515" y="3897"/>
                    <a:pt x="515" y="3898"/>
                  </a:cubicBezTo>
                  <a:lnTo>
                    <a:pt x="515" y="3898"/>
                  </a:lnTo>
                  <a:cubicBezTo>
                    <a:pt x="515" y="3897"/>
                    <a:pt x="516" y="3897"/>
                    <a:pt x="516" y="3897"/>
                  </a:cubicBezTo>
                  <a:cubicBezTo>
                    <a:pt x="523" y="3897"/>
                    <a:pt x="522" y="3903"/>
                    <a:pt x="525" y="3906"/>
                  </a:cubicBezTo>
                  <a:lnTo>
                    <a:pt x="521" y="3906"/>
                  </a:lnTo>
                  <a:cubicBezTo>
                    <a:pt x="514" y="3913"/>
                    <a:pt x="529" y="3917"/>
                    <a:pt x="517" y="3925"/>
                  </a:cubicBezTo>
                  <a:cubicBezTo>
                    <a:pt x="525" y="3928"/>
                    <a:pt x="510" y="3932"/>
                    <a:pt x="510" y="3935"/>
                  </a:cubicBezTo>
                  <a:cubicBezTo>
                    <a:pt x="510" y="3939"/>
                    <a:pt x="507" y="3947"/>
                    <a:pt x="507" y="3950"/>
                  </a:cubicBezTo>
                  <a:cubicBezTo>
                    <a:pt x="503" y="3954"/>
                    <a:pt x="499" y="3957"/>
                    <a:pt x="499" y="3957"/>
                  </a:cubicBezTo>
                  <a:cubicBezTo>
                    <a:pt x="488" y="3961"/>
                    <a:pt x="481" y="3961"/>
                    <a:pt x="473" y="3964"/>
                  </a:cubicBezTo>
                  <a:cubicBezTo>
                    <a:pt x="470" y="3969"/>
                    <a:pt x="466" y="3976"/>
                    <a:pt x="459" y="3976"/>
                  </a:cubicBezTo>
                  <a:cubicBezTo>
                    <a:pt x="444" y="3979"/>
                    <a:pt x="441" y="3986"/>
                    <a:pt x="441" y="3994"/>
                  </a:cubicBezTo>
                  <a:cubicBezTo>
                    <a:pt x="441" y="4001"/>
                    <a:pt x="429" y="4008"/>
                    <a:pt x="429" y="4020"/>
                  </a:cubicBezTo>
                  <a:cubicBezTo>
                    <a:pt x="429" y="4020"/>
                    <a:pt x="426" y="4020"/>
                    <a:pt x="422" y="4023"/>
                  </a:cubicBezTo>
                  <a:cubicBezTo>
                    <a:pt x="426" y="4027"/>
                    <a:pt x="422" y="4035"/>
                    <a:pt x="433" y="4038"/>
                  </a:cubicBezTo>
                  <a:lnTo>
                    <a:pt x="433" y="4042"/>
                  </a:lnTo>
                  <a:cubicBezTo>
                    <a:pt x="437" y="4045"/>
                    <a:pt x="437" y="4049"/>
                    <a:pt x="441" y="4052"/>
                  </a:cubicBezTo>
                  <a:cubicBezTo>
                    <a:pt x="444" y="4057"/>
                    <a:pt x="433" y="4060"/>
                    <a:pt x="441" y="4064"/>
                  </a:cubicBezTo>
                  <a:cubicBezTo>
                    <a:pt x="441" y="4064"/>
                    <a:pt x="441" y="4067"/>
                    <a:pt x="437" y="4067"/>
                  </a:cubicBezTo>
                  <a:cubicBezTo>
                    <a:pt x="433" y="4074"/>
                    <a:pt x="433" y="4079"/>
                    <a:pt x="437" y="4082"/>
                  </a:cubicBezTo>
                  <a:cubicBezTo>
                    <a:pt x="441" y="4089"/>
                    <a:pt x="441" y="4096"/>
                    <a:pt x="433" y="4108"/>
                  </a:cubicBezTo>
                  <a:cubicBezTo>
                    <a:pt x="429" y="4111"/>
                    <a:pt x="433" y="4115"/>
                    <a:pt x="429" y="4118"/>
                  </a:cubicBezTo>
                  <a:cubicBezTo>
                    <a:pt x="422" y="4123"/>
                    <a:pt x="415" y="4126"/>
                    <a:pt x="411" y="4130"/>
                  </a:cubicBezTo>
                  <a:cubicBezTo>
                    <a:pt x="411" y="4137"/>
                    <a:pt x="407" y="4137"/>
                    <a:pt x="404" y="4145"/>
                  </a:cubicBezTo>
                  <a:cubicBezTo>
                    <a:pt x="400" y="4155"/>
                    <a:pt x="397" y="4162"/>
                    <a:pt x="389" y="4174"/>
                  </a:cubicBezTo>
                  <a:lnTo>
                    <a:pt x="389" y="4177"/>
                  </a:lnTo>
                  <a:cubicBezTo>
                    <a:pt x="397" y="4184"/>
                    <a:pt x="389" y="4189"/>
                    <a:pt x="389" y="4196"/>
                  </a:cubicBezTo>
                  <a:cubicBezTo>
                    <a:pt x="389" y="4203"/>
                    <a:pt x="385" y="4211"/>
                    <a:pt x="385" y="4218"/>
                  </a:cubicBezTo>
                  <a:cubicBezTo>
                    <a:pt x="389" y="4221"/>
                    <a:pt x="385" y="4221"/>
                    <a:pt x="385" y="4225"/>
                  </a:cubicBezTo>
                  <a:cubicBezTo>
                    <a:pt x="378" y="4233"/>
                    <a:pt x="378" y="4240"/>
                    <a:pt x="375" y="4243"/>
                  </a:cubicBezTo>
                  <a:cubicBezTo>
                    <a:pt x="382" y="4243"/>
                    <a:pt x="375" y="4250"/>
                    <a:pt x="375" y="4255"/>
                  </a:cubicBezTo>
                  <a:cubicBezTo>
                    <a:pt x="378" y="4258"/>
                    <a:pt x="378" y="4262"/>
                    <a:pt x="382" y="4265"/>
                  </a:cubicBezTo>
                  <a:cubicBezTo>
                    <a:pt x="385" y="4272"/>
                    <a:pt x="378" y="4284"/>
                    <a:pt x="382" y="4291"/>
                  </a:cubicBezTo>
                  <a:cubicBezTo>
                    <a:pt x="375" y="4299"/>
                    <a:pt x="385" y="4302"/>
                    <a:pt x="375" y="4309"/>
                  </a:cubicBezTo>
                  <a:cubicBezTo>
                    <a:pt x="370" y="4309"/>
                    <a:pt x="370" y="4313"/>
                    <a:pt x="367" y="4313"/>
                  </a:cubicBezTo>
                  <a:cubicBezTo>
                    <a:pt x="360" y="4324"/>
                    <a:pt x="356" y="4335"/>
                    <a:pt x="348" y="4346"/>
                  </a:cubicBezTo>
                  <a:cubicBezTo>
                    <a:pt x="345" y="4350"/>
                    <a:pt x="341" y="4357"/>
                    <a:pt x="341" y="4360"/>
                  </a:cubicBezTo>
                  <a:cubicBezTo>
                    <a:pt x="338" y="4372"/>
                    <a:pt x="326" y="4382"/>
                    <a:pt x="326" y="4390"/>
                  </a:cubicBezTo>
                  <a:cubicBezTo>
                    <a:pt x="331" y="4401"/>
                    <a:pt x="312" y="4412"/>
                    <a:pt x="319" y="4419"/>
                  </a:cubicBezTo>
                  <a:cubicBezTo>
                    <a:pt x="319" y="4419"/>
                    <a:pt x="309" y="4423"/>
                    <a:pt x="312" y="4426"/>
                  </a:cubicBezTo>
                  <a:cubicBezTo>
                    <a:pt x="316" y="4434"/>
                    <a:pt x="309" y="4441"/>
                    <a:pt x="301" y="4448"/>
                  </a:cubicBezTo>
                  <a:cubicBezTo>
                    <a:pt x="306" y="4448"/>
                    <a:pt x="311" y="4447"/>
                    <a:pt x="315" y="4447"/>
                  </a:cubicBezTo>
                  <a:cubicBezTo>
                    <a:pt x="317" y="4447"/>
                    <a:pt x="318" y="4447"/>
                    <a:pt x="319" y="4448"/>
                  </a:cubicBezTo>
                  <a:cubicBezTo>
                    <a:pt x="322" y="4454"/>
                    <a:pt x="327" y="4458"/>
                    <a:pt x="337" y="4458"/>
                  </a:cubicBezTo>
                  <a:cubicBezTo>
                    <a:pt x="340" y="4458"/>
                    <a:pt x="344" y="4457"/>
                    <a:pt x="348" y="4456"/>
                  </a:cubicBezTo>
                  <a:cubicBezTo>
                    <a:pt x="348" y="4460"/>
                    <a:pt x="353" y="4467"/>
                    <a:pt x="356" y="4470"/>
                  </a:cubicBezTo>
                  <a:cubicBezTo>
                    <a:pt x="360" y="4470"/>
                    <a:pt x="367" y="4475"/>
                    <a:pt x="370" y="4478"/>
                  </a:cubicBezTo>
                  <a:cubicBezTo>
                    <a:pt x="370" y="4478"/>
                    <a:pt x="367" y="4482"/>
                    <a:pt x="375" y="4482"/>
                  </a:cubicBezTo>
                  <a:cubicBezTo>
                    <a:pt x="378" y="4481"/>
                    <a:pt x="380" y="4481"/>
                    <a:pt x="383" y="4481"/>
                  </a:cubicBezTo>
                  <a:cubicBezTo>
                    <a:pt x="392" y="4481"/>
                    <a:pt x="399" y="4485"/>
                    <a:pt x="407" y="4485"/>
                  </a:cubicBezTo>
                  <a:cubicBezTo>
                    <a:pt x="429" y="4482"/>
                    <a:pt x="448" y="4475"/>
                    <a:pt x="463" y="4467"/>
                  </a:cubicBezTo>
                  <a:cubicBezTo>
                    <a:pt x="470" y="4463"/>
                    <a:pt x="481" y="4463"/>
                    <a:pt x="485" y="4463"/>
                  </a:cubicBezTo>
                  <a:cubicBezTo>
                    <a:pt x="503" y="4463"/>
                    <a:pt x="521" y="4460"/>
                    <a:pt x="539" y="4453"/>
                  </a:cubicBezTo>
                  <a:cubicBezTo>
                    <a:pt x="554" y="4448"/>
                    <a:pt x="569" y="4445"/>
                    <a:pt x="583" y="4445"/>
                  </a:cubicBezTo>
                  <a:cubicBezTo>
                    <a:pt x="595" y="4441"/>
                    <a:pt x="605" y="4441"/>
                    <a:pt x="617" y="4438"/>
                  </a:cubicBezTo>
                  <a:cubicBezTo>
                    <a:pt x="627" y="4434"/>
                    <a:pt x="635" y="4434"/>
                    <a:pt x="642" y="4434"/>
                  </a:cubicBezTo>
                  <a:cubicBezTo>
                    <a:pt x="644" y="4433"/>
                    <a:pt x="644" y="4433"/>
                    <a:pt x="645" y="4433"/>
                  </a:cubicBezTo>
                  <a:cubicBezTo>
                    <a:pt x="647" y="4433"/>
                    <a:pt x="648" y="4434"/>
                    <a:pt x="653" y="4434"/>
                  </a:cubicBezTo>
                  <a:cubicBezTo>
                    <a:pt x="664" y="4434"/>
                    <a:pt x="671" y="4431"/>
                    <a:pt x="683" y="4426"/>
                  </a:cubicBezTo>
                  <a:cubicBezTo>
                    <a:pt x="688" y="4424"/>
                    <a:pt x="695" y="4421"/>
                    <a:pt x="701" y="4421"/>
                  </a:cubicBezTo>
                  <a:cubicBezTo>
                    <a:pt x="704" y="4421"/>
                    <a:pt x="706" y="4422"/>
                    <a:pt x="708" y="4423"/>
                  </a:cubicBezTo>
                  <a:cubicBezTo>
                    <a:pt x="708" y="4423"/>
                    <a:pt x="715" y="4423"/>
                    <a:pt x="715" y="4419"/>
                  </a:cubicBezTo>
                  <a:cubicBezTo>
                    <a:pt x="741" y="4416"/>
                    <a:pt x="763" y="4409"/>
                    <a:pt x="785" y="4401"/>
                  </a:cubicBezTo>
                  <a:cubicBezTo>
                    <a:pt x="793" y="4401"/>
                    <a:pt x="803" y="4401"/>
                    <a:pt x="803" y="4397"/>
                  </a:cubicBezTo>
                  <a:cubicBezTo>
                    <a:pt x="815" y="4390"/>
                    <a:pt x="833" y="4394"/>
                    <a:pt x="840" y="4382"/>
                  </a:cubicBezTo>
                  <a:cubicBezTo>
                    <a:pt x="844" y="4387"/>
                    <a:pt x="844" y="4387"/>
                    <a:pt x="847" y="4387"/>
                  </a:cubicBezTo>
                  <a:cubicBezTo>
                    <a:pt x="859" y="4375"/>
                    <a:pt x="859" y="4375"/>
                    <a:pt x="877" y="4375"/>
                  </a:cubicBezTo>
                  <a:cubicBezTo>
                    <a:pt x="888" y="4375"/>
                    <a:pt x="903" y="4368"/>
                    <a:pt x="917" y="4368"/>
                  </a:cubicBezTo>
                  <a:cubicBezTo>
                    <a:pt x="921" y="4368"/>
                    <a:pt x="925" y="4365"/>
                    <a:pt x="925" y="4365"/>
                  </a:cubicBezTo>
                  <a:cubicBezTo>
                    <a:pt x="928" y="4357"/>
                    <a:pt x="939" y="4357"/>
                    <a:pt x="947" y="4357"/>
                  </a:cubicBezTo>
                  <a:cubicBezTo>
                    <a:pt x="961" y="4353"/>
                    <a:pt x="980" y="4346"/>
                    <a:pt x="998" y="4343"/>
                  </a:cubicBezTo>
                  <a:cubicBezTo>
                    <a:pt x="1002" y="4338"/>
                    <a:pt x="1009" y="4338"/>
                    <a:pt x="1009" y="4338"/>
                  </a:cubicBezTo>
                  <a:cubicBezTo>
                    <a:pt x="1016" y="4331"/>
                    <a:pt x="1024" y="4331"/>
                    <a:pt x="1035" y="4331"/>
                  </a:cubicBezTo>
                  <a:cubicBezTo>
                    <a:pt x="1042" y="4331"/>
                    <a:pt x="1046" y="4331"/>
                    <a:pt x="1053" y="4328"/>
                  </a:cubicBezTo>
                  <a:lnTo>
                    <a:pt x="1057" y="4324"/>
                  </a:lnTo>
                  <a:lnTo>
                    <a:pt x="1071" y="4324"/>
                  </a:lnTo>
                  <a:cubicBezTo>
                    <a:pt x="1075" y="4324"/>
                    <a:pt x="1079" y="4321"/>
                    <a:pt x="1082" y="4321"/>
                  </a:cubicBezTo>
                  <a:cubicBezTo>
                    <a:pt x="1093" y="4316"/>
                    <a:pt x="1104" y="4313"/>
                    <a:pt x="1119" y="4309"/>
                  </a:cubicBezTo>
                  <a:cubicBezTo>
                    <a:pt x="1152" y="4302"/>
                    <a:pt x="1185" y="4291"/>
                    <a:pt x="1218" y="4280"/>
                  </a:cubicBezTo>
                  <a:lnTo>
                    <a:pt x="1222" y="4280"/>
                  </a:lnTo>
                  <a:cubicBezTo>
                    <a:pt x="1225" y="4280"/>
                    <a:pt x="1225" y="4280"/>
                    <a:pt x="1229" y="4284"/>
                  </a:cubicBezTo>
                  <a:cubicBezTo>
                    <a:pt x="1244" y="4277"/>
                    <a:pt x="1258" y="4272"/>
                    <a:pt x="1269" y="4269"/>
                  </a:cubicBezTo>
                  <a:cubicBezTo>
                    <a:pt x="1284" y="4265"/>
                    <a:pt x="1299" y="4258"/>
                    <a:pt x="1313" y="4258"/>
                  </a:cubicBezTo>
                  <a:cubicBezTo>
                    <a:pt x="1321" y="4258"/>
                    <a:pt x="1328" y="4250"/>
                    <a:pt x="1335" y="4250"/>
                  </a:cubicBezTo>
                  <a:cubicBezTo>
                    <a:pt x="1350" y="4247"/>
                    <a:pt x="1361" y="4243"/>
                    <a:pt x="1372" y="4240"/>
                  </a:cubicBezTo>
                  <a:cubicBezTo>
                    <a:pt x="1387" y="4233"/>
                    <a:pt x="1398" y="4233"/>
                    <a:pt x="1412" y="4228"/>
                  </a:cubicBezTo>
                  <a:cubicBezTo>
                    <a:pt x="1449" y="4218"/>
                    <a:pt x="1482" y="4206"/>
                    <a:pt x="1519" y="4196"/>
                  </a:cubicBezTo>
                  <a:cubicBezTo>
                    <a:pt x="1526" y="4192"/>
                    <a:pt x="1530" y="4189"/>
                    <a:pt x="1541" y="4184"/>
                  </a:cubicBezTo>
                  <a:cubicBezTo>
                    <a:pt x="1559" y="4184"/>
                    <a:pt x="1574" y="4174"/>
                    <a:pt x="1592" y="4170"/>
                  </a:cubicBezTo>
                  <a:cubicBezTo>
                    <a:pt x="1611" y="4159"/>
                    <a:pt x="1633" y="4159"/>
                    <a:pt x="1651" y="4148"/>
                  </a:cubicBezTo>
                  <a:cubicBezTo>
                    <a:pt x="1653" y="4149"/>
                    <a:pt x="1655" y="4149"/>
                    <a:pt x="1656" y="4149"/>
                  </a:cubicBezTo>
                  <a:cubicBezTo>
                    <a:pt x="1671" y="4149"/>
                    <a:pt x="1682" y="4136"/>
                    <a:pt x="1695" y="4133"/>
                  </a:cubicBezTo>
                  <a:cubicBezTo>
                    <a:pt x="1721" y="4123"/>
                    <a:pt x="1721" y="4123"/>
                    <a:pt x="1746" y="4118"/>
                  </a:cubicBezTo>
                  <a:cubicBezTo>
                    <a:pt x="1750" y="4118"/>
                    <a:pt x="1753" y="4115"/>
                    <a:pt x="1753" y="4115"/>
                  </a:cubicBezTo>
                  <a:cubicBezTo>
                    <a:pt x="1761" y="4108"/>
                    <a:pt x="1768" y="4108"/>
                    <a:pt x="1775" y="4104"/>
                  </a:cubicBezTo>
                  <a:cubicBezTo>
                    <a:pt x="1790" y="4101"/>
                    <a:pt x="1801" y="4096"/>
                    <a:pt x="1812" y="4093"/>
                  </a:cubicBezTo>
                  <a:cubicBezTo>
                    <a:pt x="1823" y="4089"/>
                    <a:pt x="1834" y="4086"/>
                    <a:pt x="1849" y="4082"/>
                  </a:cubicBezTo>
                  <a:cubicBezTo>
                    <a:pt x="1851" y="4080"/>
                    <a:pt x="1856" y="4077"/>
                    <a:pt x="1859" y="4077"/>
                  </a:cubicBezTo>
                  <a:cubicBezTo>
                    <a:pt x="1861" y="4077"/>
                    <a:pt x="1862" y="4077"/>
                    <a:pt x="1863" y="4079"/>
                  </a:cubicBezTo>
                  <a:cubicBezTo>
                    <a:pt x="1875" y="4079"/>
                    <a:pt x="1875" y="4071"/>
                    <a:pt x="1882" y="4071"/>
                  </a:cubicBezTo>
                  <a:cubicBezTo>
                    <a:pt x="1929" y="4052"/>
                    <a:pt x="1981" y="4042"/>
                    <a:pt x="2029" y="4027"/>
                  </a:cubicBezTo>
                  <a:cubicBezTo>
                    <a:pt x="2030" y="4025"/>
                    <a:pt x="2032" y="4025"/>
                    <a:pt x="2034" y="4025"/>
                  </a:cubicBezTo>
                  <a:cubicBezTo>
                    <a:pt x="2036" y="4025"/>
                    <a:pt x="2039" y="4025"/>
                    <a:pt x="2043" y="4023"/>
                  </a:cubicBezTo>
                  <a:cubicBezTo>
                    <a:pt x="2043" y="4023"/>
                    <a:pt x="2047" y="4020"/>
                    <a:pt x="2047" y="4016"/>
                  </a:cubicBezTo>
                  <a:cubicBezTo>
                    <a:pt x="2052" y="4016"/>
                    <a:pt x="2056" y="4017"/>
                    <a:pt x="2059" y="4017"/>
                  </a:cubicBezTo>
                  <a:cubicBezTo>
                    <a:pt x="2062" y="4017"/>
                    <a:pt x="2065" y="4016"/>
                    <a:pt x="2069" y="4013"/>
                  </a:cubicBezTo>
                  <a:lnTo>
                    <a:pt x="2076" y="4013"/>
                  </a:lnTo>
                  <a:cubicBezTo>
                    <a:pt x="2083" y="4013"/>
                    <a:pt x="2087" y="4008"/>
                    <a:pt x="2091" y="4005"/>
                  </a:cubicBezTo>
                  <a:cubicBezTo>
                    <a:pt x="2098" y="4001"/>
                    <a:pt x="2109" y="3998"/>
                    <a:pt x="2117" y="3998"/>
                  </a:cubicBezTo>
                  <a:cubicBezTo>
                    <a:pt x="2135" y="3994"/>
                    <a:pt x="2149" y="3986"/>
                    <a:pt x="2168" y="3983"/>
                  </a:cubicBezTo>
                  <a:cubicBezTo>
                    <a:pt x="2171" y="3983"/>
                    <a:pt x="2175" y="3979"/>
                    <a:pt x="2175" y="3979"/>
                  </a:cubicBezTo>
                  <a:cubicBezTo>
                    <a:pt x="2190" y="3979"/>
                    <a:pt x="2201" y="3972"/>
                    <a:pt x="2215" y="3969"/>
                  </a:cubicBezTo>
                  <a:cubicBezTo>
                    <a:pt x="2227" y="3964"/>
                    <a:pt x="2237" y="3961"/>
                    <a:pt x="2249" y="3961"/>
                  </a:cubicBezTo>
                  <a:cubicBezTo>
                    <a:pt x="2259" y="3961"/>
                    <a:pt x="2271" y="3957"/>
                    <a:pt x="2278" y="3950"/>
                  </a:cubicBezTo>
                  <a:cubicBezTo>
                    <a:pt x="2289" y="3942"/>
                    <a:pt x="2303" y="3939"/>
                    <a:pt x="2315" y="3935"/>
                  </a:cubicBezTo>
                  <a:cubicBezTo>
                    <a:pt x="2325" y="3932"/>
                    <a:pt x="2337" y="3928"/>
                    <a:pt x="2344" y="3925"/>
                  </a:cubicBezTo>
                  <a:cubicBezTo>
                    <a:pt x="2355" y="3925"/>
                    <a:pt x="2366" y="3920"/>
                    <a:pt x="2373" y="3917"/>
                  </a:cubicBezTo>
                  <a:cubicBezTo>
                    <a:pt x="2384" y="3913"/>
                    <a:pt x="2391" y="3910"/>
                    <a:pt x="2403" y="3906"/>
                  </a:cubicBezTo>
                  <a:cubicBezTo>
                    <a:pt x="2425" y="3898"/>
                    <a:pt x="2450" y="3891"/>
                    <a:pt x="2472" y="3884"/>
                  </a:cubicBezTo>
                  <a:cubicBezTo>
                    <a:pt x="2498" y="3876"/>
                    <a:pt x="2520" y="3869"/>
                    <a:pt x="2542" y="3859"/>
                  </a:cubicBezTo>
                  <a:cubicBezTo>
                    <a:pt x="2579" y="3847"/>
                    <a:pt x="2615" y="3832"/>
                    <a:pt x="2652" y="3822"/>
                  </a:cubicBezTo>
                  <a:cubicBezTo>
                    <a:pt x="2677" y="3815"/>
                    <a:pt x="2703" y="3803"/>
                    <a:pt x="2729" y="3796"/>
                  </a:cubicBezTo>
                  <a:lnTo>
                    <a:pt x="2733" y="3793"/>
                  </a:lnTo>
                  <a:lnTo>
                    <a:pt x="2725" y="3793"/>
                  </a:lnTo>
                  <a:cubicBezTo>
                    <a:pt x="2733" y="3788"/>
                    <a:pt x="2740" y="3788"/>
                    <a:pt x="2747" y="3785"/>
                  </a:cubicBezTo>
                  <a:lnTo>
                    <a:pt x="2747" y="3785"/>
                  </a:lnTo>
                  <a:lnTo>
                    <a:pt x="2740" y="3793"/>
                  </a:lnTo>
                  <a:cubicBezTo>
                    <a:pt x="2765" y="3785"/>
                    <a:pt x="2787" y="3778"/>
                    <a:pt x="2809" y="3771"/>
                  </a:cubicBezTo>
                  <a:lnTo>
                    <a:pt x="2809" y="3766"/>
                  </a:lnTo>
                  <a:cubicBezTo>
                    <a:pt x="2806" y="3766"/>
                    <a:pt x="2802" y="3771"/>
                    <a:pt x="2795" y="3771"/>
                  </a:cubicBezTo>
                  <a:cubicBezTo>
                    <a:pt x="2835" y="3756"/>
                    <a:pt x="2872" y="3744"/>
                    <a:pt x="2909" y="3734"/>
                  </a:cubicBezTo>
                  <a:lnTo>
                    <a:pt x="2912" y="3734"/>
                  </a:lnTo>
                  <a:cubicBezTo>
                    <a:pt x="2905" y="3734"/>
                    <a:pt x="2901" y="3737"/>
                    <a:pt x="2897" y="3741"/>
                  </a:cubicBezTo>
                  <a:cubicBezTo>
                    <a:pt x="2912" y="3737"/>
                    <a:pt x="2931" y="3730"/>
                    <a:pt x="2949" y="3722"/>
                  </a:cubicBezTo>
                  <a:cubicBezTo>
                    <a:pt x="2953" y="3722"/>
                    <a:pt x="2953" y="3722"/>
                    <a:pt x="2960" y="3719"/>
                  </a:cubicBezTo>
                  <a:lnTo>
                    <a:pt x="2960" y="3719"/>
                  </a:lnTo>
                  <a:cubicBezTo>
                    <a:pt x="2941" y="3722"/>
                    <a:pt x="2931" y="3730"/>
                    <a:pt x="2916" y="3730"/>
                  </a:cubicBezTo>
                  <a:cubicBezTo>
                    <a:pt x="2938" y="3722"/>
                    <a:pt x="2960" y="3715"/>
                    <a:pt x="2978" y="3705"/>
                  </a:cubicBezTo>
                  <a:lnTo>
                    <a:pt x="2978" y="3697"/>
                  </a:lnTo>
                  <a:cubicBezTo>
                    <a:pt x="2985" y="3697"/>
                    <a:pt x="2997" y="3693"/>
                    <a:pt x="3004" y="3690"/>
                  </a:cubicBezTo>
                  <a:cubicBezTo>
                    <a:pt x="3015" y="3683"/>
                    <a:pt x="3022" y="3675"/>
                    <a:pt x="3033" y="3664"/>
                  </a:cubicBezTo>
                  <a:cubicBezTo>
                    <a:pt x="3041" y="3661"/>
                    <a:pt x="3051" y="3661"/>
                    <a:pt x="3059" y="3656"/>
                  </a:cubicBezTo>
                  <a:lnTo>
                    <a:pt x="3070" y="3656"/>
                  </a:lnTo>
                  <a:cubicBezTo>
                    <a:pt x="3081" y="3656"/>
                    <a:pt x="3088" y="3649"/>
                    <a:pt x="3099" y="3649"/>
                  </a:cubicBezTo>
                  <a:cubicBezTo>
                    <a:pt x="3103" y="3649"/>
                    <a:pt x="3110" y="3649"/>
                    <a:pt x="3110" y="3646"/>
                  </a:cubicBezTo>
                  <a:cubicBezTo>
                    <a:pt x="3117" y="3639"/>
                    <a:pt x="3129" y="3639"/>
                    <a:pt x="3139" y="3634"/>
                  </a:cubicBezTo>
                  <a:cubicBezTo>
                    <a:pt x="3169" y="3624"/>
                    <a:pt x="3198" y="3617"/>
                    <a:pt x="3224" y="3605"/>
                  </a:cubicBezTo>
                  <a:cubicBezTo>
                    <a:pt x="3235" y="3605"/>
                    <a:pt x="3231" y="3602"/>
                    <a:pt x="3235" y="3598"/>
                  </a:cubicBezTo>
                  <a:cubicBezTo>
                    <a:pt x="3246" y="3595"/>
                    <a:pt x="3257" y="3590"/>
                    <a:pt x="3268" y="3587"/>
                  </a:cubicBezTo>
                  <a:lnTo>
                    <a:pt x="3275" y="3587"/>
                  </a:lnTo>
                  <a:cubicBezTo>
                    <a:pt x="3276" y="3587"/>
                    <a:pt x="3278" y="3588"/>
                    <a:pt x="3280" y="3588"/>
                  </a:cubicBezTo>
                  <a:cubicBezTo>
                    <a:pt x="3287" y="3588"/>
                    <a:pt x="3295" y="3583"/>
                    <a:pt x="3301" y="3583"/>
                  </a:cubicBezTo>
                  <a:cubicBezTo>
                    <a:pt x="3312" y="3568"/>
                    <a:pt x="3334" y="3568"/>
                    <a:pt x="3349" y="3558"/>
                  </a:cubicBezTo>
                  <a:cubicBezTo>
                    <a:pt x="3371" y="3554"/>
                    <a:pt x="3393" y="3543"/>
                    <a:pt x="3418" y="3539"/>
                  </a:cubicBezTo>
                  <a:cubicBezTo>
                    <a:pt x="3422" y="3539"/>
                    <a:pt x="3429" y="3536"/>
                    <a:pt x="3433" y="3532"/>
                  </a:cubicBezTo>
                  <a:cubicBezTo>
                    <a:pt x="3444" y="3524"/>
                    <a:pt x="3455" y="3524"/>
                    <a:pt x="3462" y="3521"/>
                  </a:cubicBezTo>
                  <a:cubicBezTo>
                    <a:pt x="3473" y="3514"/>
                    <a:pt x="3484" y="3514"/>
                    <a:pt x="3495" y="3510"/>
                  </a:cubicBezTo>
                  <a:cubicBezTo>
                    <a:pt x="3499" y="3507"/>
                    <a:pt x="3506" y="3507"/>
                    <a:pt x="3506" y="3502"/>
                  </a:cubicBezTo>
                  <a:cubicBezTo>
                    <a:pt x="3513" y="3499"/>
                    <a:pt x="3525" y="3499"/>
                    <a:pt x="3532" y="3495"/>
                  </a:cubicBezTo>
                  <a:cubicBezTo>
                    <a:pt x="3539" y="3492"/>
                    <a:pt x="3547" y="3488"/>
                    <a:pt x="3554" y="3485"/>
                  </a:cubicBezTo>
                  <a:cubicBezTo>
                    <a:pt x="3576" y="3477"/>
                    <a:pt x="3594" y="3470"/>
                    <a:pt x="3613" y="3463"/>
                  </a:cubicBezTo>
                  <a:cubicBezTo>
                    <a:pt x="3638" y="3451"/>
                    <a:pt x="3664" y="3444"/>
                    <a:pt x="3693" y="3433"/>
                  </a:cubicBezTo>
                  <a:cubicBezTo>
                    <a:pt x="3711" y="3426"/>
                    <a:pt x="3730" y="3414"/>
                    <a:pt x="3752" y="3411"/>
                  </a:cubicBezTo>
                  <a:cubicBezTo>
                    <a:pt x="3759" y="3404"/>
                    <a:pt x="3774" y="3404"/>
                    <a:pt x="3785" y="3397"/>
                  </a:cubicBezTo>
                  <a:cubicBezTo>
                    <a:pt x="3803" y="3389"/>
                    <a:pt x="3821" y="3382"/>
                    <a:pt x="3843" y="3375"/>
                  </a:cubicBezTo>
                  <a:cubicBezTo>
                    <a:pt x="3858" y="3367"/>
                    <a:pt x="3877" y="3363"/>
                    <a:pt x="3891" y="3356"/>
                  </a:cubicBezTo>
                  <a:cubicBezTo>
                    <a:pt x="3895" y="3353"/>
                    <a:pt x="3902" y="3348"/>
                    <a:pt x="3909" y="3345"/>
                  </a:cubicBezTo>
                  <a:cubicBezTo>
                    <a:pt x="3913" y="3345"/>
                    <a:pt x="3913" y="3341"/>
                    <a:pt x="3913" y="3338"/>
                  </a:cubicBezTo>
                  <a:cubicBezTo>
                    <a:pt x="3919" y="3338"/>
                    <a:pt x="3927" y="3333"/>
                    <a:pt x="3934" y="3333"/>
                  </a:cubicBezTo>
                  <a:cubicBezTo>
                    <a:pt x="3936" y="3333"/>
                    <a:pt x="3938" y="3333"/>
                    <a:pt x="3939" y="3334"/>
                  </a:cubicBezTo>
                  <a:cubicBezTo>
                    <a:pt x="3943" y="3334"/>
                    <a:pt x="3953" y="3331"/>
                    <a:pt x="3953" y="3331"/>
                  </a:cubicBezTo>
                  <a:cubicBezTo>
                    <a:pt x="3961" y="3323"/>
                    <a:pt x="3975" y="3323"/>
                    <a:pt x="3983" y="3316"/>
                  </a:cubicBezTo>
                  <a:cubicBezTo>
                    <a:pt x="3994" y="3316"/>
                    <a:pt x="4001" y="3309"/>
                    <a:pt x="4012" y="3304"/>
                  </a:cubicBezTo>
                  <a:cubicBezTo>
                    <a:pt x="4027" y="3301"/>
                    <a:pt x="4041" y="3290"/>
                    <a:pt x="4060" y="3287"/>
                  </a:cubicBezTo>
                  <a:lnTo>
                    <a:pt x="4063" y="3287"/>
                  </a:lnTo>
                  <a:cubicBezTo>
                    <a:pt x="4078" y="3272"/>
                    <a:pt x="4097" y="3268"/>
                    <a:pt x="4119" y="3265"/>
                  </a:cubicBezTo>
                  <a:cubicBezTo>
                    <a:pt x="4126" y="3265"/>
                    <a:pt x="4141" y="3260"/>
                    <a:pt x="4148" y="3253"/>
                  </a:cubicBezTo>
                  <a:cubicBezTo>
                    <a:pt x="4151" y="3250"/>
                    <a:pt x="4159" y="3250"/>
                    <a:pt x="4159" y="3250"/>
                  </a:cubicBezTo>
                  <a:cubicBezTo>
                    <a:pt x="4166" y="3250"/>
                    <a:pt x="4166" y="3246"/>
                    <a:pt x="4170" y="3246"/>
                  </a:cubicBezTo>
                  <a:cubicBezTo>
                    <a:pt x="4181" y="3243"/>
                    <a:pt x="4188" y="3238"/>
                    <a:pt x="4199" y="3235"/>
                  </a:cubicBezTo>
                  <a:cubicBezTo>
                    <a:pt x="4210" y="3228"/>
                    <a:pt x="4221" y="3224"/>
                    <a:pt x="4232" y="3216"/>
                  </a:cubicBezTo>
                  <a:cubicBezTo>
                    <a:pt x="4243" y="3209"/>
                    <a:pt x="4258" y="3202"/>
                    <a:pt x="4265" y="3194"/>
                  </a:cubicBezTo>
                  <a:cubicBezTo>
                    <a:pt x="4269" y="3191"/>
                    <a:pt x="4269" y="3191"/>
                    <a:pt x="4273" y="3191"/>
                  </a:cubicBezTo>
                  <a:cubicBezTo>
                    <a:pt x="4280" y="3191"/>
                    <a:pt x="4291" y="3187"/>
                    <a:pt x="4298" y="3184"/>
                  </a:cubicBezTo>
                  <a:cubicBezTo>
                    <a:pt x="4309" y="3177"/>
                    <a:pt x="4320" y="3172"/>
                    <a:pt x="4327" y="3169"/>
                  </a:cubicBezTo>
                  <a:cubicBezTo>
                    <a:pt x="4339" y="3165"/>
                    <a:pt x="4353" y="3162"/>
                    <a:pt x="4364" y="3158"/>
                  </a:cubicBezTo>
                  <a:cubicBezTo>
                    <a:pt x="4375" y="3155"/>
                    <a:pt x="4383" y="3150"/>
                    <a:pt x="4390" y="3143"/>
                  </a:cubicBezTo>
                  <a:lnTo>
                    <a:pt x="4408" y="3143"/>
                  </a:lnTo>
                  <a:cubicBezTo>
                    <a:pt x="4412" y="3136"/>
                    <a:pt x="4415" y="3136"/>
                    <a:pt x="4427" y="3133"/>
                  </a:cubicBezTo>
                  <a:cubicBezTo>
                    <a:pt x="4445" y="3125"/>
                    <a:pt x="4471" y="3121"/>
                    <a:pt x="4485" y="3106"/>
                  </a:cubicBezTo>
                  <a:cubicBezTo>
                    <a:pt x="4485" y="3106"/>
                    <a:pt x="4493" y="3106"/>
                    <a:pt x="4496" y="3103"/>
                  </a:cubicBezTo>
                  <a:cubicBezTo>
                    <a:pt x="4503" y="3099"/>
                    <a:pt x="4511" y="3103"/>
                    <a:pt x="4522" y="3096"/>
                  </a:cubicBezTo>
                  <a:cubicBezTo>
                    <a:pt x="4529" y="3092"/>
                    <a:pt x="4540" y="3089"/>
                    <a:pt x="4551" y="3084"/>
                  </a:cubicBezTo>
                  <a:cubicBezTo>
                    <a:pt x="4562" y="3081"/>
                    <a:pt x="4573" y="3077"/>
                    <a:pt x="4584" y="3070"/>
                  </a:cubicBezTo>
                  <a:cubicBezTo>
                    <a:pt x="4591" y="3067"/>
                    <a:pt x="4595" y="3062"/>
                    <a:pt x="4603" y="3055"/>
                  </a:cubicBezTo>
                  <a:cubicBezTo>
                    <a:pt x="4603" y="3061"/>
                    <a:pt x="4604" y="3063"/>
                    <a:pt x="4607" y="3063"/>
                  </a:cubicBezTo>
                  <a:cubicBezTo>
                    <a:pt x="4610" y="3063"/>
                    <a:pt x="4613" y="3061"/>
                    <a:pt x="4617" y="3059"/>
                  </a:cubicBezTo>
                  <a:cubicBezTo>
                    <a:pt x="4621" y="3055"/>
                    <a:pt x="4628" y="3055"/>
                    <a:pt x="4628" y="3052"/>
                  </a:cubicBezTo>
                  <a:cubicBezTo>
                    <a:pt x="4643" y="3052"/>
                    <a:pt x="4650" y="3048"/>
                    <a:pt x="4657" y="3040"/>
                  </a:cubicBezTo>
                  <a:cubicBezTo>
                    <a:pt x="4665" y="3040"/>
                    <a:pt x="4672" y="3040"/>
                    <a:pt x="4679" y="3033"/>
                  </a:cubicBezTo>
                  <a:lnTo>
                    <a:pt x="4687" y="3033"/>
                  </a:lnTo>
                  <a:cubicBezTo>
                    <a:pt x="4698" y="3033"/>
                    <a:pt x="4709" y="3030"/>
                    <a:pt x="4720" y="3026"/>
                  </a:cubicBezTo>
                  <a:cubicBezTo>
                    <a:pt x="4731" y="3023"/>
                    <a:pt x="4745" y="3018"/>
                    <a:pt x="4753" y="3011"/>
                  </a:cubicBezTo>
                  <a:lnTo>
                    <a:pt x="4757" y="3008"/>
                  </a:lnTo>
                  <a:cubicBezTo>
                    <a:pt x="4758" y="3008"/>
                    <a:pt x="4759" y="3009"/>
                    <a:pt x="4761" y="3009"/>
                  </a:cubicBezTo>
                  <a:cubicBezTo>
                    <a:pt x="4765" y="3009"/>
                    <a:pt x="4768" y="3004"/>
                    <a:pt x="4771" y="3004"/>
                  </a:cubicBezTo>
                  <a:cubicBezTo>
                    <a:pt x="4779" y="3001"/>
                    <a:pt x="4786" y="3001"/>
                    <a:pt x="4793" y="2996"/>
                  </a:cubicBezTo>
                  <a:cubicBezTo>
                    <a:pt x="4823" y="2986"/>
                    <a:pt x="4848" y="2979"/>
                    <a:pt x="4877" y="2967"/>
                  </a:cubicBezTo>
                  <a:cubicBezTo>
                    <a:pt x="4885" y="2967"/>
                    <a:pt x="4889" y="2964"/>
                    <a:pt x="4892" y="2964"/>
                  </a:cubicBezTo>
                  <a:cubicBezTo>
                    <a:pt x="4899" y="2957"/>
                    <a:pt x="4911" y="2952"/>
                    <a:pt x="4921" y="2952"/>
                  </a:cubicBezTo>
                  <a:cubicBezTo>
                    <a:pt x="4933" y="2949"/>
                    <a:pt x="4943" y="2945"/>
                    <a:pt x="4955" y="2938"/>
                  </a:cubicBezTo>
                  <a:cubicBezTo>
                    <a:pt x="4962" y="2938"/>
                    <a:pt x="4965" y="2930"/>
                    <a:pt x="4973" y="2930"/>
                  </a:cubicBezTo>
                  <a:cubicBezTo>
                    <a:pt x="4977" y="2930"/>
                    <a:pt x="4984" y="2927"/>
                    <a:pt x="4991" y="2923"/>
                  </a:cubicBezTo>
                  <a:cubicBezTo>
                    <a:pt x="4995" y="2920"/>
                    <a:pt x="5002" y="2916"/>
                    <a:pt x="5006" y="2913"/>
                  </a:cubicBezTo>
                  <a:cubicBezTo>
                    <a:pt x="5009" y="2913"/>
                    <a:pt x="5013" y="2913"/>
                    <a:pt x="5021" y="2908"/>
                  </a:cubicBezTo>
                  <a:cubicBezTo>
                    <a:pt x="5028" y="2905"/>
                    <a:pt x="5039" y="2901"/>
                    <a:pt x="5050" y="2901"/>
                  </a:cubicBezTo>
                  <a:cubicBezTo>
                    <a:pt x="5065" y="2894"/>
                    <a:pt x="5079" y="2891"/>
                    <a:pt x="5090" y="2891"/>
                  </a:cubicBezTo>
                  <a:cubicBezTo>
                    <a:pt x="5097" y="2891"/>
                    <a:pt x="5109" y="2886"/>
                    <a:pt x="5116" y="2886"/>
                  </a:cubicBezTo>
                  <a:cubicBezTo>
                    <a:pt x="5134" y="2879"/>
                    <a:pt x="5153" y="2876"/>
                    <a:pt x="5171" y="2869"/>
                  </a:cubicBezTo>
                  <a:cubicBezTo>
                    <a:pt x="5189" y="2861"/>
                    <a:pt x="5207" y="2854"/>
                    <a:pt x="5226" y="2847"/>
                  </a:cubicBezTo>
                  <a:cubicBezTo>
                    <a:pt x="5237" y="2842"/>
                    <a:pt x="5244" y="2839"/>
                    <a:pt x="5255" y="2835"/>
                  </a:cubicBezTo>
                  <a:lnTo>
                    <a:pt x="5263" y="2835"/>
                  </a:lnTo>
                  <a:cubicBezTo>
                    <a:pt x="5266" y="2832"/>
                    <a:pt x="5270" y="2832"/>
                    <a:pt x="5270" y="2832"/>
                  </a:cubicBezTo>
                  <a:cubicBezTo>
                    <a:pt x="5292" y="2825"/>
                    <a:pt x="5310" y="2817"/>
                    <a:pt x="5332" y="2810"/>
                  </a:cubicBezTo>
                  <a:cubicBezTo>
                    <a:pt x="5332" y="2806"/>
                    <a:pt x="5336" y="2806"/>
                    <a:pt x="5339" y="2803"/>
                  </a:cubicBezTo>
                  <a:cubicBezTo>
                    <a:pt x="5347" y="2798"/>
                    <a:pt x="5351" y="2798"/>
                    <a:pt x="5358" y="2798"/>
                  </a:cubicBezTo>
                  <a:lnTo>
                    <a:pt x="5369" y="2798"/>
                  </a:lnTo>
                  <a:cubicBezTo>
                    <a:pt x="5373" y="2791"/>
                    <a:pt x="5380" y="2791"/>
                    <a:pt x="5387" y="2791"/>
                  </a:cubicBezTo>
                  <a:cubicBezTo>
                    <a:pt x="5395" y="2788"/>
                    <a:pt x="5398" y="2788"/>
                    <a:pt x="5405" y="2784"/>
                  </a:cubicBezTo>
                  <a:cubicBezTo>
                    <a:pt x="5407" y="2782"/>
                    <a:pt x="5410" y="2782"/>
                    <a:pt x="5413" y="2782"/>
                  </a:cubicBezTo>
                  <a:cubicBezTo>
                    <a:pt x="5416" y="2782"/>
                    <a:pt x="5419" y="2782"/>
                    <a:pt x="5420" y="2781"/>
                  </a:cubicBezTo>
                  <a:cubicBezTo>
                    <a:pt x="5424" y="2776"/>
                    <a:pt x="5427" y="2776"/>
                    <a:pt x="5431" y="2773"/>
                  </a:cubicBezTo>
                  <a:cubicBezTo>
                    <a:pt x="5434" y="2770"/>
                    <a:pt x="5437" y="2768"/>
                    <a:pt x="5440" y="2768"/>
                  </a:cubicBezTo>
                  <a:cubicBezTo>
                    <a:pt x="5442" y="2768"/>
                    <a:pt x="5444" y="2768"/>
                    <a:pt x="5446" y="2769"/>
                  </a:cubicBezTo>
                  <a:cubicBezTo>
                    <a:pt x="5449" y="2762"/>
                    <a:pt x="5457" y="2762"/>
                    <a:pt x="5464" y="2759"/>
                  </a:cubicBezTo>
                  <a:cubicBezTo>
                    <a:pt x="5471" y="2759"/>
                    <a:pt x="5479" y="2754"/>
                    <a:pt x="5486" y="2751"/>
                  </a:cubicBezTo>
                  <a:cubicBezTo>
                    <a:pt x="5486" y="2747"/>
                    <a:pt x="5497" y="2747"/>
                    <a:pt x="5501" y="2747"/>
                  </a:cubicBezTo>
                  <a:cubicBezTo>
                    <a:pt x="5515" y="2744"/>
                    <a:pt x="5530" y="2737"/>
                    <a:pt x="5545" y="2729"/>
                  </a:cubicBezTo>
                  <a:cubicBezTo>
                    <a:pt x="5547" y="2729"/>
                    <a:pt x="5549" y="2729"/>
                    <a:pt x="5551" y="2729"/>
                  </a:cubicBezTo>
                  <a:cubicBezTo>
                    <a:pt x="5564" y="2729"/>
                    <a:pt x="5576" y="2721"/>
                    <a:pt x="5589" y="2718"/>
                  </a:cubicBezTo>
                  <a:cubicBezTo>
                    <a:pt x="5593" y="2718"/>
                    <a:pt x="5596" y="2718"/>
                    <a:pt x="5596" y="2715"/>
                  </a:cubicBezTo>
                  <a:cubicBezTo>
                    <a:pt x="5603" y="2715"/>
                    <a:pt x="5611" y="2707"/>
                    <a:pt x="5611" y="2707"/>
                  </a:cubicBezTo>
                  <a:cubicBezTo>
                    <a:pt x="5611" y="2703"/>
                    <a:pt x="5622" y="2700"/>
                    <a:pt x="5622" y="2696"/>
                  </a:cubicBezTo>
                  <a:cubicBezTo>
                    <a:pt x="5628" y="2696"/>
                    <a:pt x="5633" y="2697"/>
                    <a:pt x="5638" y="2697"/>
                  </a:cubicBezTo>
                  <a:cubicBezTo>
                    <a:pt x="5645" y="2697"/>
                    <a:pt x="5653" y="2695"/>
                    <a:pt x="5662" y="2688"/>
                  </a:cubicBezTo>
                  <a:cubicBezTo>
                    <a:pt x="5665" y="2689"/>
                    <a:pt x="5666" y="2690"/>
                    <a:pt x="5668" y="2690"/>
                  </a:cubicBezTo>
                  <a:cubicBezTo>
                    <a:pt x="5675" y="2690"/>
                    <a:pt x="5678" y="2684"/>
                    <a:pt x="5681" y="2681"/>
                  </a:cubicBezTo>
                  <a:cubicBezTo>
                    <a:pt x="5684" y="2681"/>
                    <a:pt x="5691" y="2678"/>
                    <a:pt x="5695" y="2678"/>
                  </a:cubicBezTo>
                  <a:cubicBezTo>
                    <a:pt x="5706" y="2671"/>
                    <a:pt x="5721" y="2666"/>
                    <a:pt x="5732" y="2663"/>
                  </a:cubicBezTo>
                  <a:cubicBezTo>
                    <a:pt x="5745" y="2663"/>
                    <a:pt x="5752" y="2652"/>
                    <a:pt x="5764" y="2652"/>
                  </a:cubicBezTo>
                  <a:cubicBezTo>
                    <a:pt x="5766" y="2652"/>
                    <a:pt x="5767" y="2652"/>
                    <a:pt x="5769" y="2652"/>
                  </a:cubicBezTo>
                  <a:lnTo>
                    <a:pt x="5772" y="2649"/>
                  </a:lnTo>
                  <a:cubicBezTo>
                    <a:pt x="5776" y="2644"/>
                    <a:pt x="5779" y="2644"/>
                    <a:pt x="5783" y="2641"/>
                  </a:cubicBezTo>
                  <a:cubicBezTo>
                    <a:pt x="5791" y="2641"/>
                    <a:pt x="5794" y="2637"/>
                    <a:pt x="5798" y="2637"/>
                  </a:cubicBezTo>
                  <a:cubicBezTo>
                    <a:pt x="5823" y="2622"/>
                    <a:pt x="5849" y="2619"/>
                    <a:pt x="5871" y="2612"/>
                  </a:cubicBezTo>
                  <a:cubicBezTo>
                    <a:pt x="5875" y="2612"/>
                    <a:pt x="5875" y="2615"/>
                    <a:pt x="5875" y="2615"/>
                  </a:cubicBezTo>
                  <a:cubicBezTo>
                    <a:pt x="5897" y="2608"/>
                    <a:pt x="5915" y="2600"/>
                    <a:pt x="5933" y="2593"/>
                  </a:cubicBezTo>
                  <a:cubicBezTo>
                    <a:pt x="5943" y="2590"/>
                    <a:pt x="5951" y="2585"/>
                    <a:pt x="5960" y="2585"/>
                  </a:cubicBezTo>
                  <a:cubicBezTo>
                    <a:pt x="5963" y="2585"/>
                    <a:pt x="5965" y="2585"/>
                    <a:pt x="5967" y="2586"/>
                  </a:cubicBezTo>
                  <a:cubicBezTo>
                    <a:pt x="5985" y="2578"/>
                    <a:pt x="5999" y="2575"/>
                    <a:pt x="6014" y="2571"/>
                  </a:cubicBezTo>
                  <a:cubicBezTo>
                    <a:pt x="6025" y="2568"/>
                    <a:pt x="6033" y="2564"/>
                    <a:pt x="6040" y="2564"/>
                  </a:cubicBezTo>
                  <a:cubicBezTo>
                    <a:pt x="6043" y="2564"/>
                    <a:pt x="6065" y="2553"/>
                    <a:pt x="6065" y="2553"/>
                  </a:cubicBezTo>
                  <a:cubicBezTo>
                    <a:pt x="6065" y="2546"/>
                    <a:pt x="6073" y="2546"/>
                    <a:pt x="6077" y="2546"/>
                  </a:cubicBezTo>
                  <a:lnTo>
                    <a:pt x="6102" y="2539"/>
                  </a:lnTo>
                  <a:cubicBezTo>
                    <a:pt x="6109" y="2531"/>
                    <a:pt x="6121" y="2531"/>
                    <a:pt x="6131" y="2524"/>
                  </a:cubicBezTo>
                  <a:cubicBezTo>
                    <a:pt x="6143" y="2524"/>
                    <a:pt x="6157" y="2517"/>
                    <a:pt x="6172" y="2512"/>
                  </a:cubicBezTo>
                  <a:cubicBezTo>
                    <a:pt x="6175" y="2512"/>
                    <a:pt x="6179" y="2509"/>
                    <a:pt x="6183" y="2509"/>
                  </a:cubicBezTo>
                  <a:cubicBezTo>
                    <a:pt x="6187" y="2510"/>
                    <a:pt x="6191" y="2510"/>
                    <a:pt x="6195" y="2510"/>
                  </a:cubicBezTo>
                  <a:cubicBezTo>
                    <a:pt x="6204" y="2510"/>
                    <a:pt x="6213" y="2508"/>
                    <a:pt x="6223" y="2505"/>
                  </a:cubicBezTo>
                  <a:cubicBezTo>
                    <a:pt x="6224" y="2504"/>
                    <a:pt x="6226" y="2504"/>
                    <a:pt x="6227" y="2504"/>
                  </a:cubicBezTo>
                  <a:cubicBezTo>
                    <a:pt x="6230" y="2504"/>
                    <a:pt x="6232" y="2505"/>
                    <a:pt x="6234" y="2505"/>
                  </a:cubicBezTo>
                  <a:cubicBezTo>
                    <a:pt x="6238" y="2502"/>
                    <a:pt x="6245" y="2502"/>
                    <a:pt x="6249" y="2498"/>
                  </a:cubicBezTo>
                  <a:cubicBezTo>
                    <a:pt x="6256" y="2495"/>
                    <a:pt x="6260" y="2495"/>
                    <a:pt x="6267" y="2490"/>
                  </a:cubicBezTo>
                  <a:cubicBezTo>
                    <a:pt x="6275" y="2487"/>
                    <a:pt x="6278" y="2487"/>
                    <a:pt x="6285" y="2483"/>
                  </a:cubicBezTo>
                  <a:cubicBezTo>
                    <a:pt x="6293" y="2476"/>
                    <a:pt x="6300" y="2480"/>
                    <a:pt x="6307" y="2476"/>
                  </a:cubicBezTo>
                  <a:lnTo>
                    <a:pt x="6315" y="2476"/>
                  </a:lnTo>
                  <a:cubicBezTo>
                    <a:pt x="6329" y="2465"/>
                    <a:pt x="6348" y="2461"/>
                    <a:pt x="6366" y="2458"/>
                  </a:cubicBezTo>
                  <a:cubicBezTo>
                    <a:pt x="6370" y="2454"/>
                    <a:pt x="6381" y="2454"/>
                    <a:pt x="6385" y="2451"/>
                  </a:cubicBezTo>
                  <a:cubicBezTo>
                    <a:pt x="6392" y="2446"/>
                    <a:pt x="6399" y="2446"/>
                    <a:pt x="6407" y="2446"/>
                  </a:cubicBezTo>
                  <a:lnTo>
                    <a:pt x="6414" y="2446"/>
                  </a:lnTo>
                  <a:cubicBezTo>
                    <a:pt x="6432" y="2439"/>
                    <a:pt x="6451" y="2436"/>
                    <a:pt x="6465" y="2429"/>
                  </a:cubicBezTo>
                  <a:cubicBezTo>
                    <a:pt x="6469" y="2424"/>
                    <a:pt x="6480" y="2421"/>
                    <a:pt x="6487" y="2421"/>
                  </a:cubicBezTo>
                  <a:cubicBezTo>
                    <a:pt x="6502" y="2417"/>
                    <a:pt x="6505" y="2417"/>
                    <a:pt x="6520" y="2410"/>
                  </a:cubicBezTo>
                  <a:cubicBezTo>
                    <a:pt x="6524" y="2410"/>
                    <a:pt x="6531" y="2410"/>
                    <a:pt x="6539" y="2407"/>
                  </a:cubicBezTo>
                  <a:cubicBezTo>
                    <a:pt x="6553" y="2402"/>
                    <a:pt x="6568" y="2399"/>
                    <a:pt x="6586" y="2392"/>
                  </a:cubicBezTo>
                  <a:cubicBezTo>
                    <a:pt x="6601" y="2380"/>
                    <a:pt x="6619" y="2373"/>
                    <a:pt x="6641" y="2370"/>
                  </a:cubicBezTo>
                  <a:cubicBezTo>
                    <a:pt x="6663" y="2366"/>
                    <a:pt x="6663" y="2363"/>
                    <a:pt x="6674" y="2363"/>
                  </a:cubicBezTo>
                  <a:cubicBezTo>
                    <a:pt x="6681" y="2358"/>
                    <a:pt x="6689" y="2363"/>
                    <a:pt x="6696" y="2355"/>
                  </a:cubicBezTo>
                  <a:cubicBezTo>
                    <a:pt x="6703" y="2351"/>
                    <a:pt x="6715" y="2348"/>
                    <a:pt x="6722" y="2348"/>
                  </a:cubicBezTo>
                  <a:cubicBezTo>
                    <a:pt x="6725" y="2348"/>
                    <a:pt x="6733" y="2348"/>
                    <a:pt x="6740" y="2344"/>
                  </a:cubicBezTo>
                  <a:cubicBezTo>
                    <a:pt x="6777" y="2333"/>
                    <a:pt x="6813" y="2322"/>
                    <a:pt x="6854" y="2314"/>
                  </a:cubicBezTo>
                  <a:cubicBezTo>
                    <a:pt x="6861" y="2311"/>
                    <a:pt x="6872" y="2307"/>
                    <a:pt x="6879" y="2304"/>
                  </a:cubicBezTo>
                  <a:cubicBezTo>
                    <a:pt x="6891" y="2304"/>
                    <a:pt x="6901" y="2300"/>
                    <a:pt x="6909" y="2300"/>
                  </a:cubicBezTo>
                  <a:cubicBezTo>
                    <a:pt x="6920" y="2297"/>
                    <a:pt x="6927" y="2297"/>
                    <a:pt x="6935" y="2297"/>
                  </a:cubicBezTo>
                  <a:cubicBezTo>
                    <a:pt x="6942" y="2289"/>
                    <a:pt x="6953" y="2285"/>
                    <a:pt x="6960" y="2285"/>
                  </a:cubicBezTo>
                  <a:cubicBezTo>
                    <a:pt x="6967" y="2285"/>
                    <a:pt x="6979" y="2282"/>
                    <a:pt x="6986" y="2278"/>
                  </a:cubicBezTo>
                  <a:cubicBezTo>
                    <a:pt x="6997" y="2275"/>
                    <a:pt x="7008" y="2278"/>
                    <a:pt x="7019" y="2270"/>
                  </a:cubicBezTo>
                  <a:cubicBezTo>
                    <a:pt x="7026" y="2267"/>
                    <a:pt x="7033" y="2270"/>
                    <a:pt x="7041" y="2263"/>
                  </a:cubicBezTo>
                  <a:cubicBezTo>
                    <a:pt x="7048" y="2260"/>
                    <a:pt x="7055" y="2260"/>
                    <a:pt x="7063" y="2256"/>
                  </a:cubicBezTo>
                  <a:cubicBezTo>
                    <a:pt x="7074" y="2253"/>
                    <a:pt x="7089" y="2253"/>
                    <a:pt x="7096" y="2245"/>
                  </a:cubicBezTo>
                  <a:cubicBezTo>
                    <a:pt x="7099" y="2241"/>
                    <a:pt x="7111" y="2238"/>
                    <a:pt x="7114" y="2238"/>
                  </a:cubicBezTo>
                  <a:cubicBezTo>
                    <a:pt x="7125" y="2238"/>
                    <a:pt x="7136" y="2231"/>
                    <a:pt x="7147" y="2231"/>
                  </a:cubicBezTo>
                  <a:cubicBezTo>
                    <a:pt x="7162" y="2226"/>
                    <a:pt x="7173" y="2223"/>
                    <a:pt x="7184" y="2219"/>
                  </a:cubicBezTo>
                  <a:cubicBezTo>
                    <a:pt x="7192" y="2217"/>
                    <a:pt x="7200" y="2214"/>
                    <a:pt x="7208" y="2214"/>
                  </a:cubicBezTo>
                  <a:cubicBezTo>
                    <a:pt x="7211" y="2214"/>
                    <a:pt x="7214" y="2215"/>
                    <a:pt x="7217" y="2216"/>
                  </a:cubicBezTo>
                  <a:cubicBezTo>
                    <a:pt x="7221" y="2216"/>
                    <a:pt x="7224" y="2212"/>
                    <a:pt x="7228" y="2212"/>
                  </a:cubicBezTo>
                  <a:cubicBezTo>
                    <a:pt x="7235" y="2209"/>
                    <a:pt x="7246" y="2204"/>
                    <a:pt x="7257" y="2204"/>
                  </a:cubicBezTo>
                  <a:cubicBezTo>
                    <a:pt x="7257" y="2204"/>
                    <a:pt x="7265" y="2201"/>
                    <a:pt x="7268" y="2201"/>
                  </a:cubicBezTo>
                  <a:cubicBezTo>
                    <a:pt x="7279" y="2190"/>
                    <a:pt x="7279" y="2190"/>
                    <a:pt x="7297" y="2187"/>
                  </a:cubicBezTo>
                  <a:cubicBezTo>
                    <a:pt x="7309" y="2182"/>
                    <a:pt x="7320" y="2179"/>
                    <a:pt x="7334" y="2175"/>
                  </a:cubicBezTo>
                  <a:lnTo>
                    <a:pt x="7338" y="2172"/>
                  </a:lnTo>
                  <a:lnTo>
                    <a:pt x="7349" y="2172"/>
                  </a:lnTo>
                  <a:cubicBezTo>
                    <a:pt x="7349" y="2172"/>
                    <a:pt x="7349" y="2168"/>
                    <a:pt x="7353" y="2165"/>
                  </a:cubicBezTo>
                  <a:cubicBezTo>
                    <a:pt x="7356" y="2165"/>
                    <a:pt x="7364" y="2160"/>
                    <a:pt x="7371" y="2160"/>
                  </a:cubicBezTo>
                  <a:cubicBezTo>
                    <a:pt x="7375" y="2160"/>
                    <a:pt x="7378" y="2157"/>
                    <a:pt x="7386" y="2157"/>
                  </a:cubicBezTo>
                  <a:lnTo>
                    <a:pt x="7393" y="2157"/>
                  </a:lnTo>
                  <a:cubicBezTo>
                    <a:pt x="7404" y="2146"/>
                    <a:pt x="7419" y="2143"/>
                    <a:pt x="7437" y="2143"/>
                  </a:cubicBezTo>
                  <a:cubicBezTo>
                    <a:pt x="7441" y="2143"/>
                    <a:pt x="7444" y="2143"/>
                    <a:pt x="7448" y="2138"/>
                  </a:cubicBezTo>
                  <a:cubicBezTo>
                    <a:pt x="7459" y="2138"/>
                    <a:pt x="7455" y="2135"/>
                    <a:pt x="7455" y="2131"/>
                  </a:cubicBezTo>
                  <a:lnTo>
                    <a:pt x="7474" y="2131"/>
                  </a:lnTo>
                  <a:cubicBezTo>
                    <a:pt x="7474" y="2131"/>
                    <a:pt x="7477" y="2128"/>
                    <a:pt x="7477" y="2124"/>
                  </a:cubicBezTo>
                  <a:lnTo>
                    <a:pt x="7496" y="2124"/>
                  </a:lnTo>
                  <a:cubicBezTo>
                    <a:pt x="7503" y="2121"/>
                    <a:pt x="7514" y="2121"/>
                    <a:pt x="7518" y="2116"/>
                  </a:cubicBezTo>
                  <a:cubicBezTo>
                    <a:pt x="7532" y="2106"/>
                    <a:pt x="7547" y="2102"/>
                    <a:pt x="7565" y="2099"/>
                  </a:cubicBezTo>
                  <a:cubicBezTo>
                    <a:pt x="7565" y="2099"/>
                    <a:pt x="7565" y="2094"/>
                    <a:pt x="7569" y="2094"/>
                  </a:cubicBezTo>
                  <a:lnTo>
                    <a:pt x="7569" y="2087"/>
                  </a:lnTo>
                  <a:cubicBezTo>
                    <a:pt x="7573" y="2088"/>
                    <a:pt x="7577" y="2088"/>
                    <a:pt x="7580" y="2088"/>
                  </a:cubicBezTo>
                  <a:cubicBezTo>
                    <a:pt x="7590" y="2088"/>
                    <a:pt x="7598" y="2085"/>
                    <a:pt x="7606" y="2080"/>
                  </a:cubicBezTo>
                  <a:cubicBezTo>
                    <a:pt x="7624" y="2069"/>
                    <a:pt x="7646" y="2065"/>
                    <a:pt x="7664" y="2058"/>
                  </a:cubicBezTo>
                  <a:cubicBezTo>
                    <a:pt x="7679" y="2055"/>
                    <a:pt x="7694" y="2047"/>
                    <a:pt x="7705" y="2043"/>
                  </a:cubicBezTo>
                  <a:cubicBezTo>
                    <a:pt x="7727" y="2033"/>
                    <a:pt x="7727" y="2033"/>
                    <a:pt x="7749" y="2028"/>
                  </a:cubicBezTo>
                  <a:cubicBezTo>
                    <a:pt x="7756" y="2028"/>
                    <a:pt x="7763" y="2025"/>
                    <a:pt x="7763" y="2021"/>
                  </a:cubicBezTo>
                  <a:cubicBezTo>
                    <a:pt x="7763" y="2021"/>
                    <a:pt x="7767" y="2021"/>
                    <a:pt x="7767" y="2018"/>
                  </a:cubicBezTo>
                  <a:cubicBezTo>
                    <a:pt x="7774" y="2014"/>
                    <a:pt x="7789" y="2014"/>
                    <a:pt x="7796" y="2006"/>
                  </a:cubicBezTo>
                  <a:cubicBezTo>
                    <a:pt x="7807" y="1999"/>
                    <a:pt x="7818" y="1996"/>
                    <a:pt x="7829" y="1992"/>
                  </a:cubicBezTo>
                  <a:cubicBezTo>
                    <a:pt x="7837" y="1992"/>
                    <a:pt x="7848" y="1989"/>
                    <a:pt x="7855" y="1984"/>
                  </a:cubicBezTo>
                  <a:cubicBezTo>
                    <a:pt x="7863" y="1984"/>
                    <a:pt x="7873" y="1981"/>
                    <a:pt x="7877" y="1977"/>
                  </a:cubicBezTo>
                  <a:cubicBezTo>
                    <a:pt x="7880" y="1975"/>
                    <a:pt x="7883" y="1974"/>
                    <a:pt x="7885" y="1974"/>
                  </a:cubicBezTo>
                  <a:cubicBezTo>
                    <a:pt x="7888" y="1974"/>
                    <a:pt x="7890" y="1975"/>
                    <a:pt x="7892" y="1975"/>
                  </a:cubicBezTo>
                  <a:cubicBezTo>
                    <a:pt x="7893" y="1975"/>
                    <a:pt x="7894" y="1974"/>
                    <a:pt x="7895" y="1974"/>
                  </a:cubicBezTo>
                  <a:cubicBezTo>
                    <a:pt x="7903" y="1967"/>
                    <a:pt x="7914" y="1967"/>
                    <a:pt x="7921" y="1962"/>
                  </a:cubicBezTo>
                  <a:cubicBezTo>
                    <a:pt x="7965" y="1948"/>
                    <a:pt x="8013" y="1933"/>
                    <a:pt x="8064" y="1915"/>
                  </a:cubicBezTo>
                  <a:cubicBezTo>
                    <a:pt x="8064" y="1915"/>
                    <a:pt x="8068" y="1911"/>
                    <a:pt x="8071" y="1908"/>
                  </a:cubicBezTo>
                  <a:cubicBezTo>
                    <a:pt x="8075" y="1908"/>
                    <a:pt x="8079" y="1904"/>
                    <a:pt x="8083" y="1904"/>
                  </a:cubicBezTo>
                  <a:cubicBezTo>
                    <a:pt x="8093" y="1901"/>
                    <a:pt x="8105" y="1896"/>
                    <a:pt x="8119" y="1893"/>
                  </a:cubicBezTo>
                  <a:cubicBezTo>
                    <a:pt x="8129" y="1890"/>
                    <a:pt x="8135" y="1881"/>
                    <a:pt x="8146" y="1881"/>
                  </a:cubicBezTo>
                  <a:cubicBezTo>
                    <a:pt x="8148" y="1881"/>
                    <a:pt x="8150" y="1882"/>
                    <a:pt x="8152" y="1882"/>
                  </a:cubicBezTo>
                  <a:lnTo>
                    <a:pt x="8156" y="1879"/>
                  </a:lnTo>
                  <a:cubicBezTo>
                    <a:pt x="8159" y="1874"/>
                    <a:pt x="8171" y="1871"/>
                    <a:pt x="8178" y="1867"/>
                  </a:cubicBezTo>
                  <a:cubicBezTo>
                    <a:pt x="8193" y="1864"/>
                    <a:pt x="8211" y="1857"/>
                    <a:pt x="8225" y="1852"/>
                  </a:cubicBezTo>
                  <a:cubicBezTo>
                    <a:pt x="8233" y="1849"/>
                    <a:pt x="8240" y="1849"/>
                    <a:pt x="8244" y="1845"/>
                  </a:cubicBezTo>
                  <a:cubicBezTo>
                    <a:pt x="8251" y="1845"/>
                    <a:pt x="8255" y="1842"/>
                    <a:pt x="8259" y="1838"/>
                  </a:cubicBezTo>
                  <a:cubicBezTo>
                    <a:pt x="8266" y="1835"/>
                    <a:pt x="8273" y="1830"/>
                    <a:pt x="8284" y="1830"/>
                  </a:cubicBezTo>
                  <a:cubicBezTo>
                    <a:pt x="8288" y="1830"/>
                    <a:pt x="8295" y="1827"/>
                    <a:pt x="8299" y="1823"/>
                  </a:cubicBezTo>
                  <a:cubicBezTo>
                    <a:pt x="8310" y="1816"/>
                    <a:pt x="8325" y="1816"/>
                    <a:pt x="8339" y="1808"/>
                  </a:cubicBezTo>
                  <a:cubicBezTo>
                    <a:pt x="8350" y="1805"/>
                    <a:pt x="8361" y="1798"/>
                    <a:pt x="8376" y="1794"/>
                  </a:cubicBezTo>
                  <a:cubicBezTo>
                    <a:pt x="8391" y="1791"/>
                    <a:pt x="8409" y="1786"/>
                    <a:pt x="8423" y="1779"/>
                  </a:cubicBezTo>
                  <a:cubicBezTo>
                    <a:pt x="8438" y="1776"/>
                    <a:pt x="8450" y="1769"/>
                    <a:pt x="8464" y="1761"/>
                  </a:cubicBezTo>
                  <a:cubicBezTo>
                    <a:pt x="8472" y="1757"/>
                    <a:pt x="8482" y="1754"/>
                    <a:pt x="8489" y="1750"/>
                  </a:cubicBezTo>
                  <a:cubicBezTo>
                    <a:pt x="8497" y="1747"/>
                    <a:pt x="8501" y="1747"/>
                    <a:pt x="8508" y="1742"/>
                  </a:cubicBezTo>
                  <a:cubicBezTo>
                    <a:pt x="8516" y="1742"/>
                    <a:pt x="8523" y="1739"/>
                    <a:pt x="8526" y="1739"/>
                  </a:cubicBezTo>
                  <a:cubicBezTo>
                    <a:pt x="8533" y="1735"/>
                    <a:pt x="8538" y="1735"/>
                    <a:pt x="8541" y="1732"/>
                  </a:cubicBezTo>
                  <a:cubicBezTo>
                    <a:pt x="8548" y="1732"/>
                    <a:pt x="8555" y="1728"/>
                    <a:pt x="8563" y="1728"/>
                  </a:cubicBezTo>
                  <a:cubicBezTo>
                    <a:pt x="8567" y="1725"/>
                    <a:pt x="8570" y="1725"/>
                    <a:pt x="8574" y="1725"/>
                  </a:cubicBezTo>
                  <a:cubicBezTo>
                    <a:pt x="8582" y="1725"/>
                    <a:pt x="8592" y="1725"/>
                    <a:pt x="8599" y="1720"/>
                  </a:cubicBezTo>
                  <a:cubicBezTo>
                    <a:pt x="8607" y="1713"/>
                    <a:pt x="8614" y="1717"/>
                    <a:pt x="8621" y="1713"/>
                  </a:cubicBezTo>
                  <a:cubicBezTo>
                    <a:pt x="8629" y="1710"/>
                    <a:pt x="8640" y="1706"/>
                    <a:pt x="8648" y="1706"/>
                  </a:cubicBezTo>
                  <a:cubicBezTo>
                    <a:pt x="8655" y="1703"/>
                    <a:pt x="8665" y="1703"/>
                    <a:pt x="8673" y="1698"/>
                  </a:cubicBezTo>
                  <a:cubicBezTo>
                    <a:pt x="8684" y="1695"/>
                    <a:pt x="8709" y="1695"/>
                    <a:pt x="8724" y="1695"/>
                  </a:cubicBezTo>
                  <a:cubicBezTo>
                    <a:pt x="8729" y="1695"/>
                    <a:pt x="8733" y="1695"/>
                    <a:pt x="8738" y="1695"/>
                  </a:cubicBezTo>
                  <a:cubicBezTo>
                    <a:pt x="8744" y="1695"/>
                    <a:pt x="8751" y="1694"/>
                    <a:pt x="8758" y="1688"/>
                  </a:cubicBezTo>
                  <a:lnTo>
                    <a:pt x="8758" y="1681"/>
                  </a:lnTo>
                  <a:cubicBezTo>
                    <a:pt x="8775" y="1681"/>
                    <a:pt x="8787" y="1676"/>
                    <a:pt x="8797" y="1666"/>
                  </a:cubicBezTo>
                  <a:cubicBezTo>
                    <a:pt x="8809" y="1659"/>
                    <a:pt x="8819" y="1651"/>
                    <a:pt x="8834" y="1647"/>
                  </a:cubicBezTo>
                  <a:cubicBezTo>
                    <a:pt x="8834" y="1647"/>
                    <a:pt x="8834" y="1644"/>
                    <a:pt x="8831" y="1644"/>
                  </a:cubicBezTo>
                  <a:cubicBezTo>
                    <a:pt x="8819" y="1637"/>
                    <a:pt x="8824" y="1625"/>
                    <a:pt x="8831" y="1610"/>
                  </a:cubicBezTo>
                  <a:cubicBezTo>
                    <a:pt x="8846" y="1607"/>
                    <a:pt x="8841" y="1596"/>
                    <a:pt x="8853" y="1588"/>
                  </a:cubicBezTo>
                  <a:cubicBezTo>
                    <a:pt x="8856" y="1585"/>
                    <a:pt x="8856" y="1581"/>
                    <a:pt x="8860" y="1574"/>
                  </a:cubicBezTo>
                  <a:cubicBezTo>
                    <a:pt x="8846" y="1571"/>
                    <a:pt x="8853" y="1559"/>
                    <a:pt x="8846" y="1552"/>
                  </a:cubicBezTo>
                  <a:cubicBezTo>
                    <a:pt x="8846" y="1544"/>
                    <a:pt x="8846" y="1541"/>
                    <a:pt x="8849" y="1534"/>
                  </a:cubicBezTo>
                  <a:lnTo>
                    <a:pt x="8853" y="1530"/>
                  </a:lnTo>
                  <a:cubicBezTo>
                    <a:pt x="8849" y="1530"/>
                    <a:pt x="8846" y="1530"/>
                    <a:pt x="8838" y="1527"/>
                  </a:cubicBezTo>
                  <a:cubicBezTo>
                    <a:pt x="8841" y="1522"/>
                    <a:pt x="8846" y="1515"/>
                    <a:pt x="8849" y="1508"/>
                  </a:cubicBezTo>
                  <a:cubicBezTo>
                    <a:pt x="8853" y="1500"/>
                    <a:pt x="8856" y="1497"/>
                    <a:pt x="8841" y="1493"/>
                  </a:cubicBezTo>
                  <a:cubicBezTo>
                    <a:pt x="8827" y="1490"/>
                    <a:pt x="8812" y="1483"/>
                    <a:pt x="8794" y="1478"/>
                  </a:cubicBezTo>
                  <a:cubicBezTo>
                    <a:pt x="8794" y="1478"/>
                    <a:pt x="8790" y="1478"/>
                    <a:pt x="8790" y="1475"/>
                  </a:cubicBezTo>
                  <a:cubicBezTo>
                    <a:pt x="8787" y="1468"/>
                    <a:pt x="8790" y="1461"/>
                    <a:pt x="8772" y="1461"/>
                  </a:cubicBezTo>
                  <a:lnTo>
                    <a:pt x="8772" y="1456"/>
                  </a:lnTo>
                  <a:cubicBezTo>
                    <a:pt x="8775" y="1453"/>
                    <a:pt x="8768" y="1449"/>
                    <a:pt x="8768" y="1446"/>
                  </a:cubicBezTo>
                  <a:cubicBezTo>
                    <a:pt x="8768" y="1439"/>
                    <a:pt x="8765" y="1434"/>
                    <a:pt x="8758" y="1434"/>
                  </a:cubicBezTo>
                  <a:cubicBezTo>
                    <a:pt x="8753" y="1434"/>
                    <a:pt x="8753" y="1427"/>
                    <a:pt x="8753" y="1427"/>
                  </a:cubicBezTo>
                  <a:lnTo>
                    <a:pt x="8753" y="1424"/>
                  </a:lnTo>
                  <a:cubicBezTo>
                    <a:pt x="8746" y="1417"/>
                    <a:pt x="8739" y="1409"/>
                    <a:pt x="8739" y="1402"/>
                  </a:cubicBezTo>
                  <a:cubicBezTo>
                    <a:pt x="8736" y="1395"/>
                    <a:pt x="8728" y="1387"/>
                    <a:pt x="8724" y="1380"/>
                  </a:cubicBezTo>
                  <a:lnTo>
                    <a:pt x="8721" y="1376"/>
                  </a:lnTo>
                  <a:cubicBezTo>
                    <a:pt x="8714" y="1376"/>
                    <a:pt x="8706" y="1373"/>
                    <a:pt x="8699" y="1368"/>
                  </a:cubicBezTo>
                  <a:cubicBezTo>
                    <a:pt x="8706" y="1365"/>
                    <a:pt x="8709" y="1361"/>
                    <a:pt x="8714" y="1361"/>
                  </a:cubicBezTo>
                  <a:cubicBezTo>
                    <a:pt x="8709" y="1358"/>
                    <a:pt x="8702" y="1358"/>
                    <a:pt x="8702" y="1358"/>
                  </a:cubicBezTo>
                  <a:cubicBezTo>
                    <a:pt x="8699" y="1351"/>
                    <a:pt x="8687" y="1346"/>
                    <a:pt x="8677" y="1346"/>
                  </a:cubicBezTo>
                  <a:cubicBezTo>
                    <a:pt x="8670" y="1346"/>
                    <a:pt x="8665" y="1343"/>
                    <a:pt x="8670" y="1339"/>
                  </a:cubicBezTo>
                  <a:cubicBezTo>
                    <a:pt x="8670" y="1336"/>
                    <a:pt x="8673" y="1332"/>
                    <a:pt x="8665" y="1332"/>
                  </a:cubicBezTo>
                  <a:cubicBezTo>
                    <a:pt x="8662" y="1332"/>
                    <a:pt x="8662" y="1324"/>
                    <a:pt x="8662" y="1324"/>
                  </a:cubicBezTo>
                  <a:cubicBezTo>
                    <a:pt x="8670" y="1317"/>
                    <a:pt x="8665" y="1314"/>
                    <a:pt x="8662" y="1310"/>
                  </a:cubicBezTo>
                  <a:cubicBezTo>
                    <a:pt x="8658" y="1302"/>
                    <a:pt x="8655" y="1295"/>
                    <a:pt x="8651" y="1288"/>
                  </a:cubicBezTo>
                  <a:cubicBezTo>
                    <a:pt x="8649" y="1286"/>
                    <a:pt x="8647" y="1286"/>
                    <a:pt x="8646" y="1286"/>
                  </a:cubicBezTo>
                  <a:cubicBezTo>
                    <a:pt x="8645" y="1286"/>
                    <a:pt x="8645" y="1286"/>
                    <a:pt x="8648" y="1284"/>
                  </a:cubicBezTo>
                  <a:lnTo>
                    <a:pt x="8643" y="1280"/>
                  </a:lnTo>
                  <a:cubicBezTo>
                    <a:pt x="8655" y="1270"/>
                    <a:pt x="8636" y="1273"/>
                    <a:pt x="8640" y="1266"/>
                  </a:cubicBezTo>
                  <a:cubicBezTo>
                    <a:pt x="8640" y="1266"/>
                    <a:pt x="8636" y="1262"/>
                    <a:pt x="8633" y="1262"/>
                  </a:cubicBezTo>
                  <a:cubicBezTo>
                    <a:pt x="8626" y="1258"/>
                    <a:pt x="8618" y="1255"/>
                    <a:pt x="8611" y="1251"/>
                  </a:cubicBezTo>
                  <a:cubicBezTo>
                    <a:pt x="8607" y="1244"/>
                    <a:pt x="8592" y="1244"/>
                    <a:pt x="8589" y="1236"/>
                  </a:cubicBezTo>
                  <a:cubicBezTo>
                    <a:pt x="8586" y="1237"/>
                    <a:pt x="8583" y="1237"/>
                    <a:pt x="8582" y="1237"/>
                  </a:cubicBezTo>
                  <a:cubicBezTo>
                    <a:pt x="8575" y="1237"/>
                    <a:pt x="8578" y="1231"/>
                    <a:pt x="8582" y="1226"/>
                  </a:cubicBezTo>
                  <a:cubicBezTo>
                    <a:pt x="8582" y="1222"/>
                    <a:pt x="8577" y="1218"/>
                    <a:pt x="8582" y="1214"/>
                  </a:cubicBezTo>
                  <a:cubicBezTo>
                    <a:pt x="8585" y="1214"/>
                    <a:pt x="8577" y="1211"/>
                    <a:pt x="8574" y="1207"/>
                  </a:cubicBezTo>
                  <a:cubicBezTo>
                    <a:pt x="8567" y="1204"/>
                    <a:pt x="8555" y="1200"/>
                    <a:pt x="8552" y="1192"/>
                  </a:cubicBezTo>
                  <a:lnTo>
                    <a:pt x="8548" y="1189"/>
                  </a:lnTo>
                  <a:cubicBezTo>
                    <a:pt x="8555" y="1185"/>
                    <a:pt x="8552" y="1182"/>
                    <a:pt x="8555" y="1174"/>
                  </a:cubicBezTo>
                  <a:cubicBezTo>
                    <a:pt x="8555" y="1167"/>
                    <a:pt x="8555" y="1160"/>
                    <a:pt x="8567" y="1152"/>
                  </a:cubicBezTo>
                  <a:lnTo>
                    <a:pt x="8567" y="1148"/>
                  </a:lnTo>
                  <a:cubicBezTo>
                    <a:pt x="8563" y="1152"/>
                    <a:pt x="8560" y="1152"/>
                    <a:pt x="8555" y="1152"/>
                  </a:cubicBezTo>
                  <a:cubicBezTo>
                    <a:pt x="8560" y="1148"/>
                    <a:pt x="8563" y="1145"/>
                    <a:pt x="8563" y="1141"/>
                  </a:cubicBezTo>
                  <a:cubicBezTo>
                    <a:pt x="8563" y="1134"/>
                    <a:pt x="8570" y="1126"/>
                    <a:pt x="8574" y="1119"/>
                  </a:cubicBezTo>
                  <a:cubicBezTo>
                    <a:pt x="8574" y="1112"/>
                    <a:pt x="8585" y="1104"/>
                    <a:pt x="8582" y="1101"/>
                  </a:cubicBezTo>
                  <a:cubicBezTo>
                    <a:pt x="8589" y="1097"/>
                    <a:pt x="8592" y="1097"/>
                    <a:pt x="8589" y="1094"/>
                  </a:cubicBezTo>
                  <a:lnTo>
                    <a:pt x="8589" y="1082"/>
                  </a:lnTo>
                  <a:cubicBezTo>
                    <a:pt x="8589" y="1079"/>
                    <a:pt x="8592" y="1075"/>
                    <a:pt x="8592" y="1072"/>
                  </a:cubicBezTo>
                  <a:lnTo>
                    <a:pt x="8592" y="1057"/>
                  </a:lnTo>
                  <a:cubicBezTo>
                    <a:pt x="8592" y="1053"/>
                    <a:pt x="8592" y="1046"/>
                    <a:pt x="8589" y="1042"/>
                  </a:cubicBezTo>
                  <a:cubicBezTo>
                    <a:pt x="8582" y="1035"/>
                    <a:pt x="8589" y="1013"/>
                    <a:pt x="8592" y="1002"/>
                  </a:cubicBezTo>
                  <a:cubicBezTo>
                    <a:pt x="8599" y="998"/>
                    <a:pt x="8599" y="991"/>
                    <a:pt x="8599" y="987"/>
                  </a:cubicBezTo>
                  <a:cubicBezTo>
                    <a:pt x="8596" y="984"/>
                    <a:pt x="8596" y="976"/>
                    <a:pt x="8592" y="972"/>
                  </a:cubicBezTo>
                  <a:cubicBezTo>
                    <a:pt x="8585" y="969"/>
                    <a:pt x="8592" y="965"/>
                    <a:pt x="8589" y="962"/>
                  </a:cubicBezTo>
                  <a:cubicBezTo>
                    <a:pt x="8589" y="954"/>
                    <a:pt x="8582" y="950"/>
                    <a:pt x="8574" y="947"/>
                  </a:cubicBezTo>
                  <a:cubicBezTo>
                    <a:pt x="8574" y="943"/>
                    <a:pt x="8577" y="940"/>
                    <a:pt x="8582" y="936"/>
                  </a:cubicBezTo>
                  <a:cubicBezTo>
                    <a:pt x="8552" y="921"/>
                    <a:pt x="8560" y="896"/>
                    <a:pt x="8574" y="870"/>
                  </a:cubicBezTo>
                  <a:cubicBezTo>
                    <a:pt x="8563" y="870"/>
                    <a:pt x="8552" y="870"/>
                    <a:pt x="8541" y="874"/>
                  </a:cubicBezTo>
                  <a:cubicBezTo>
                    <a:pt x="8526" y="874"/>
                    <a:pt x="8523" y="870"/>
                    <a:pt x="8530" y="862"/>
                  </a:cubicBezTo>
                  <a:cubicBezTo>
                    <a:pt x="8530" y="859"/>
                    <a:pt x="8533" y="855"/>
                    <a:pt x="8538" y="852"/>
                  </a:cubicBezTo>
                  <a:cubicBezTo>
                    <a:pt x="8538" y="848"/>
                    <a:pt x="8533" y="840"/>
                    <a:pt x="8533" y="837"/>
                  </a:cubicBezTo>
                  <a:cubicBezTo>
                    <a:pt x="8538" y="833"/>
                    <a:pt x="8541" y="830"/>
                    <a:pt x="8548" y="826"/>
                  </a:cubicBezTo>
                  <a:cubicBezTo>
                    <a:pt x="8552" y="822"/>
                    <a:pt x="8560" y="818"/>
                    <a:pt x="8567" y="815"/>
                  </a:cubicBezTo>
                  <a:cubicBezTo>
                    <a:pt x="8564" y="815"/>
                    <a:pt x="8562" y="813"/>
                    <a:pt x="8561" y="813"/>
                  </a:cubicBezTo>
                  <a:cubicBezTo>
                    <a:pt x="8560" y="813"/>
                    <a:pt x="8560" y="813"/>
                    <a:pt x="8560" y="815"/>
                  </a:cubicBezTo>
                  <a:cubicBezTo>
                    <a:pt x="8557" y="815"/>
                    <a:pt x="8556" y="816"/>
                    <a:pt x="8554" y="816"/>
                  </a:cubicBezTo>
                  <a:cubicBezTo>
                    <a:pt x="8549" y="816"/>
                    <a:pt x="8550" y="811"/>
                    <a:pt x="8545" y="811"/>
                  </a:cubicBezTo>
                  <a:cubicBezTo>
                    <a:pt x="8560" y="800"/>
                    <a:pt x="8533" y="800"/>
                    <a:pt x="8541" y="793"/>
                  </a:cubicBezTo>
                  <a:cubicBezTo>
                    <a:pt x="8530" y="789"/>
                    <a:pt x="8533" y="786"/>
                    <a:pt x="8530" y="778"/>
                  </a:cubicBezTo>
                  <a:cubicBezTo>
                    <a:pt x="8530" y="774"/>
                    <a:pt x="8526" y="767"/>
                    <a:pt x="8545" y="763"/>
                  </a:cubicBezTo>
                  <a:lnTo>
                    <a:pt x="8545" y="760"/>
                  </a:lnTo>
                  <a:cubicBezTo>
                    <a:pt x="8548" y="756"/>
                    <a:pt x="8555" y="749"/>
                    <a:pt x="8555" y="745"/>
                  </a:cubicBezTo>
                  <a:cubicBezTo>
                    <a:pt x="8555" y="741"/>
                    <a:pt x="8567" y="738"/>
                    <a:pt x="8555" y="738"/>
                  </a:cubicBezTo>
                  <a:cubicBezTo>
                    <a:pt x="8563" y="730"/>
                    <a:pt x="8552" y="730"/>
                    <a:pt x="8552" y="730"/>
                  </a:cubicBezTo>
                  <a:cubicBezTo>
                    <a:pt x="8541" y="730"/>
                    <a:pt x="8552" y="719"/>
                    <a:pt x="8545" y="719"/>
                  </a:cubicBezTo>
                  <a:cubicBezTo>
                    <a:pt x="8560" y="712"/>
                    <a:pt x="8548" y="705"/>
                    <a:pt x="8548" y="701"/>
                  </a:cubicBezTo>
                  <a:cubicBezTo>
                    <a:pt x="8552" y="697"/>
                    <a:pt x="8560" y="694"/>
                    <a:pt x="8567" y="686"/>
                  </a:cubicBezTo>
                  <a:cubicBezTo>
                    <a:pt x="8555" y="686"/>
                    <a:pt x="8552" y="690"/>
                    <a:pt x="8548" y="690"/>
                  </a:cubicBezTo>
                  <a:cubicBezTo>
                    <a:pt x="8541" y="690"/>
                    <a:pt x="8533" y="686"/>
                    <a:pt x="8526" y="683"/>
                  </a:cubicBezTo>
                  <a:lnTo>
                    <a:pt x="8526" y="679"/>
                  </a:lnTo>
                  <a:cubicBezTo>
                    <a:pt x="8533" y="668"/>
                    <a:pt x="8526" y="661"/>
                    <a:pt x="8523" y="653"/>
                  </a:cubicBezTo>
                  <a:cubicBezTo>
                    <a:pt x="8519" y="650"/>
                    <a:pt x="8516" y="646"/>
                    <a:pt x="8501" y="646"/>
                  </a:cubicBezTo>
                  <a:lnTo>
                    <a:pt x="8482" y="646"/>
                  </a:lnTo>
                  <a:cubicBezTo>
                    <a:pt x="8479" y="639"/>
                    <a:pt x="8479" y="628"/>
                    <a:pt x="8482" y="624"/>
                  </a:cubicBezTo>
                  <a:lnTo>
                    <a:pt x="8482" y="620"/>
                  </a:lnTo>
                  <a:cubicBezTo>
                    <a:pt x="8479" y="617"/>
                    <a:pt x="8475" y="617"/>
                    <a:pt x="8479" y="613"/>
                  </a:cubicBezTo>
                  <a:cubicBezTo>
                    <a:pt x="8482" y="609"/>
                    <a:pt x="8479" y="602"/>
                    <a:pt x="8486" y="595"/>
                  </a:cubicBezTo>
                  <a:cubicBezTo>
                    <a:pt x="8494" y="587"/>
                    <a:pt x="8489" y="587"/>
                    <a:pt x="8497" y="587"/>
                  </a:cubicBezTo>
                  <a:cubicBezTo>
                    <a:pt x="8504" y="584"/>
                    <a:pt x="8508" y="580"/>
                    <a:pt x="8516" y="580"/>
                  </a:cubicBezTo>
                  <a:cubicBezTo>
                    <a:pt x="8508" y="576"/>
                    <a:pt x="8497" y="576"/>
                    <a:pt x="8489" y="576"/>
                  </a:cubicBezTo>
                  <a:cubicBezTo>
                    <a:pt x="8482" y="573"/>
                    <a:pt x="8475" y="573"/>
                    <a:pt x="8479" y="565"/>
                  </a:cubicBezTo>
                  <a:cubicBezTo>
                    <a:pt x="8479" y="558"/>
                    <a:pt x="8475" y="551"/>
                    <a:pt x="8482" y="543"/>
                  </a:cubicBezTo>
                  <a:cubicBezTo>
                    <a:pt x="8486" y="536"/>
                    <a:pt x="8486" y="536"/>
                    <a:pt x="8508" y="532"/>
                  </a:cubicBezTo>
                  <a:cubicBezTo>
                    <a:pt x="8504" y="532"/>
                    <a:pt x="8504" y="529"/>
                    <a:pt x="8501" y="529"/>
                  </a:cubicBezTo>
                  <a:cubicBezTo>
                    <a:pt x="8489" y="529"/>
                    <a:pt x="8482" y="525"/>
                    <a:pt x="8472" y="525"/>
                  </a:cubicBezTo>
                  <a:cubicBezTo>
                    <a:pt x="8457" y="521"/>
                    <a:pt x="8445" y="514"/>
                    <a:pt x="8442" y="507"/>
                  </a:cubicBezTo>
                  <a:cubicBezTo>
                    <a:pt x="8438" y="499"/>
                    <a:pt x="8442" y="496"/>
                    <a:pt x="8428" y="496"/>
                  </a:cubicBezTo>
                  <a:lnTo>
                    <a:pt x="8428" y="488"/>
                  </a:lnTo>
                  <a:cubicBezTo>
                    <a:pt x="8428" y="485"/>
                    <a:pt x="8431" y="485"/>
                    <a:pt x="8428" y="481"/>
                  </a:cubicBezTo>
                  <a:cubicBezTo>
                    <a:pt x="8416" y="481"/>
                    <a:pt x="8420" y="477"/>
                    <a:pt x="8431" y="470"/>
                  </a:cubicBezTo>
                  <a:cubicBezTo>
                    <a:pt x="8435" y="470"/>
                    <a:pt x="8435" y="466"/>
                    <a:pt x="8438" y="463"/>
                  </a:cubicBezTo>
                  <a:cubicBezTo>
                    <a:pt x="8431" y="463"/>
                    <a:pt x="8423" y="466"/>
                    <a:pt x="8423" y="466"/>
                  </a:cubicBezTo>
                  <a:cubicBezTo>
                    <a:pt x="8421" y="464"/>
                    <a:pt x="8418" y="461"/>
                    <a:pt x="8413" y="461"/>
                  </a:cubicBezTo>
                  <a:cubicBezTo>
                    <a:pt x="8411" y="461"/>
                    <a:pt x="8409" y="461"/>
                    <a:pt x="8406" y="463"/>
                  </a:cubicBezTo>
                  <a:lnTo>
                    <a:pt x="8401" y="463"/>
                  </a:lnTo>
                  <a:cubicBezTo>
                    <a:pt x="8400" y="461"/>
                    <a:pt x="8399" y="461"/>
                    <a:pt x="8397" y="461"/>
                  </a:cubicBezTo>
                  <a:cubicBezTo>
                    <a:pt x="8395" y="461"/>
                    <a:pt x="8392" y="463"/>
                    <a:pt x="8387" y="463"/>
                  </a:cubicBezTo>
                  <a:cubicBezTo>
                    <a:pt x="8376" y="463"/>
                    <a:pt x="8372" y="455"/>
                    <a:pt x="8372" y="448"/>
                  </a:cubicBezTo>
                  <a:cubicBezTo>
                    <a:pt x="8372" y="444"/>
                    <a:pt x="8372" y="437"/>
                    <a:pt x="8369" y="433"/>
                  </a:cubicBezTo>
                  <a:cubicBezTo>
                    <a:pt x="8361" y="430"/>
                    <a:pt x="8361" y="422"/>
                    <a:pt x="8357" y="419"/>
                  </a:cubicBezTo>
                  <a:cubicBezTo>
                    <a:pt x="8357" y="415"/>
                    <a:pt x="8357" y="411"/>
                    <a:pt x="8354" y="408"/>
                  </a:cubicBezTo>
                  <a:cubicBezTo>
                    <a:pt x="8354" y="404"/>
                    <a:pt x="8347" y="400"/>
                    <a:pt x="8335" y="400"/>
                  </a:cubicBezTo>
                  <a:cubicBezTo>
                    <a:pt x="8328" y="400"/>
                    <a:pt x="8325" y="400"/>
                    <a:pt x="8321" y="393"/>
                  </a:cubicBezTo>
                  <a:cubicBezTo>
                    <a:pt x="8321" y="386"/>
                    <a:pt x="8317" y="378"/>
                    <a:pt x="8325" y="367"/>
                  </a:cubicBezTo>
                  <a:cubicBezTo>
                    <a:pt x="8325" y="364"/>
                    <a:pt x="8321" y="360"/>
                    <a:pt x="8321" y="360"/>
                  </a:cubicBezTo>
                  <a:cubicBezTo>
                    <a:pt x="8325" y="356"/>
                    <a:pt x="8328" y="353"/>
                    <a:pt x="8332" y="353"/>
                  </a:cubicBezTo>
                  <a:cubicBezTo>
                    <a:pt x="8332" y="349"/>
                    <a:pt x="8335" y="349"/>
                    <a:pt x="8335" y="345"/>
                  </a:cubicBezTo>
                  <a:cubicBezTo>
                    <a:pt x="8335" y="342"/>
                    <a:pt x="8328" y="338"/>
                    <a:pt x="8335" y="334"/>
                  </a:cubicBezTo>
                  <a:cubicBezTo>
                    <a:pt x="8347" y="331"/>
                    <a:pt x="8335" y="327"/>
                    <a:pt x="8343" y="323"/>
                  </a:cubicBezTo>
                  <a:cubicBezTo>
                    <a:pt x="8347" y="320"/>
                    <a:pt x="8343" y="316"/>
                    <a:pt x="8347" y="312"/>
                  </a:cubicBezTo>
                  <a:cubicBezTo>
                    <a:pt x="8350" y="309"/>
                    <a:pt x="8357" y="305"/>
                    <a:pt x="8361" y="298"/>
                  </a:cubicBezTo>
                  <a:lnTo>
                    <a:pt x="8365" y="298"/>
                  </a:lnTo>
                  <a:cubicBezTo>
                    <a:pt x="8357" y="298"/>
                    <a:pt x="8354" y="298"/>
                    <a:pt x="8350" y="294"/>
                  </a:cubicBezTo>
                  <a:cubicBezTo>
                    <a:pt x="8347" y="294"/>
                    <a:pt x="8347" y="290"/>
                    <a:pt x="8343" y="290"/>
                  </a:cubicBezTo>
                  <a:cubicBezTo>
                    <a:pt x="8343" y="287"/>
                    <a:pt x="8339" y="283"/>
                    <a:pt x="8343" y="283"/>
                  </a:cubicBezTo>
                  <a:cubicBezTo>
                    <a:pt x="8354" y="272"/>
                    <a:pt x="8347" y="268"/>
                    <a:pt x="8354" y="261"/>
                  </a:cubicBezTo>
                  <a:cubicBezTo>
                    <a:pt x="8357" y="257"/>
                    <a:pt x="8354" y="254"/>
                    <a:pt x="8357" y="250"/>
                  </a:cubicBezTo>
                  <a:cubicBezTo>
                    <a:pt x="8365" y="239"/>
                    <a:pt x="8376" y="228"/>
                    <a:pt x="8387" y="217"/>
                  </a:cubicBezTo>
                  <a:cubicBezTo>
                    <a:pt x="8382" y="217"/>
                    <a:pt x="8377" y="215"/>
                    <a:pt x="8371" y="215"/>
                  </a:cubicBezTo>
                  <a:cubicBezTo>
                    <a:pt x="8368" y="215"/>
                    <a:pt x="8365" y="216"/>
                    <a:pt x="8361" y="217"/>
                  </a:cubicBezTo>
                  <a:cubicBezTo>
                    <a:pt x="8357" y="217"/>
                    <a:pt x="8350" y="220"/>
                    <a:pt x="8343" y="220"/>
                  </a:cubicBezTo>
                  <a:lnTo>
                    <a:pt x="8335" y="220"/>
                  </a:lnTo>
                  <a:cubicBezTo>
                    <a:pt x="8332" y="213"/>
                    <a:pt x="8321" y="213"/>
                    <a:pt x="8317" y="210"/>
                  </a:cubicBezTo>
                  <a:cubicBezTo>
                    <a:pt x="8317" y="206"/>
                    <a:pt x="8310" y="206"/>
                    <a:pt x="8310" y="206"/>
                  </a:cubicBezTo>
                  <a:cubicBezTo>
                    <a:pt x="8317" y="198"/>
                    <a:pt x="8313" y="195"/>
                    <a:pt x="8313" y="191"/>
                  </a:cubicBezTo>
                  <a:cubicBezTo>
                    <a:pt x="8310" y="180"/>
                    <a:pt x="8317" y="169"/>
                    <a:pt x="8335" y="162"/>
                  </a:cubicBezTo>
                  <a:cubicBezTo>
                    <a:pt x="8339" y="158"/>
                    <a:pt x="8343" y="154"/>
                    <a:pt x="8343" y="154"/>
                  </a:cubicBezTo>
                  <a:cubicBezTo>
                    <a:pt x="8339" y="151"/>
                    <a:pt x="8354" y="144"/>
                    <a:pt x="8350" y="136"/>
                  </a:cubicBezTo>
                  <a:lnTo>
                    <a:pt x="8350" y="136"/>
                  </a:lnTo>
                  <a:cubicBezTo>
                    <a:pt x="8339" y="144"/>
                    <a:pt x="8325" y="144"/>
                    <a:pt x="8313" y="147"/>
                  </a:cubicBezTo>
                  <a:cubicBezTo>
                    <a:pt x="8303" y="154"/>
                    <a:pt x="8291" y="151"/>
                    <a:pt x="8281" y="158"/>
                  </a:cubicBezTo>
                  <a:cubicBezTo>
                    <a:pt x="8277" y="154"/>
                    <a:pt x="8277" y="147"/>
                    <a:pt x="8269" y="144"/>
                  </a:cubicBezTo>
                  <a:cubicBezTo>
                    <a:pt x="8262" y="140"/>
                    <a:pt x="8262" y="136"/>
                    <a:pt x="8259" y="132"/>
                  </a:cubicBezTo>
                  <a:cubicBezTo>
                    <a:pt x="8256" y="133"/>
                    <a:pt x="8254" y="133"/>
                    <a:pt x="8252" y="133"/>
                  </a:cubicBezTo>
                  <a:cubicBezTo>
                    <a:pt x="8244" y="133"/>
                    <a:pt x="8239" y="129"/>
                    <a:pt x="8237" y="129"/>
                  </a:cubicBezTo>
                  <a:cubicBezTo>
                    <a:pt x="8225" y="125"/>
                    <a:pt x="8215" y="122"/>
                    <a:pt x="8215" y="114"/>
                  </a:cubicBezTo>
                  <a:cubicBezTo>
                    <a:pt x="8215" y="110"/>
                    <a:pt x="8211" y="107"/>
                    <a:pt x="8211" y="100"/>
                  </a:cubicBezTo>
                  <a:cubicBezTo>
                    <a:pt x="8225" y="92"/>
                    <a:pt x="8218" y="85"/>
                    <a:pt x="8233" y="74"/>
                  </a:cubicBezTo>
                  <a:cubicBezTo>
                    <a:pt x="8229" y="66"/>
                    <a:pt x="8251" y="56"/>
                    <a:pt x="8233" y="52"/>
                  </a:cubicBezTo>
                  <a:cubicBezTo>
                    <a:pt x="8233" y="44"/>
                    <a:pt x="8225" y="41"/>
                    <a:pt x="8225" y="37"/>
                  </a:cubicBezTo>
                  <a:lnTo>
                    <a:pt x="8207" y="19"/>
                  </a:lnTo>
                  <a:cubicBezTo>
                    <a:pt x="8202" y="15"/>
                    <a:pt x="8199" y="15"/>
                    <a:pt x="8195" y="15"/>
                  </a:cubicBezTo>
                  <a:cubicBezTo>
                    <a:pt x="8191" y="15"/>
                    <a:pt x="8185" y="15"/>
                    <a:pt x="8174" y="15"/>
                  </a:cubicBezTo>
                  <a:cubicBezTo>
                    <a:pt x="8159" y="15"/>
                    <a:pt x="8145" y="22"/>
                    <a:pt x="8130" y="22"/>
                  </a:cubicBezTo>
                  <a:cubicBezTo>
                    <a:pt x="8125" y="22"/>
                    <a:pt x="8120" y="24"/>
                    <a:pt x="8115" y="24"/>
                  </a:cubicBezTo>
                  <a:cubicBezTo>
                    <a:pt x="8113" y="24"/>
                    <a:pt x="8110" y="24"/>
                    <a:pt x="8108" y="22"/>
                  </a:cubicBezTo>
                  <a:cubicBezTo>
                    <a:pt x="8099" y="26"/>
                    <a:pt x="8092" y="27"/>
                    <a:pt x="8086" y="27"/>
                  </a:cubicBezTo>
                  <a:cubicBezTo>
                    <a:pt x="8079" y="27"/>
                    <a:pt x="8072" y="26"/>
                    <a:pt x="8064" y="26"/>
                  </a:cubicBezTo>
                  <a:cubicBezTo>
                    <a:pt x="8064" y="22"/>
                    <a:pt x="8061" y="19"/>
                    <a:pt x="8068" y="12"/>
                  </a:cubicBezTo>
                  <a:cubicBezTo>
                    <a:pt x="8071" y="8"/>
                    <a:pt x="8071" y="4"/>
                    <a:pt x="8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2"/>
            <p:cNvSpPr/>
            <p:nvPr/>
          </p:nvSpPr>
          <p:spPr>
            <a:xfrm>
              <a:off x="3624601" y="2820175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2"/>
            <p:cNvSpPr/>
            <p:nvPr/>
          </p:nvSpPr>
          <p:spPr>
            <a:xfrm>
              <a:off x="3703071" y="2794608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42"/>
            <p:cNvSpPr/>
            <p:nvPr/>
          </p:nvSpPr>
          <p:spPr>
            <a:xfrm>
              <a:off x="3916445" y="2621867"/>
              <a:ext cx="49" cy="24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42"/>
            <p:cNvSpPr/>
            <p:nvPr/>
          </p:nvSpPr>
          <p:spPr>
            <a:xfrm>
              <a:off x="3614836" y="3059460"/>
              <a:ext cx="250920" cy="124700"/>
            </a:xfrm>
            <a:custGeom>
              <a:avLst/>
              <a:gdLst/>
              <a:ahLst/>
              <a:cxnLst/>
              <a:rect l="l" t="t" r="r" b="b"/>
              <a:pathLst>
                <a:path w="5113" h="2541" extrusionOk="0">
                  <a:moveTo>
                    <a:pt x="1468" y="101"/>
                  </a:moveTo>
                  <a:lnTo>
                    <a:pt x="1472" y="104"/>
                  </a:lnTo>
                  <a:lnTo>
                    <a:pt x="1464" y="104"/>
                  </a:lnTo>
                  <a:cubicBezTo>
                    <a:pt x="1468" y="104"/>
                    <a:pt x="1468" y="104"/>
                    <a:pt x="1468" y="101"/>
                  </a:cubicBezTo>
                  <a:close/>
                  <a:moveTo>
                    <a:pt x="2645" y="1967"/>
                  </a:moveTo>
                  <a:cubicBezTo>
                    <a:pt x="2648" y="1967"/>
                    <a:pt x="2648" y="1967"/>
                    <a:pt x="2652" y="1971"/>
                  </a:cubicBezTo>
                  <a:lnTo>
                    <a:pt x="2645" y="1971"/>
                  </a:lnTo>
                  <a:lnTo>
                    <a:pt x="2645" y="1967"/>
                  </a:lnTo>
                  <a:close/>
                  <a:moveTo>
                    <a:pt x="2821" y="1993"/>
                  </a:moveTo>
                  <a:lnTo>
                    <a:pt x="2824" y="1996"/>
                  </a:lnTo>
                  <a:lnTo>
                    <a:pt x="2821" y="1996"/>
                  </a:lnTo>
                  <a:lnTo>
                    <a:pt x="2821" y="1993"/>
                  </a:lnTo>
                  <a:close/>
                  <a:moveTo>
                    <a:pt x="4376" y="2118"/>
                  </a:moveTo>
                  <a:lnTo>
                    <a:pt x="4376" y="2121"/>
                  </a:lnTo>
                  <a:cubicBezTo>
                    <a:pt x="4376" y="2118"/>
                    <a:pt x="4372" y="2118"/>
                    <a:pt x="4372" y="2118"/>
                  </a:cubicBezTo>
                  <a:close/>
                  <a:moveTo>
                    <a:pt x="4317" y="2143"/>
                  </a:moveTo>
                  <a:cubicBezTo>
                    <a:pt x="4320" y="2143"/>
                    <a:pt x="4320" y="2147"/>
                    <a:pt x="4320" y="2150"/>
                  </a:cubicBezTo>
                  <a:cubicBezTo>
                    <a:pt x="4317" y="2147"/>
                    <a:pt x="4317" y="2147"/>
                    <a:pt x="4317" y="2143"/>
                  </a:cubicBezTo>
                  <a:close/>
                  <a:moveTo>
                    <a:pt x="3672" y="2169"/>
                  </a:moveTo>
                  <a:cubicBezTo>
                    <a:pt x="3672" y="2169"/>
                    <a:pt x="3675" y="2169"/>
                    <a:pt x="3679" y="2172"/>
                  </a:cubicBezTo>
                  <a:cubicBezTo>
                    <a:pt x="3675" y="2172"/>
                    <a:pt x="3672" y="2172"/>
                    <a:pt x="3672" y="2169"/>
                  </a:cubicBezTo>
                  <a:close/>
                  <a:moveTo>
                    <a:pt x="3914" y="2253"/>
                  </a:moveTo>
                  <a:lnTo>
                    <a:pt x="3914" y="2257"/>
                  </a:lnTo>
                  <a:lnTo>
                    <a:pt x="3914" y="2260"/>
                  </a:lnTo>
                  <a:cubicBezTo>
                    <a:pt x="3914" y="2257"/>
                    <a:pt x="3910" y="2257"/>
                    <a:pt x="3910" y="2257"/>
                  </a:cubicBezTo>
                  <a:lnTo>
                    <a:pt x="3914" y="2253"/>
                  </a:lnTo>
                  <a:close/>
                  <a:moveTo>
                    <a:pt x="4024" y="2264"/>
                  </a:moveTo>
                  <a:lnTo>
                    <a:pt x="4024" y="2268"/>
                  </a:lnTo>
                  <a:lnTo>
                    <a:pt x="4020" y="2268"/>
                  </a:lnTo>
                  <a:lnTo>
                    <a:pt x="4020" y="2264"/>
                  </a:lnTo>
                  <a:close/>
                  <a:moveTo>
                    <a:pt x="4030" y="2266"/>
                  </a:moveTo>
                  <a:cubicBezTo>
                    <a:pt x="4031" y="2266"/>
                    <a:pt x="4032" y="2269"/>
                    <a:pt x="4034" y="2272"/>
                  </a:cubicBezTo>
                  <a:cubicBezTo>
                    <a:pt x="4027" y="2272"/>
                    <a:pt x="4027" y="2268"/>
                    <a:pt x="4027" y="2268"/>
                  </a:cubicBezTo>
                  <a:cubicBezTo>
                    <a:pt x="4028" y="2267"/>
                    <a:pt x="4029" y="2266"/>
                    <a:pt x="4030" y="2266"/>
                  </a:cubicBezTo>
                  <a:close/>
                  <a:moveTo>
                    <a:pt x="4724" y="2268"/>
                  </a:moveTo>
                  <a:lnTo>
                    <a:pt x="4724" y="2272"/>
                  </a:lnTo>
                  <a:lnTo>
                    <a:pt x="4720" y="2268"/>
                  </a:lnTo>
                  <a:close/>
                  <a:moveTo>
                    <a:pt x="4049" y="2268"/>
                  </a:moveTo>
                  <a:lnTo>
                    <a:pt x="4053" y="2272"/>
                  </a:lnTo>
                  <a:cubicBezTo>
                    <a:pt x="4053" y="2272"/>
                    <a:pt x="4049" y="2272"/>
                    <a:pt x="4049" y="2275"/>
                  </a:cubicBezTo>
                  <a:lnTo>
                    <a:pt x="4049" y="2268"/>
                  </a:lnTo>
                  <a:close/>
                  <a:moveTo>
                    <a:pt x="4517" y="2310"/>
                  </a:moveTo>
                  <a:cubicBezTo>
                    <a:pt x="4518" y="2310"/>
                    <a:pt x="4520" y="2311"/>
                    <a:pt x="4522" y="2312"/>
                  </a:cubicBezTo>
                  <a:cubicBezTo>
                    <a:pt x="4518" y="2312"/>
                    <a:pt x="4518" y="2312"/>
                    <a:pt x="4515" y="2316"/>
                  </a:cubicBezTo>
                  <a:cubicBezTo>
                    <a:pt x="4515" y="2313"/>
                    <a:pt x="4515" y="2310"/>
                    <a:pt x="4517" y="2310"/>
                  </a:cubicBezTo>
                  <a:close/>
                  <a:moveTo>
                    <a:pt x="4555" y="2319"/>
                  </a:moveTo>
                  <a:lnTo>
                    <a:pt x="4559" y="2323"/>
                  </a:lnTo>
                  <a:lnTo>
                    <a:pt x="4555" y="2326"/>
                  </a:lnTo>
                  <a:lnTo>
                    <a:pt x="4555" y="2323"/>
                  </a:lnTo>
                  <a:lnTo>
                    <a:pt x="4555" y="2319"/>
                  </a:lnTo>
                  <a:close/>
                  <a:moveTo>
                    <a:pt x="4445" y="2330"/>
                  </a:moveTo>
                  <a:lnTo>
                    <a:pt x="4442" y="2334"/>
                  </a:lnTo>
                  <a:lnTo>
                    <a:pt x="4442" y="2330"/>
                  </a:lnTo>
                  <a:close/>
                  <a:moveTo>
                    <a:pt x="4562" y="2326"/>
                  </a:moveTo>
                  <a:cubicBezTo>
                    <a:pt x="4562" y="2330"/>
                    <a:pt x="4562" y="2330"/>
                    <a:pt x="4559" y="2334"/>
                  </a:cubicBezTo>
                  <a:cubicBezTo>
                    <a:pt x="4555" y="2334"/>
                    <a:pt x="4552" y="2334"/>
                    <a:pt x="4552" y="2326"/>
                  </a:cubicBezTo>
                  <a:lnTo>
                    <a:pt x="4552" y="2326"/>
                  </a:lnTo>
                  <a:lnTo>
                    <a:pt x="4555" y="2330"/>
                  </a:lnTo>
                  <a:cubicBezTo>
                    <a:pt x="4559" y="2330"/>
                    <a:pt x="4559" y="2326"/>
                    <a:pt x="4562" y="2326"/>
                  </a:cubicBezTo>
                  <a:close/>
                  <a:moveTo>
                    <a:pt x="4508" y="2341"/>
                  </a:moveTo>
                  <a:lnTo>
                    <a:pt x="4508" y="2345"/>
                  </a:lnTo>
                  <a:lnTo>
                    <a:pt x="4504" y="2341"/>
                  </a:lnTo>
                  <a:close/>
                  <a:moveTo>
                    <a:pt x="4133" y="2356"/>
                  </a:moveTo>
                  <a:cubicBezTo>
                    <a:pt x="4134" y="2357"/>
                    <a:pt x="4134" y="2358"/>
                    <a:pt x="4134" y="2360"/>
                  </a:cubicBezTo>
                  <a:cubicBezTo>
                    <a:pt x="4130" y="2360"/>
                    <a:pt x="4126" y="2360"/>
                    <a:pt x="4130" y="2356"/>
                  </a:cubicBezTo>
                  <a:cubicBezTo>
                    <a:pt x="4132" y="2356"/>
                    <a:pt x="4133" y="2356"/>
                    <a:pt x="4133" y="2356"/>
                  </a:cubicBezTo>
                  <a:close/>
                  <a:moveTo>
                    <a:pt x="4574" y="2385"/>
                  </a:moveTo>
                  <a:lnTo>
                    <a:pt x="4574" y="2389"/>
                  </a:lnTo>
                  <a:lnTo>
                    <a:pt x="4570" y="2389"/>
                  </a:lnTo>
                  <a:lnTo>
                    <a:pt x="4566" y="2385"/>
                  </a:lnTo>
                  <a:close/>
                  <a:moveTo>
                    <a:pt x="4148" y="2414"/>
                  </a:moveTo>
                  <a:lnTo>
                    <a:pt x="4148" y="2418"/>
                  </a:lnTo>
                  <a:lnTo>
                    <a:pt x="4144" y="2414"/>
                  </a:lnTo>
                  <a:close/>
                  <a:moveTo>
                    <a:pt x="4460" y="2462"/>
                  </a:moveTo>
                  <a:lnTo>
                    <a:pt x="4456" y="2466"/>
                  </a:lnTo>
                  <a:lnTo>
                    <a:pt x="4456" y="2462"/>
                  </a:lnTo>
                  <a:close/>
                  <a:moveTo>
                    <a:pt x="820" y="1"/>
                  </a:moveTo>
                  <a:cubicBezTo>
                    <a:pt x="816" y="1"/>
                    <a:pt x="813" y="2"/>
                    <a:pt x="812" y="2"/>
                  </a:cubicBezTo>
                  <a:cubicBezTo>
                    <a:pt x="802" y="5"/>
                    <a:pt x="798" y="10"/>
                    <a:pt x="791" y="10"/>
                  </a:cubicBezTo>
                  <a:cubicBezTo>
                    <a:pt x="790" y="10"/>
                    <a:pt x="788" y="10"/>
                    <a:pt x="786" y="9"/>
                  </a:cubicBezTo>
                  <a:lnTo>
                    <a:pt x="782" y="9"/>
                  </a:lnTo>
                  <a:cubicBezTo>
                    <a:pt x="780" y="13"/>
                    <a:pt x="778" y="14"/>
                    <a:pt x="776" y="14"/>
                  </a:cubicBezTo>
                  <a:cubicBezTo>
                    <a:pt x="775" y="14"/>
                    <a:pt x="773" y="13"/>
                    <a:pt x="771" y="13"/>
                  </a:cubicBezTo>
                  <a:cubicBezTo>
                    <a:pt x="764" y="13"/>
                    <a:pt x="760" y="9"/>
                    <a:pt x="760" y="2"/>
                  </a:cubicBezTo>
                  <a:cubicBezTo>
                    <a:pt x="749" y="6"/>
                    <a:pt x="738" y="6"/>
                    <a:pt x="727" y="6"/>
                  </a:cubicBezTo>
                  <a:cubicBezTo>
                    <a:pt x="720" y="9"/>
                    <a:pt x="716" y="9"/>
                    <a:pt x="712" y="13"/>
                  </a:cubicBezTo>
                  <a:lnTo>
                    <a:pt x="709" y="16"/>
                  </a:lnTo>
                  <a:lnTo>
                    <a:pt x="698" y="16"/>
                  </a:lnTo>
                  <a:cubicBezTo>
                    <a:pt x="698" y="19"/>
                    <a:pt x="697" y="20"/>
                    <a:pt x="695" y="20"/>
                  </a:cubicBezTo>
                  <a:cubicBezTo>
                    <a:pt x="694" y="20"/>
                    <a:pt x="691" y="19"/>
                    <a:pt x="689" y="19"/>
                  </a:cubicBezTo>
                  <a:cubicBezTo>
                    <a:pt x="688" y="19"/>
                    <a:pt x="687" y="19"/>
                    <a:pt x="687" y="20"/>
                  </a:cubicBezTo>
                  <a:cubicBezTo>
                    <a:pt x="687" y="24"/>
                    <a:pt x="676" y="24"/>
                    <a:pt x="676" y="28"/>
                  </a:cubicBezTo>
                  <a:cubicBezTo>
                    <a:pt x="668" y="28"/>
                    <a:pt x="672" y="35"/>
                    <a:pt x="668" y="38"/>
                  </a:cubicBezTo>
                  <a:cubicBezTo>
                    <a:pt x="666" y="37"/>
                    <a:pt x="664" y="37"/>
                    <a:pt x="663" y="37"/>
                  </a:cubicBezTo>
                  <a:cubicBezTo>
                    <a:pt x="659" y="37"/>
                    <a:pt x="656" y="39"/>
                    <a:pt x="654" y="42"/>
                  </a:cubicBezTo>
                  <a:cubicBezTo>
                    <a:pt x="650" y="50"/>
                    <a:pt x="646" y="53"/>
                    <a:pt x="636" y="53"/>
                  </a:cubicBezTo>
                  <a:cubicBezTo>
                    <a:pt x="636" y="57"/>
                    <a:pt x="634" y="58"/>
                    <a:pt x="631" y="58"/>
                  </a:cubicBezTo>
                  <a:cubicBezTo>
                    <a:pt x="629" y="58"/>
                    <a:pt x="626" y="57"/>
                    <a:pt x="624" y="57"/>
                  </a:cubicBezTo>
                  <a:cubicBezTo>
                    <a:pt x="621" y="60"/>
                    <a:pt x="614" y="60"/>
                    <a:pt x="610" y="64"/>
                  </a:cubicBezTo>
                  <a:cubicBezTo>
                    <a:pt x="599" y="68"/>
                    <a:pt x="588" y="68"/>
                    <a:pt x="580" y="79"/>
                  </a:cubicBezTo>
                  <a:cubicBezTo>
                    <a:pt x="580" y="80"/>
                    <a:pt x="579" y="80"/>
                    <a:pt x="578" y="80"/>
                  </a:cubicBezTo>
                  <a:cubicBezTo>
                    <a:pt x="577" y="80"/>
                    <a:pt x="577" y="80"/>
                    <a:pt x="577" y="82"/>
                  </a:cubicBezTo>
                  <a:cubicBezTo>
                    <a:pt x="573" y="82"/>
                    <a:pt x="566" y="82"/>
                    <a:pt x="566" y="90"/>
                  </a:cubicBezTo>
                  <a:lnTo>
                    <a:pt x="555" y="90"/>
                  </a:lnTo>
                  <a:cubicBezTo>
                    <a:pt x="551" y="94"/>
                    <a:pt x="555" y="97"/>
                    <a:pt x="548" y="97"/>
                  </a:cubicBezTo>
                  <a:cubicBezTo>
                    <a:pt x="544" y="97"/>
                    <a:pt x="540" y="101"/>
                    <a:pt x="540" y="104"/>
                  </a:cubicBezTo>
                  <a:lnTo>
                    <a:pt x="540" y="108"/>
                  </a:lnTo>
                  <a:cubicBezTo>
                    <a:pt x="536" y="112"/>
                    <a:pt x="533" y="119"/>
                    <a:pt x="529" y="123"/>
                  </a:cubicBezTo>
                  <a:cubicBezTo>
                    <a:pt x="529" y="126"/>
                    <a:pt x="533" y="130"/>
                    <a:pt x="526" y="134"/>
                  </a:cubicBezTo>
                  <a:cubicBezTo>
                    <a:pt x="529" y="138"/>
                    <a:pt x="526" y="141"/>
                    <a:pt x="522" y="141"/>
                  </a:cubicBezTo>
                  <a:lnTo>
                    <a:pt x="522" y="145"/>
                  </a:lnTo>
                  <a:cubicBezTo>
                    <a:pt x="522" y="152"/>
                    <a:pt x="522" y="152"/>
                    <a:pt x="518" y="156"/>
                  </a:cubicBezTo>
                  <a:cubicBezTo>
                    <a:pt x="514" y="160"/>
                    <a:pt x="511" y="163"/>
                    <a:pt x="507" y="170"/>
                  </a:cubicBezTo>
                  <a:lnTo>
                    <a:pt x="511" y="170"/>
                  </a:lnTo>
                  <a:lnTo>
                    <a:pt x="511" y="178"/>
                  </a:lnTo>
                  <a:lnTo>
                    <a:pt x="511" y="182"/>
                  </a:lnTo>
                  <a:cubicBezTo>
                    <a:pt x="504" y="185"/>
                    <a:pt x="504" y="192"/>
                    <a:pt x="507" y="200"/>
                  </a:cubicBezTo>
                  <a:lnTo>
                    <a:pt x="507" y="204"/>
                  </a:lnTo>
                  <a:cubicBezTo>
                    <a:pt x="504" y="204"/>
                    <a:pt x="507" y="207"/>
                    <a:pt x="504" y="211"/>
                  </a:cubicBezTo>
                  <a:cubicBezTo>
                    <a:pt x="500" y="211"/>
                    <a:pt x="504" y="214"/>
                    <a:pt x="504" y="218"/>
                  </a:cubicBezTo>
                  <a:cubicBezTo>
                    <a:pt x="504" y="222"/>
                    <a:pt x="500" y="222"/>
                    <a:pt x="500" y="226"/>
                  </a:cubicBezTo>
                  <a:cubicBezTo>
                    <a:pt x="500" y="233"/>
                    <a:pt x="504" y="240"/>
                    <a:pt x="500" y="251"/>
                  </a:cubicBezTo>
                  <a:lnTo>
                    <a:pt x="500" y="255"/>
                  </a:lnTo>
                  <a:cubicBezTo>
                    <a:pt x="507" y="262"/>
                    <a:pt x="504" y="273"/>
                    <a:pt x="511" y="280"/>
                  </a:cubicBezTo>
                  <a:lnTo>
                    <a:pt x="507" y="280"/>
                  </a:lnTo>
                  <a:cubicBezTo>
                    <a:pt x="511" y="284"/>
                    <a:pt x="514" y="288"/>
                    <a:pt x="514" y="292"/>
                  </a:cubicBezTo>
                  <a:cubicBezTo>
                    <a:pt x="514" y="295"/>
                    <a:pt x="522" y="295"/>
                    <a:pt x="522" y="299"/>
                  </a:cubicBezTo>
                  <a:cubicBezTo>
                    <a:pt x="529" y="299"/>
                    <a:pt x="533" y="310"/>
                    <a:pt x="540" y="314"/>
                  </a:cubicBezTo>
                  <a:lnTo>
                    <a:pt x="544" y="317"/>
                  </a:lnTo>
                  <a:cubicBezTo>
                    <a:pt x="544" y="317"/>
                    <a:pt x="548" y="314"/>
                    <a:pt x="551" y="310"/>
                  </a:cubicBezTo>
                  <a:lnTo>
                    <a:pt x="551" y="310"/>
                  </a:lnTo>
                  <a:cubicBezTo>
                    <a:pt x="551" y="317"/>
                    <a:pt x="548" y="317"/>
                    <a:pt x="551" y="321"/>
                  </a:cubicBezTo>
                  <a:lnTo>
                    <a:pt x="551" y="328"/>
                  </a:lnTo>
                  <a:cubicBezTo>
                    <a:pt x="555" y="328"/>
                    <a:pt x="558" y="332"/>
                    <a:pt x="555" y="336"/>
                  </a:cubicBezTo>
                  <a:cubicBezTo>
                    <a:pt x="552" y="336"/>
                    <a:pt x="551" y="343"/>
                    <a:pt x="547" y="343"/>
                  </a:cubicBezTo>
                  <a:cubicBezTo>
                    <a:pt x="546" y="343"/>
                    <a:pt x="545" y="343"/>
                    <a:pt x="544" y="343"/>
                  </a:cubicBezTo>
                  <a:cubicBezTo>
                    <a:pt x="542" y="346"/>
                    <a:pt x="539" y="347"/>
                    <a:pt x="536" y="347"/>
                  </a:cubicBezTo>
                  <a:cubicBezTo>
                    <a:pt x="533" y="347"/>
                    <a:pt x="529" y="346"/>
                    <a:pt x="526" y="346"/>
                  </a:cubicBezTo>
                  <a:cubicBezTo>
                    <a:pt x="524" y="347"/>
                    <a:pt x="522" y="347"/>
                    <a:pt x="521" y="347"/>
                  </a:cubicBezTo>
                  <a:cubicBezTo>
                    <a:pt x="517" y="347"/>
                    <a:pt x="515" y="345"/>
                    <a:pt x="513" y="345"/>
                  </a:cubicBezTo>
                  <a:cubicBezTo>
                    <a:pt x="512" y="345"/>
                    <a:pt x="511" y="345"/>
                    <a:pt x="511" y="346"/>
                  </a:cubicBezTo>
                  <a:lnTo>
                    <a:pt x="507" y="346"/>
                  </a:lnTo>
                  <a:cubicBezTo>
                    <a:pt x="503" y="345"/>
                    <a:pt x="500" y="344"/>
                    <a:pt x="497" y="344"/>
                  </a:cubicBezTo>
                  <a:cubicBezTo>
                    <a:pt x="493" y="344"/>
                    <a:pt x="490" y="347"/>
                    <a:pt x="485" y="354"/>
                  </a:cubicBezTo>
                  <a:cubicBezTo>
                    <a:pt x="483" y="357"/>
                    <a:pt x="478" y="359"/>
                    <a:pt x="475" y="359"/>
                  </a:cubicBezTo>
                  <a:cubicBezTo>
                    <a:pt x="474" y="359"/>
                    <a:pt x="474" y="359"/>
                    <a:pt x="474" y="358"/>
                  </a:cubicBezTo>
                  <a:cubicBezTo>
                    <a:pt x="467" y="354"/>
                    <a:pt x="460" y="354"/>
                    <a:pt x="460" y="343"/>
                  </a:cubicBezTo>
                  <a:lnTo>
                    <a:pt x="456" y="343"/>
                  </a:lnTo>
                  <a:cubicBezTo>
                    <a:pt x="452" y="343"/>
                    <a:pt x="452" y="339"/>
                    <a:pt x="448" y="336"/>
                  </a:cubicBezTo>
                  <a:cubicBezTo>
                    <a:pt x="441" y="324"/>
                    <a:pt x="438" y="314"/>
                    <a:pt x="434" y="302"/>
                  </a:cubicBezTo>
                  <a:lnTo>
                    <a:pt x="438" y="302"/>
                  </a:lnTo>
                  <a:cubicBezTo>
                    <a:pt x="441" y="302"/>
                    <a:pt x="441" y="302"/>
                    <a:pt x="441" y="299"/>
                  </a:cubicBezTo>
                  <a:lnTo>
                    <a:pt x="438" y="299"/>
                  </a:lnTo>
                  <a:cubicBezTo>
                    <a:pt x="430" y="295"/>
                    <a:pt x="430" y="292"/>
                    <a:pt x="430" y="284"/>
                  </a:cubicBezTo>
                  <a:lnTo>
                    <a:pt x="434" y="280"/>
                  </a:lnTo>
                  <a:cubicBezTo>
                    <a:pt x="430" y="280"/>
                    <a:pt x="426" y="280"/>
                    <a:pt x="426" y="277"/>
                  </a:cubicBezTo>
                  <a:cubicBezTo>
                    <a:pt x="423" y="273"/>
                    <a:pt x="423" y="270"/>
                    <a:pt x="423" y="270"/>
                  </a:cubicBezTo>
                  <a:cubicBezTo>
                    <a:pt x="419" y="262"/>
                    <a:pt x="419" y="255"/>
                    <a:pt x="412" y="248"/>
                  </a:cubicBezTo>
                  <a:lnTo>
                    <a:pt x="412" y="244"/>
                  </a:lnTo>
                  <a:cubicBezTo>
                    <a:pt x="419" y="244"/>
                    <a:pt x="419" y="251"/>
                    <a:pt x="423" y="255"/>
                  </a:cubicBezTo>
                  <a:cubicBezTo>
                    <a:pt x="423" y="244"/>
                    <a:pt x="415" y="240"/>
                    <a:pt x="408" y="240"/>
                  </a:cubicBezTo>
                  <a:cubicBezTo>
                    <a:pt x="408" y="236"/>
                    <a:pt x="408" y="236"/>
                    <a:pt x="412" y="236"/>
                  </a:cubicBezTo>
                  <a:cubicBezTo>
                    <a:pt x="408" y="233"/>
                    <a:pt x="404" y="233"/>
                    <a:pt x="404" y="229"/>
                  </a:cubicBezTo>
                  <a:cubicBezTo>
                    <a:pt x="401" y="222"/>
                    <a:pt x="397" y="222"/>
                    <a:pt x="393" y="214"/>
                  </a:cubicBezTo>
                  <a:cubicBezTo>
                    <a:pt x="390" y="211"/>
                    <a:pt x="390" y="207"/>
                    <a:pt x="390" y="204"/>
                  </a:cubicBezTo>
                  <a:cubicBezTo>
                    <a:pt x="390" y="200"/>
                    <a:pt x="393" y="196"/>
                    <a:pt x="390" y="196"/>
                  </a:cubicBezTo>
                  <a:cubicBezTo>
                    <a:pt x="386" y="192"/>
                    <a:pt x="386" y="189"/>
                    <a:pt x="382" y="185"/>
                  </a:cubicBezTo>
                  <a:cubicBezTo>
                    <a:pt x="382" y="182"/>
                    <a:pt x="375" y="178"/>
                    <a:pt x="375" y="170"/>
                  </a:cubicBezTo>
                  <a:lnTo>
                    <a:pt x="371" y="170"/>
                  </a:lnTo>
                  <a:lnTo>
                    <a:pt x="371" y="174"/>
                  </a:lnTo>
                  <a:cubicBezTo>
                    <a:pt x="379" y="182"/>
                    <a:pt x="375" y="192"/>
                    <a:pt x="382" y="200"/>
                  </a:cubicBezTo>
                  <a:lnTo>
                    <a:pt x="386" y="204"/>
                  </a:lnTo>
                  <a:cubicBezTo>
                    <a:pt x="390" y="211"/>
                    <a:pt x="386" y="214"/>
                    <a:pt x="382" y="222"/>
                  </a:cubicBezTo>
                  <a:cubicBezTo>
                    <a:pt x="381" y="221"/>
                    <a:pt x="380" y="220"/>
                    <a:pt x="379" y="220"/>
                  </a:cubicBezTo>
                  <a:cubicBezTo>
                    <a:pt x="377" y="220"/>
                    <a:pt x="376" y="223"/>
                    <a:pt x="379" y="226"/>
                  </a:cubicBezTo>
                  <a:lnTo>
                    <a:pt x="379" y="229"/>
                  </a:lnTo>
                  <a:cubicBezTo>
                    <a:pt x="382" y="233"/>
                    <a:pt x="390" y="248"/>
                    <a:pt x="390" y="251"/>
                  </a:cubicBezTo>
                  <a:cubicBezTo>
                    <a:pt x="390" y="255"/>
                    <a:pt x="393" y="258"/>
                    <a:pt x="393" y="262"/>
                  </a:cubicBezTo>
                  <a:cubicBezTo>
                    <a:pt x="397" y="262"/>
                    <a:pt x="401" y="273"/>
                    <a:pt x="397" y="273"/>
                  </a:cubicBezTo>
                  <a:cubicBezTo>
                    <a:pt x="393" y="277"/>
                    <a:pt x="401" y="280"/>
                    <a:pt x="397" y="280"/>
                  </a:cubicBezTo>
                  <a:cubicBezTo>
                    <a:pt x="393" y="284"/>
                    <a:pt x="386" y="284"/>
                    <a:pt x="382" y="284"/>
                  </a:cubicBezTo>
                  <a:cubicBezTo>
                    <a:pt x="390" y="288"/>
                    <a:pt x="397" y="288"/>
                    <a:pt x="404" y="288"/>
                  </a:cubicBezTo>
                  <a:lnTo>
                    <a:pt x="404" y="299"/>
                  </a:lnTo>
                  <a:cubicBezTo>
                    <a:pt x="408" y="302"/>
                    <a:pt x="408" y="306"/>
                    <a:pt x="408" y="310"/>
                  </a:cubicBezTo>
                  <a:cubicBezTo>
                    <a:pt x="419" y="317"/>
                    <a:pt x="415" y="324"/>
                    <a:pt x="419" y="332"/>
                  </a:cubicBezTo>
                  <a:cubicBezTo>
                    <a:pt x="419" y="336"/>
                    <a:pt x="423" y="343"/>
                    <a:pt x="423" y="343"/>
                  </a:cubicBezTo>
                  <a:cubicBezTo>
                    <a:pt x="430" y="346"/>
                    <a:pt x="430" y="354"/>
                    <a:pt x="434" y="358"/>
                  </a:cubicBezTo>
                  <a:cubicBezTo>
                    <a:pt x="430" y="361"/>
                    <a:pt x="434" y="365"/>
                    <a:pt x="430" y="368"/>
                  </a:cubicBezTo>
                  <a:cubicBezTo>
                    <a:pt x="426" y="372"/>
                    <a:pt x="426" y="376"/>
                    <a:pt x="426" y="380"/>
                  </a:cubicBezTo>
                  <a:cubicBezTo>
                    <a:pt x="430" y="383"/>
                    <a:pt x="430" y="387"/>
                    <a:pt x="423" y="387"/>
                  </a:cubicBezTo>
                  <a:lnTo>
                    <a:pt x="419" y="390"/>
                  </a:lnTo>
                  <a:cubicBezTo>
                    <a:pt x="419" y="394"/>
                    <a:pt x="415" y="394"/>
                    <a:pt x="415" y="402"/>
                  </a:cubicBezTo>
                  <a:cubicBezTo>
                    <a:pt x="415" y="405"/>
                    <a:pt x="419" y="405"/>
                    <a:pt x="423" y="409"/>
                  </a:cubicBezTo>
                  <a:cubicBezTo>
                    <a:pt x="415" y="412"/>
                    <a:pt x="419" y="412"/>
                    <a:pt x="423" y="416"/>
                  </a:cubicBezTo>
                  <a:cubicBezTo>
                    <a:pt x="430" y="420"/>
                    <a:pt x="430" y="427"/>
                    <a:pt x="430" y="434"/>
                  </a:cubicBezTo>
                  <a:lnTo>
                    <a:pt x="430" y="446"/>
                  </a:lnTo>
                  <a:cubicBezTo>
                    <a:pt x="430" y="446"/>
                    <a:pt x="430" y="449"/>
                    <a:pt x="434" y="453"/>
                  </a:cubicBezTo>
                  <a:lnTo>
                    <a:pt x="434" y="456"/>
                  </a:lnTo>
                  <a:cubicBezTo>
                    <a:pt x="438" y="464"/>
                    <a:pt x="445" y="471"/>
                    <a:pt x="441" y="482"/>
                  </a:cubicBezTo>
                  <a:cubicBezTo>
                    <a:pt x="441" y="486"/>
                    <a:pt x="445" y="490"/>
                    <a:pt x="445" y="493"/>
                  </a:cubicBezTo>
                  <a:cubicBezTo>
                    <a:pt x="441" y="497"/>
                    <a:pt x="438" y="497"/>
                    <a:pt x="438" y="500"/>
                  </a:cubicBezTo>
                  <a:cubicBezTo>
                    <a:pt x="434" y="504"/>
                    <a:pt x="434" y="512"/>
                    <a:pt x="430" y="512"/>
                  </a:cubicBezTo>
                  <a:cubicBezTo>
                    <a:pt x="423" y="515"/>
                    <a:pt x="434" y="519"/>
                    <a:pt x="430" y="522"/>
                  </a:cubicBezTo>
                  <a:cubicBezTo>
                    <a:pt x="426" y="526"/>
                    <a:pt x="423" y="526"/>
                    <a:pt x="423" y="530"/>
                  </a:cubicBezTo>
                  <a:cubicBezTo>
                    <a:pt x="419" y="534"/>
                    <a:pt x="415" y="537"/>
                    <a:pt x="412" y="544"/>
                  </a:cubicBezTo>
                  <a:cubicBezTo>
                    <a:pt x="404" y="552"/>
                    <a:pt x="401" y="563"/>
                    <a:pt x="390" y="570"/>
                  </a:cubicBezTo>
                  <a:cubicBezTo>
                    <a:pt x="386" y="570"/>
                    <a:pt x="382" y="578"/>
                    <a:pt x="379" y="581"/>
                  </a:cubicBezTo>
                  <a:cubicBezTo>
                    <a:pt x="379" y="588"/>
                    <a:pt x="375" y="592"/>
                    <a:pt x="371" y="596"/>
                  </a:cubicBezTo>
                  <a:cubicBezTo>
                    <a:pt x="364" y="600"/>
                    <a:pt x="360" y="607"/>
                    <a:pt x="360" y="614"/>
                  </a:cubicBezTo>
                  <a:cubicBezTo>
                    <a:pt x="357" y="622"/>
                    <a:pt x="353" y="625"/>
                    <a:pt x="349" y="629"/>
                  </a:cubicBezTo>
                  <a:lnTo>
                    <a:pt x="346" y="632"/>
                  </a:lnTo>
                  <a:cubicBezTo>
                    <a:pt x="349" y="636"/>
                    <a:pt x="346" y="636"/>
                    <a:pt x="342" y="640"/>
                  </a:cubicBezTo>
                  <a:lnTo>
                    <a:pt x="342" y="644"/>
                  </a:lnTo>
                  <a:cubicBezTo>
                    <a:pt x="342" y="647"/>
                    <a:pt x="338" y="651"/>
                    <a:pt x="335" y="654"/>
                  </a:cubicBezTo>
                  <a:cubicBezTo>
                    <a:pt x="331" y="654"/>
                    <a:pt x="327" y="658"/>
                    <a:pt x="327" y="662"/>
                  </a:cubicBezTo>
                  <a:cubicBezTo>
                    <a:pt x="327" y="669"/>
                    <a:pt x="324" y="676"/>
                    <a:pt x="316" y="684"/>
                  </a:cubicBezTo>
                  <a:cubicBezTo>
                    <a:pt x="313" y="688"/>
                    <a:pt x="313" y="691"/>
                    <a:pt x="309" y="698"/>
                  </a:cubicBezTo>
                  <a:cubicBezTo>
                    <a:pt x="313" y="702"/>
                    <a:pt x="305" y="706"/>
                    <a:pt x="305" y="713"/>
                  </a:cubicBezTo>
                  <a:cubicBezTo>
                    <a:pt x="305" y="713"/>
                    <a:pt x="298" y="717"/>
                    <a:pt x="302" y="720"/>
                  </a:cubicBezTo>
                  <a:cubicBezTo>
                    <a:pt x="305" y="720"/>
                    <a:pt x="298" y="724"/>
                    <a:pt x="298" y="728"/>
                  </a:cubicBezTo>
                  <a:lnTo>
                    <a:pt x="298" y="735"/>
                  </a:lnTo>
                  <a:cubicBezTo>
                    <a:pt x="294" y="739"/>
                    <a:pt x="291" y="739"/>
                    <a:pt x="291" y="739"/>
                  </a:cubicBezTo>
                  <a:cubicBezTo>
                    <a:pt x="294" y="742"/>
                    <a:pt x="294" y="746"/>
                    <a:pt x="287" y="750"/>
                  </a:cubicBezTo>
                  <a:cubicBezTo>
                    <a:pt x="291" y="754"/>
                    <a:pt x="280" y="757"/>
                    <a:pt x="283" y="764"/>
                  </a:cubicBezTo>
                  <a:cubicBezTo>
                    <a:pt x="283" y="764"/>
                    <a:pt x="283" y="768"/>
                    <a:pt x="280" y="772"/>
                  </a:cubicBezTo>
                  <a:lnTo>
                    <a:pt x="276" y="772"/>
                  </a:lnTo>
                  <a:cubicBezTo>
                    <a:pt x="276" y="779"/>
                    <a:pt x="276" y="786"/>
                    <a:pt x="269" y="794"/>
                  </a:cubicBezTo>
                  <a:cubicBezTo>
                    <a:pt x="269" y="794"/>
                    <a:pt x="272" y="798"/>
                    <a:pt x="269" y="798"/>
                  </a:cubicBezTo>
                  <a:lnTo>
                    <a:pt x="269" y="805"/>
                  </a:lnTo>
                  <a:cubicBezTo>
                    <a:pt x="269" y="805"/>
                    <a:pt x="265" y="808"/>
                    <a:pt x="265" y="812"/>
                  </a:cubicBezTo>
                  <a:cubicBezTo>
                    <a:pt x="265" y="820"/>
                    <a:pt x="265" y="823"/>
                    <a:pt x="261" y="827"/>
                  </a:cubicBezTo>
                  <a:lnTo>
                    <a:pt x="258" y="830"/>
                  </a:lnTo>
                  <a:cubicBezTo>
                    <a:pt x="254" y="834"/>
                    <a:pt x="254" y="842"/>
                    <a:pt x="250" y="845"/>
                  </a:cubicBezTo>
                  <a:cubicBezTo>
                    <a:pt x="247" y="849"/>
                    <a:pt x="243" y="852"/>
                    <a:pt x="243" y="856"/>
                  </a:cubicBezTo>
                  <a:cubicBezTo>
                    <a:pt x="243" y="860"/>
                    <a:pt x="243" y="864"/>
                    <a:pt x="239" y="867"/>
                  </a:cubicBezTo>
                  <a:cubicBezTo>
                    <a:pt x="236" y="867"/>
                    <a:pt x="239" y="871"/>
                    <a:pt x="236" y="874"/>
                  </a:cubicBezTo>
                  <a:cubicBezTo>
                    <a:pt x="232" y="878"/>
                    <a:pt x="232" y="886"/>
                    <a:pt x="232" y="893"/>
                  </a:cubicBezTo>
                  <a:cubicBezTo>
                    <a:pt x="232" y="900"/>
                    <a:pt x="232" y="908"/>
                    <a:pt x="221" y="915"/>
                  </a:cubicBezTo>
                  <a:lnTo>
                    <a:pt x="217" y="918"/>
                  </a:lnTo>
                  <a:cubicBezTo>
                    <a:pt x="225" y="918"/>
                    <a:pt x="228" y="922"/>
                    <a:pt x="232" y="922"/>
                  </a:cubicBezTo>
                  <a:cubicBezTo>
                    <a:pt x="236" y="930"/>
                    <a:pt x="236" y="933"/>
                    <a:pt x="239" y="937"/>
                  </a:cubicBezTo>
                  <a:cubicBezTo>
                    <a:pt x="243" y="944"/>
                    <a:pt x="236" y="948"/>
                    <a:pt x="239" y="952"/>
                  </a:cubicBezTo>
                  <a:cubicBezTo>
                    <a:pt x="239" y="959"/>
                    <a:pt x="239" y="966"/>
                    <a:pt x="243" y="974"/>
                  </a:cubicBezTo>
                  <a:lnTo>
                    <a:pt x="243" y="984"/>
                  </a:lnTo>
                  <a:cubicBezTo>
                    <a:pt x="239" y="988"/>
                    <a:pt x="243" y="988"/>
                    <a:pt x="247" y="992"/>
                  </a:cubicBezTo>
                  <a:cubicBezTo>
                    <a:pt x="250" y="999"/>
                    <a:pt x="254" y="1006"/>
                    <a:pt x="254" y="1010"/>
                  </a:cubicBezTo>
                  <a:cubicBezTo>
                    <a:pt x="258" y="1018"/>
                    <a:pt x="261" y="1021"/>
                    <a:pt x="265" y="1025"/>
                  </a:cubicBezTo>
                  <a:cubicBezTo>
                    <a:pt x="265" y="1028"/>
                    <a:pt x="261" y="1032"/>
                    <a:pt x="265" y="1036"/>
                  </a:cubicBezTo>
                  <a:cubicBezTo>
                    <a:pt x="272" y="1040"/>
                    <a:pt x="269" y="1043"/>
                    <a:pt x="272" y="1047"/>
                  </a:cubicBezTo>
                  <a:lnTo>
                    <a:pt x="276" y="1047"/>
                  </a:lnTo>
                  <a:cubicBezTo>
                    <a:pt x="276" y="1054"/>
                    <a:pt x="276" y="1058"/>
                    <a:pt x="283" y="1058"/>
                  </a:cubicBezTo>
                  <a:cubicBezTo>
                    <a:pt x="283" y="1062"/>
                    <a:pt x="287" y="1062"/>
                    <a:pt x="291" y="1062"/>
                  </a:cubicBezTo>
                  <a:cubicBezTo>
                    <a:pt x="294" y="1065"/>
                    <a:pt x="291" y="1069"/>
                    <a:pt x="287" y="1069"/>
                  </a:cubicBezTo>
                  <a:lnTo>
                    <a:pt x="291" y="1072"/>
                  </a:lnTo>
                  <a:cubicBezTo>
                    <a:pt x="291" y="1076"/>
                    <a:pt x="291" y="1084"/>
                    <a:pt x="294" y="1087"/>
                  </a:cubicBezTo>
                  <a:cubicBezTo>
                    <a:pt x="298" y="1094"/>
                    <a:pt x="302" y="1102"/>
                    <a:pt x="298" y="1113"/>
                  </a:cubicBezTo>
                  <a:lnTo>
                    <a:pt x="294" y="1113"/>
                  </a:lnTo>
                  <a:cubicBezTo>
                    <a:pt x="302" y="1116"/>
                    <a:pt x="298" y="1120"/>
                    <a:pt x="298" y="1124"/>
                  </a:cubicBezTo>
                  <a:lnTo>
                    <a:pt x="294" y="1128"/>
                  </a:lnTo>
                  <a:cubicBezTo>
                    <a:pt x="291" y="1128"/>
                    <a:pt x="294" y="1135"/>
                    <a:pt x="287" y="1138"/>
                  </a:cubicBezTo>
                  <a:cubicBezTo>
                    <a:pt x="291" y="1142"/>
                    <a:pt x="280" y="1142"/>
                    <a:pt x="280" y="1146"/>
                  </a:cubicBezTo>
                  <a:cubicBezTo>
                    <a:pt x="280" y="1150"/>
                    <a:pt x="276" y="1153"/>
                    <a:pt x="272" y="1157"/>
                  </a:cubicBezTo>
                  <a:cubicBezTo>
                    <a:pt x="269" y="1157"/>
                    <a:pt x="269" y="1160"/>
                    <a:pt x="265" y="1160"/>
                  </a:cubicBezTo>
                  <a:cubicBezTo>
                    <a:pt x="261" y="1157"/>
                    <a:pt x="258" y="1157"/>
                    <a:pt x="254" y="1157"/>
                  </a:cubicBezTo>
                  <a:cubicBezTo>
                    <a:pt x="250" y="1157"/>
                    <a:pt x="247" y="1160"/>
                    <a:pt x="243" y="1160"/>
                  </a:cubicBezTo>
                  <a:cubicBezTo>
                    <a:pt x="242" y="1160"/>
                    <a:pt x="240" y="1159"/>
                    <a:pt x="239" y="1159"/>
                  </a:cubicBezTo>
                  <a:cubicBezTo>
                    <a:pt x="234" y="1159"/>
                    <a:pt x="231" y="1165"/>
                    <a:pt x="228" y="1168"/>
                  </a:cubicBezTo>
                  <a:cubicBezTo>
                    <a:pt x="225" y="1175"/>
                    <a:pt x="217" y="1179"/>
                    <a:pt x="214" y="1186"/>
                  </a:cubicBezTo>
                  <a:lnTo>
                    <a:pt x="210" y="1186"/>
                  </a:lnTo>
                  <a:cubicBezTo>
                    <a:pt x="210" y="1194"/>
                    <a:pt x="203" y="1197"/>
                    <a:pt x="206" y="1204"/>
                  </a:cubicBezTo>
                  <a:lnTo>
                    <a:pt x="206" y="1208"/>
                  </a:lnTo>
                  <a:lnTo>
                    <a:pt x="206" y="1219"/>
                  </a:lnTo>
                  <a:cubicBezTo>
                    <a:pt x="206" y="1223"/>
                    <a:pt x="199" y="1226"/>
                    <a:pt x="203" y="1230"/>
                  </a:cubicBezTo>
                  <a:cubicBezTo>
                    <a:pt x="203" y="1234"/>
                    <a:pt x="199" y="1234"/>
                    <a:pt x="199" y="1234"/>
                  </a:cubicBezTo>
                  <a:cubicBezTo>
                    <a:pt x="195" y="1238"/>
                    <a:pt x="195" y="1241"/>
                    <a:pt x="195" y="1245"/>
                  </a:cubicBezTo>
                  <a:cubicBezTo>
                    <a:pt x="192" y="1252"/>
                    <a:pt x="188" y="1260"/>
                    <a:pt x="184" y="1267"/>
                  </a:cubicBezTo>
                  <a:cubicBezTo>
                    <a:pt x="181" y="1270"/>
                    <a:pt x="181" y="1274"/>
                    <a:pt x="177" y="1274"/>
                  </a:cubicBezTo>
                  <a:cubicBezTo>
                    <a:pt x="173" y="1278"/>
                    <a:pt x="170" y="1278"/>
                    <a:pt x="162" y="1278"/>
                  </a:cubicBezTo>
                  <a:cubicBezTo>
                    <a:pt x="162" y="1285"/>
                    <a:pt x="162" y="1285"/>
                    <a:pt x="155" y="1289"/>
                  </a:cubicBezTo>
                  <a:cubicBezTo>
                    <a:pt x="151" y="1296"/>
                    <a:pt x="148" y="1304"/>
                    <a:pt x="140" y="1307"/>
                  </a:cubicBezTo>
                  <a:cubicBezTo>
                    <a:pt x="137" y="1307"/>
                    <a:pt x="137" y="1311"/>
                    <a:pt x="137" y="1311"/>
                  </a:cubicBezTo>
                  <a:cubicBezTo>
                    <a:pt x="137" y="1318"/>
                    <a:pt x="133" y="1322"/>
                    <a:pt x="129" y="1329"/>
                  </a:cubicBezTo>
                  <a:cubicBezTo>
                    <a:pt x="129" y="1333"/>
                    <a:pt x="122" y="1340"/>
                    <a:pt x="122" y="1348"/>
                  </a:cubicBezTo>
                  <a:lnTo>
                    <a:pt x="118" y="1351"/>
                  </a:lnTo>
                  <a:cubicBezTo>
                    <a:pt x="115" y="1355"/>
                    <a:pt x="111" y="1358"/>
                    <a:pt x="107" y="1366"/>
                  </a:cubicBezTo>
                  <a:cubicBezTo>
                    <a:pt x="111" y="1370"/>
                    <a:pt x="104" y="1370"/>
                    <a:pt x="104" y="1373"/>
                  </a:cubicBezTo>
                  <a:cubicBezTo>
                    <a:pt x="104" y="1377"/>
                    <a:pt x="100" y="1380"/>
                    <a:pt x="100" y="1384"/>
                  </a:cubicBezTo>
                  <a:cubicBezTo>
                    <a:pt x="100" y="1395"/>
                    <a:pt x="93" y="1402"/>
                    <a:pt x="93" y="1414"/>
                  </a:cubicBezTo>
                  <a:cubicBezTo>
                    <a:pt x="89" y="1414"/>
                    <a:pt x="89" y="1421"/>
                    <a:pt x="82" y="1421"/>
                  </a:cubicBezTo>
                  <a:lnTo>
                    <a:pt x="78" y="1424"/>
                  </a:lnTo>
                  <a:cubicBezTo>
                    <a:pt x="71" y="1432"/>
                    <a:pt x="67" y="1439"/>
                    <a:pt x="60" y="1446"/>
                  </a:cubicBezTo>
                  <a:cubicBezTo>
                    <a:pt x="56" y="1446"/>
                    <a:pt x="52" y="1450"/>
                    <a:pt x="49" y="1458"/>
                  </a:cubicBezTo>
                  <a:cubicBezTo>
                    <a:pt x="45" y="1465"/>
                    <a:pt x="34" y="1468"/>
                    <a:pt x="34" y="1476"/>
                  </a:cubicBezTo>
                  <a:cubicBezTo>
                    <a:pt x="30" y="1487"/>
                    <a:pt x="19" y="1487"/>
                    <a:pt x="16" y="1498"/>
                  </a:cubicBezTo>
                  <a:cubicBezTo>
                    <a:pt x="16" y="1500"/>
                    <a:pt x="15" y="1500"/>
                    <a:pt x="14" y="1500"/>
                  </a:cubicBezTo>
                  <a:cubicBezTo>
                    <a:pt x="13" y="1500"/>
                    <a:pt x="12" y="1500"/>
                    <a:pt x="12" y="1502"/>
                  </a:cubicBezTo>
                  <a:cubicBezTo>
                    <a:pt x="12" y="1509"/>
                    <a:pt x="5" y="1512"/>
                    <a:pt x="1" y="1516"/>
                  </a:cubicBezTo>
                  <a:cubicBezTo>
                    <a:pt x="1" y="1520"/>
                    <a:pt x="5" y="1520"/>
                    <a:pt x="8" y="1527"/>
                  </a:cubicBezTo>
                  <a:cubicBezTo>
                    <a:pt x="8" y="1531"/>
                    <a:pt x="8" y="1542"/>
                    <a:pt x="16" y="1546"/>
                  </a:cubicBezTo>
                  <a:lnTo>
                    <a:pt x="16" y="1560"/>
                  </a:lnTo>
                  <a:cubicBezTo>
                    <a:pt x="16" y="1564"/>
                    <a:pt x="19" y="1568"/>
                    <a:pt x="19" y="1571"/>
                  </a:cubicBezTo>
                  <a:cubicBezTo>
                    <a:pt x="19" y="1571"/>
                    <a:pt x="16" y="1575"/>
                    <a:pt x="19" y="1575"/>
                  </a:cubicBezTo>
                  <a:cubicBezTo>
                    <a:pt x="27" y="1582"/>
                    <a:pt x="30" y="1590"/>
                    <a:pt x="34" y="1593"/>
                  </a:cubicBezTo>
                  <a:cubicBezTo>
                    <a:pt x="45" y="1597"/>
                    <a:pt x="52" y="1600"/>
                    <a:pt x="63" y="1600"/>
                  </a:cubicBezTo>
                  <a:cubicBezTo>
                    <a:pt x="67" y="1600"/>
                    <a:pt x="71" y="1604"/>
                    <a:pt x="74" y="1608"/>
                  </a:cubicBezTo>
                  <a:cubicBezTo>
                    <a:pt x="82" y="1615"/>
                    <a:pt x="93" y="1615"/>
                    <a:pt x="100" y="1619"/>
                  </a:cubicBezTo>
                  <a:cubicBezTo>
                    <a:pt x="111" y="1622"/>
                    <a:pt x="118" y="1626"/>
                    <a:pt x="126" y="1630"/>
                  </a:cubicBezTo>
                  <a:cubicBezTo>
                    <a:pt x="129" y="1634"/>
                    <a:pt x="137" y="1637"/>
                    <a:pt x="144" y="1637"/>
                  </a:cubicBezTo>
                  <a:cubicBezTo>
                    <a:pt x="148" y="1637"/>
                    <a:pt x="151" y="1641"/>
                    <a:pt x="155" y="1644"/>
                  </a:cubicBezTo>
                  <a:cubicBezTo>
                    <a:pt x="155" y="1644"/>
                    <a:pt x="155" y="1648"/>
                    <a:pt x="159" y="1648"/>
                  </a:cubicBezTo>
                  <a:cubicBezTo>
                    <a:pt x="162" y="1652"/>
                    <a:pt x="170" y="1652"/>
                    <a:pt x="173" y="1656"/>
                  </a:cubicBezTo>
                  <a:cubicBezTo>
                    <a:pt x="181" y="1656"/>
                    <a:pt x="184" y="1656"/>
                    <a:pt x="188" y="1663"/>
                  </a:cubicBezTo>
                  <a:lnTo>
                    <a:pt x="192" y="1663"/>
                  </a:lnTo>
                  <a:cubicBezTo>
                    <a:pt x="203" y="1666"/>
                    <a:pt x="217" y="1670"/>
                    <a:pt x="228" y="1674"/>
                  </a:cubicBezTo>
                  <a:cubicBezTo>
                    <a:pt x="232" y="1678"/>
                    <a:pt x="236" y="1681"/>
                    <a:pt x="239" y="1681"/>
                  </a:cubicBezTo>
                  <a:cubicBezTo>
                    <a:pt x="241" y="1679"/>
                    <a:pt x="243" y="1679"/>
                    <a:pt x="244" y="1679"/>
                  </a:cubicBezTo>
                  <a:cubicBezTo>
                    <a:pt x="248" y="1679"/>
                    <a:pt x="251" y="1682"/>
                    <a:pt x="255" y="1682"/>
                  </a:cubicBezTo>
                  <a:cubicBezTo>
                    <a:pt x="256" y="1682"/>
                    <a:pt x="257" y="1682"/>
                    <a:pt x="258" y="1681"/>
                  </a:cubicBezTo>
                  <a:cubicBezTo>
                    <a:pt x="261" y="1685"/>
                    <a:pt x="261" y="1685"/>
                    <a:pt x="261" y="1688"/>
                  </a:cubicBezTo>
                  <a:cubicBezTo>
                    <a:pt x="266" y="1686"/>
                    <a:pt x="267" y="1684"/>
                    <a:pt x="269" y="1684"/>
                  </a:cubicBezTo>
                  <a:cubicBezTo>
                    <a:pt x="271" y="1684"/>
                    <a:pt x="273" y="1685"/>
                    <a:pt x="276" y="1688"/>
                  </a:cubicBezTo>
                  <a:cubicBezTo>
                    <a:pt x="283" y="1692"/>
                    <a:pt x="294" y="1696"/>
                    <a:pt x="298" y="1700"/>
                  </a:cubicBezTo>
                  <a:lnTo>
                    <a:pt x="302" y="1700"/>
                  </a:lnTo>
                  <a:cubicBezTo>
                    <a:pt x="304" y="1699"/>
                    <a:pt x="306" y="1698"/>
                    <a:pt x="308" y="1698"/>
                  </a:cubicBezTo>
                  <a:cubicBezTo>
                    <a:pt x="311" y="1698"/>
                    <a:pt x="314" y="1700"/>
                    <a:pt x="316" y="1700"/>
                  </a:cubicBezTo>
                  <a:cubicBezTo>
                    <a:pt x="324" y="1703"/>
                    <a:pt x="335" y="1707"/>
                    <a:pt x="342" y="1707"/>
                  </a:cubicBezTo>
                  <a:cubicBezTo>
                    <a:pt x="345" y="1709"/>
                    <a:pt x="347" y="1712"/>
                    <a:pt x="349" y="1712"/>
                  </a:cubicBezTo>
                  <a:cubicBezTo>
                    <a:pt x="349" y="1712"/>
                    <a:pt x="349" y="1711"/>
                    <a:pt x="349" y="1710"/>
                  </a:cubicBezTo>
                  <a:cubicBezTo>
                    <a:pt x="351" y="1710"/>
                    <a:pt x="352" y="1709"/>
                    <a:pt x="353" y="1709"/>
                  </a:cubicBezTo>
                  <a:cubicBezTo>
                    <a:pt x="358" y="1709"/>
                    <a:pt x="361" y="1714"/>
                    <a:pt x="364" y="1714"/>
                  </a:cubicBezTo>
                  <a:cubicBezTo>
                    <a:pt x="367" y="1717"/>
                    <a:pt x="368" y="1720"/>
                    <a:pt x="370" y="1720"/>
                  </a:cubicBezTo>
                  <a:cubicBezTo>
                    <a:pt x="372" y="1720"/>
                    <a:pt x="373" y="1719"/>
                    <a:pt x="375" y="1718"/>
                  </a:cubicBezTo>
                  <a:lnTo>
                    <a:pt x="375" y="1722"/>
                  </a:lnTo>
                  <a:cubicBezTo>
                    <a:pt x="379" y="1722"/>
                    <a:pt x="379" y="1722"/>
                    <a:pt x="382" y="1725"/>
                  </a:cubicBezTo>
                  <a:cubicBezTo>
                    <a:pt x="382" y="1725"/>
                    <a:pt x="384" y="1724"/>
                    <a:pt x="386" y="1724"/>
                  </a:cubicBezTo>
                  <a:cubicBezTo>
                    <a:pt x="387" y="1724"/>
                    <a:pt x="389" y="1724"/>
                    <a:pt x="390" y="1725"/>
                  </a:cubicBezTo>
                  <a:cubicBezTo>
                    <a:pt x="393" y="1725"/>
                    <a:pt x="401" y="1729"/>
                    <a:pt x="408" y="1729"/>
                  </a:cubicBezTo>
                  <a:cubicBezTo>
                    <a:pt x="426" y="1736"/>
                    <a:pt x="445" y="1740"/>
                    <a:pt x="463" y="1744"/>
                  </a:cubicBezTo>
                  <a:lnTo>
                    <a:pt x="467" y="1747"/>
                  </a:lnTo>
                  <a:lnTo>
                    <a:pt x="467" y="1751"/>
                  </a:lnTo>
                  <a:cubicBezTo>
                    <a:pt x="474" y="1754"/>
                    <a:pt x="482" y="1754"/>
                    <a:pt x="489" y="1758"/>
                  </a:cubicBezTo>
                  <a:cubicBezTo>
                    <a:pt x="496" y="1758"/>
                    <a:pt x="507" y="1758"/>
                    <a:pt x="511" y="1762"/>
                  </a:cubicBezTo>
                  <a:cubicBezTo>
                    <a:pt x="512" y="1764"/>
                    <a:pt x="515" y="1764"/>
                    <a:pt x="518" y="1764"/>
                  </a:cubicBezTo>
                  <a:cubicBezTo>
                    <a:pt x="521" y="1764"/>
                    <a:pt x="524" y="1764"/>
                    <a:pt x="526" y="1766"/>
                  </a:cubicBezTo>
                  <a:cubicBezTo>
                    <a:pt x="533" y="1769"/>
                    <a:pt x="540" y="1769"/>
                    <a:pt x="548" y="1773"/>
                  </a:cubicBezTo>
                  <a:cubicBezTo>
                    <a:pt x="555" y="1773"/>
                    <a:pt x="558" y="1776"/>
                    <a:pt x="566" y="1780"/>
                  </a:cubicBezTo>
                  <a:cubicBezTo>
                    <a:pt x="588" y="1784"/>
                    <a:pt x="606" y="1788"/>
                    <a:pt x="628" y="1791"/>
                  </a:cubicBezTo>
                  <a:cubicBezTo>
                    <a:pt x="630" y="1793"/>
                    <a:pt x="632" y="1793"/>
                    <a:pt x="634" y="1793"/>
                  </a:cubicBezTo>
                  <a:cubicBezTo>
                    <a:pt x="636" y="1793"/>
                    <a:pt x="637" y="1793"/>
                    <a:pt x="639" y="1795"/>
                  </a:cubicBezTo>
                  <a:cubicBezTo>
                    <a:pt x="646" y="1798"/>
                    <a:pt x="658" y="1798"/>
                    <a:pt x="668" y="1802"/>
                  </a:cubicBezTo>
                  <a:cubicBezTo>
                    <a:pt x="670" y="1801"/>
                    <a:pt x="671" y="1801"/>
                    <a:pt x="673" y="1801"/>
                  </a:cubicBezTo>
                  <a:cubicBezTo>
                    <a:pt x="681" y="1801"/>
                    <a:pt x="689" y="1807"/>
                    <a:pt x="697" y="1807"/>
                  </a:cubicBezTo>
                  <a:cubicBezTo>
                    <a:pt x="698" y="1807"/>
                    <a:pt x="700" y="1807"/>
                    <a:pt x="702" y="1806"/>
                  </a:cubicBezTo>
                  <a:cubicBezTo>
                    <a:pt x="704" y="1809"/>
                    <a:pt x="707" y="1810"/>
                    <a:pt x="709" y="1810"/>
                  </a:cubicBezTo>
                  <a:cubicBezTo>
                    <a:pt x="712" y="1810"/>
                    <a:pt x="715" y="1809"/>
                    <a:pt x="718" y="1809"/>
                  </a:cubicBezTo>
                  <a:cubicBezTo>
                    <a:pt x="720" y="1809"/>
                    <a:pt x="722" y="1809"/>
                    <a:pt x="724" y="1810"/>
                  </a:cubicBezTo>
                  <a:cubicBezTo>
                    <a:pt x="742" y="1810"/>
                    <a:pt x="742" y="1810"/>
                    <a:pt x="753" y="1817"/>
                  </a:cubicBezTo>
                  <a:cubicBezTo>
                    <a:pt x="755" y="1817"/>
                    <a:pt x="756" y="1818"/>
                    <a:pt x="757" y="1818"/>
                  </a:cubicBezTo>
                  <a:cubicBezTo>
                    <a:pt x="758" y="1818"/>
                    <a:pt x="758" y="1818"/>
                    <a:pt x="760" y="1817"/>
                  </a:cubicBezTo>
                  <a:cubicBezTo>
                    <a:pt x="761" y="1816"/>
                    <a:pt x="762" y="1815"/>
                    <a:pt x="764" y="1815"/>
                  </a:cubicBezTo>
                  <a:cubicBezTo>
                    <a:pt x="766" y="1815"/>
                    <a:pt x="769" y="1817"/>
                    <a:pt x="771" y="1817"/>
                  </a:cubicBezTo>
                  <a:cubicBezTo>
                    <a:pt x="778" y="1820"/>
                    <a:pt x="786" y="1824"/>
                    <a:pt x="793" y="1824"/>
                  </a:cubicBezTo>
                  <a:cubicBezTo>
                    <a:pt x="797" y="1824"/>
                    <a:pt x="804" y="1824"/>
                    <a:pt x="812" y="1828"/>
                  </a:cubicBezTo>
                  <a:cubicBezTo>
                    <a:pt x="815" y="1828"/>
                    <a:pt x="819" y="1828"/>
                    <a:pt x="822" y="1832"/>
                  </a:cubicBezTo>
                  <a:cubicBezTo>
                    <a:pt x="823" y="1833"/>
                    <a:pt x="824" y="1833"/>
                    <a:pt x="825" y="1833"/>
                  </a:cubicBezTo>
                  <a:cubicBezTo>
                    <a:pt x="826" y="1833"/>
                    <a:pt x="827" y="1832"/>
                    <a:pt x="830" y="1832"/>
                  </a:cubicBezTo>
                  <a:cubicBezTo>
                    <a:pt x="859" y="1835"/>
                    <a:pt x="885" y="1846"/>
                    <a:pt x="910" y="1854"/>
                  </a:cubicBezTo>
                  <a:cubicBezTo>
                    <a:pt x="914" y="1854"/>
                    <a:pt x="914" y="1854"/>
                    <a:pt x="918" y="1857"/>
                  </a:cubicBezTo>
                  <a:cubicBezTo>
                    <a:pt x="922" y="1854"/>
                    <a:pt x="922" y="1854"/>
                    <a:pt x="925" y="1850"/>
                  </a:cubicBezTo>
                  <a:cubicBezTo>
                    <a:pt x="928" y="1855"/>
                    <a:pt x="928" y="1859"/>
                    <a:pt x="931" y="1859"/>
                  </a:cubicBezTo>
                  <a:cubicBezTo>
                    <a:pt x="932" y="1859"/>
                    <a:pt x="934" y="1858"/>
                    <a:pt x="936" y="1857"/>
                  </a:cubicBezTo>
                  <a:cubicBezTo>
                    <a:pt x="940" y="1861"/>
                    <a:pt x="944" y="1861"/>
                    <a:pt x="947" y="1861"/>
                  </a:cubicBezTo>
                  <a:cubicBezTo>
                    <a:pt x="951" y="1861"/>
                    <a:pt x="958" y="1861"/>
                    <a:pt x="962" y="1864"/>
                  </a:cubicBezTo>
                  <a:cubicBezTo>
                    <a:pt x="969" y="1868"/>
                    <a:pt x="980" y="1868"/>
                    <a:pt x="988" y="1872"/>
                  </a:cubicBezTo>
                  <a:cubicBezTo>
                    <a:pt x="990" y="1872"/>
                    <a:pt x="991" y="1870"/>
                    <a:pt x="992" y="1870"/>
                  </a:cubicBezTo>
                  <a:cubicBezTo>
                    <a:pt x="993" y="1870"/>
                    <a:pt x="993" y="1871"/>
                    <a:pt x="995" y="1872"/>
                  </a:cubicBezTo>
                  <a:cubicBezTo>
                    <a:pt x="998" y="1876"/>
                    <a:pt x="1010" y="1876"/>
                    <a:pt x="1013" y="1876"/>
                  </a:cubicBezTo>
                  <a:cubicBezTo>
                    <a:pt x="1020" y="1879"/>
                    <a:pt x="1028" y="1879"/>
                    <a:pt x="1032" y="1883"/>
                  </a:cubicBezTo>
                  <a:cubicBezTo>
                    <a:pt x="1035" y="1890"/>
                    <a:pt x="1042" y="1890"/>
                    <a:pt x="1050" y="1890"/>
                  </a:cubicBezTo>
                  <a:cubicBezTo>
                    <a:pt x="1054" y="1888"/>
                    <a:pt x="1057" y="1887"/>
                    <a:pt x="1061" y="1887"/>
                  </a:cubicBezTo>
                  <a:cubicBezTo>
                    <a:pt x="1064" y="1887"/>
                    <a:pt x="1068" y="1888"/>
                    <a:pt x="1072" y="1890"/>
                  </a:cubicBezTo>
                  <a:cubicBezTo>
                    <a:pt x="1076" y="1890"/>
                    <a:pt x="1083" y="1890"/>
                    <a:pt x="1086" y="1894"/>
                  </a:cubicBezTo>
                  <a:cubicBezTo>
                    <a:pt x="1094" y="1894"/>
                    <a:pt x="1098" y="1898"/>
                    <a:pt x="1101" y="1898"/>
                  </a:cubicBezTo>
                  <a:cubicBezTo>
                    <a:pt x="1108" y="1898"/>
                    <a:pt x="1112" y="1898"/>
                    <a:pt x="1120" y="1901"/>
                  </a:cubicBezTo>
                  <a:cubicBezTo>
                    <a:pt x="1130" y="1901"/>
                    <a:pt x="1145" y="1905"/>
                    <a:pt x="1160" y="1908"/>
                  </a:cubicBezTo>
                  <a:cubicBezTo>
                    <a:pt x="1171" y="1912"/>
                    <a:pt x="1186" y="1916"/>
                    <a:pt x="1200" y="1916"/>
                  </a:cubicBezTo>
                  <a:cubicBezTo>
                    <a:pt x="1218" y="1920"/>
                    <a:pt x="1240" y="1920"/>
                    <a:pt x="1259" y="1927"/>
                  </a:cubicBezTo>
                  <a:cubicBezTo>
                    <a:pt x="1274" y="1930"/>
                    <a:pt x="1288" y="1930"/>
                    <a:pt x="1303" y="1934"/>
                  </a:cubicBezTo>
                  <a:lnTo>
                    <a:pt x="1306" y="1934"/>
                  </a:lnTo>
                  <a:cubicBezTo>
                    <a:pt x="1303" y="1934"/>
                    <a:pt x="1303" y="1930"/>
                    <a:pt x="1303" y="1930"/>
                  </a:cubicBezTo>
                  <a:cubicBezTo>
                    <a:pt x="1306" y="1930"/>
                    <a:pt x="1310" y="1930"/>
                    <a:pt x="1314" y="1934"/>
                  </a:cubicBezTo>
                  <a:cubicBezTo>
                    <a:pt x="1314" y="1934"/>
                    <a:pt x="1310" y="1934"/>
                    <a:pt x="1310" y="1938"/>
                  </a:cubicBezTo>
                  <a:cubicBezTo>
                    <a:pt x="1325" y="1938"/>
                    <a:pt x="1336" y="1942"/>
                    <a:pt x="1347" y="1945"/>
                  </a:cubicBezTo>
                  <a:lnTo>
                    <a:pt x="1350" y="1945"/>
                  </a:lnTo>
                  <a:cubicBezTo>
                    <a:pt x="1347" y="1942"/>
                    <a:pt x="1343" y="1942"/>
                    <a:pt x="1343" y="1942"/>
                  </a:cubicBezTo>
                  <a:lnTo>
                    <a:pt x="1343" y="1938"/>
                  </a:lnTo>
                  <a:cubicBezTo>
                    <a:pt x="1365" y="1945"/>
                    <a:pt x="1384" y="1949"/>
                    <a:pt x="1406" y="1952"/>
                  </a:cubicBezTo>
                  <a:lnTo>
                    <a:pt x="1398" y="1952"/>
                  </a:lnTo>
                  <a:cubicBezTo>
                    <a:pt x="1406" y="1956"/>
                    <a:pt x="1416" y="1960"/>
                    <a:pt x="1424" y="1964"/>
                  </a:cubicBezTo>
                  <a:lnTo>
                    <a:pt x="1431" y="1964"/>
                  </a:lnTo>
                  <a:cubicBezTo>
                    <a:pt x="1424" y="1956"/>
                    <a:pt x="1416" y="1960"/>
                    <a:pt x="1409" y="1952"/>
                  </a:cubicBezTo>
                  <a:lnTo>
                    <a:pt x="1409" y="1952"/>
                  </a:lnTo>
                  <a:cubicBezTo>
                    <a:pt x="1420" y="1956"/>
                    <a:pt x="1435" y="1956"/>
                    <a:pt x="1446" y="1956"/>
                  </a:cubicBezTo>
                  <a:cubicBezTo>
                    <a:pt x="1446" y="1956"/>
                    <a:pt x="1446" y="1952"/>
                    <a:pt x="1450" y="1952"/>
                  </a:cubicBezTo>
                  <a:lnTo>
                    <a:pt x="1464" y="1952"/>
                  </a:lnTo>
                  <a:cubicBezTo>
                    <a:pt x="1472" y="1949"/>
                    <a:pt x="1475" y="1945"/>
                    <a:pt x="1482" y="1942"/>
                  </a:cubicBezTo>
                  <a:cubicBezTo>
                    <a:pt x="1490" y="1945"/>
                    <a:pt x="1494" y="1945"/>
                    <a:pt x="1497" y="1945"/>
                  </a:cubicBezTo>
                  <a:cubicBezTo>
                    <a:pt x="1501" y="1949"/>
                    <a:pt x="1501" y="1952"/>
                    <a:pt x="1504" y="1952"/>
                  </a:cubicBezTo>
                  <a:cubicBezTo>
                    <a:pt x="1508" y="1952"/>
                    <a:pt x="1516" y="1952"/>
                    <a:pt x="1519" y="1960"/>
                  </a:cubicBezTo>
                  <a:lnTo>
                    <a:pt x="1526" y="1960"/>
                  </a:lnTo>
                  <a:cubicBezTo>
                    <a:pt x="1527" y="1959"/>
                    <a:pt x="1529" y="1958"/>
                    <a:pt x="1531" y="1958"/>
                  </a:cubicBezTo>
                  <a:cubicBezTo>
                    <a:pt x="1534" y="1958"/>
                    <a:pt x="1539" y="1960"/>
                    <a:pt x="1541" y="1960"/>
                  </a:cubicBezTo>
                  <a:cubicBezTo>
                    <a:pt x="1560" y="1964"/>
                    <a:pt x="1574" y="1967"/>
                    <a:pt x="1589" y="1971"/>
                  </a:cubicBezTo>
                  <a:cubicBezTo>
                    <a:pt x="1590" y="1972"/>
                    <a:pt x="1591" y="1972"/>
                    <a:pt x="1592" y="1972"/>
                  </a:cubicBezTo>
                  <a:cubicBezTo>
                    <a:pt x="1596" y="1972"/>
                    <a:pt x="1596" y="1967"/>
                    <a:pt x="1596" y="1967"/>
                  </a:cubicBezTo>
                  <a:cubicBezTo>
                    <a:pt x="1604" y="1967"/>
                    <a:pt x="1611" y="1971"/>
                    <a:pt x="1614" y="1971"/>
                  </a:cubicBezTo>
                  <a:cubicBezTo>
                    <a:pt x="1618" y="1971"/>
                    <a:pt x="1618" y="1974"/>
                    <a:pt x="1622" y="1974"/>
                  </a:cubicBezTo>
                  <a:cubicBezTo>
                    <a:pt x="1622" y="1982"/>
                    <a:pt x="1629" y="1978"/>
                    <a:pt x="1633" y="1982"/>
                  </a:cubicBezTo>
                  <a:cubicBezTo>
                    <a:pt x="1635" y="1979"/>
                    <a:pt x="1639" y="1979"/>
                    <a:pt x="1642" y="1979"/>
                  </a:cubicBezTo>
                  <a:cubicBezTo>
                    <a:pt x="1646" y="1979"/>
                    <a:pt x="1650" y="1979"/>
                    <a:pt x="1654" y="1979"/>
                  </a:cubicBezTo>
                  <a:cubicBezTo>
                    <a:pt x="1656" y="1979"/>
                    <a:pt x="1659" y="1979"/>
                    <a:pt x="1662" y="1978"/>
                  </a:cubicBezTo>
                  <a:cubicBezTo>
                    <a:pt x="1673" y="1982"/>
                    <a:pt x="1688" y="1982"/>
                    <a:pt x="1699" y="1989"/>
                  </a:cubicBezTo>
                  <a:cubicBezTo>
                    <a:pt x="1702" y="1993"/>
                    <a:pt x="1706" y="1993"/>
                    <a:pt x="1710" y="1993"/>
                  </a:cubicBezTo>
                  <a:cubicBezTo>
                    <a:pt x="1711" y="1992"/>
                    <a:pt x="1713" y="1991"/>
                    <a:pt x="1715" y="1991"/>
                  </a:cubicBezTo>
                  <a:cubicBezTo>
                    <a:pt x="1718" y="1991"/>
                    <a:pt x="1722" y="1993"/>
                    <a:pt x="1724" y="1993"/>
                  </a:cubicBezTo>
                  <a:cubicBezTo>
                    <a:pt x="1726" y="1992"/>
                    <a:pt x="1729" y="1991"/>
                    <a:pt x="1731" y="1991"/>
                  </a:cubicBezTo>
                  <a:cubicBezTo>
                    <a:pt x="1736" y="1991"/>
                    <a:pt x="1741" y="1994"/>
                    <a:pt x="1746" y="1996"/>
                  </a:cubicBezTo>
                  <a:lnTo>
                    <a:pt x="1750" y="1996"/>
                  </a:lnTo>
                  <a:cubicBezTo>
                    <a:pt x="1752" y="1995"/>
                    <a:pt x="1754" y="1995"/>
                    <a:pt x="1756" y="1995"/>
                  </a:cubicBezTo>
                  <a:cubicBezTo>
                    <a:pt x="1760" y="1995"/>
                    <a:pt x="1762" y="1996"/>
                    <a:pt x="1765" y="1996"/>
                  </a:cubicBezTo>
                  <a:lnTo>
                    <a:pt x="1780" y="1996"/>
                  </a:lnTo>
                  <a:cubicBezTo>
                    <a:pt x="1790" y="2000"/>
                    <a:pt x="1802" y="2000"/>
                    <a:pt x="1812" y="2004"/>
                  </a:cubicBezTo>
                  <a:cubicBezTo>
                    <a:pt x="1827" y="2004"/>
                    <a:pt x="1842" y="2008"/>
                    <a:pt x="1856" y="2008"/>
                  </a:cubicBezTo>
                  <a:cubicBezTo>
                    <a:pt x="1871" y="2011"/>
                    <a:pt x="1882" y="2008"/>
                    <a:pt x="1893" y="2015"/>
                  </a:cubicBezTo>
                  <a:cubicBezTo>
                    <a:pt x="1895" y="2014"/>
                    <a:pt x="1897" y="2013"/>
                    <a:pt x="1899" y="2013"/>
                  </a:cubicBezTo>
                  <a:cubicBezTo>
                    <a:pt x="1903" y="2013"/>
                    <a:pt x="1906" y="2015"/>
                    <a:pt x="1912" y="2015"/>
                  </a:cubicBezTo>
                  <a:cubicBezTo>
                    <a:pt x="1922" y="2015"/>
                    <a:pt x="1934" y="2015"/>
                    <a:pt x="1948" y="2018"/>
                  </a:cubicBezTo>
                  <a:cubicBezTo>
                    <a:pt x="1956" y="2018"/>
                    <a:pt x="1966" y="2022"/>
                    <a:pt x="1974" y="2022"/>
                  </a:cubicBezTo>
                  <a:cubicBezTo>
                    <a:pt x="1975" y="2021"/>
                    <a:pt x="1976" y="2020"/>
                    <a:pt x="1978" y="2020"/>
                  </a:cubicBezTo>
                  <a:cubicBezTo>
                    <a:pt x="1980" y="2020"/>
                    <a:pt x="1982" y="2022"/>
                    <a:pt x="1985" y="2022"/>
                  </a:cubicBezTo>
                  <a:cubicBezTo>
                    <a:pt x="1988" y="2022"/>
                    <a:pt x="1988" y="2018"/>
                    <a:pt x="1988" y="2015"/>
                  </a:cubicBezTo>
                  <a:cubicBezTo>
                    <a:pt x="1996" y="2018"/>
                    <a:pt x="2000" y="2015"/>
                    <a:pt x="2003" y="2022"/>
                  </a:cubicBezTo>
                  <a:cubicBezTo>
                    <a:pt x="2003" y="2022"/>
                    <a:pt x="2006" y="2024"/>
                    <a:pt x="2008" y="2024"/>
                  </a:cubicBezTo>
                  <a:cubicBezTo>
                    <a:pt x="2009" y="2024"/>
                    <a:pt x="2010" y="2023"/>
                    <a:pt x="2010" y="2022"/>
                  </a:cubicBezTo>
                  <a:cubicBezTo>
                    <a:pt x="2012" y="2021"/>
                    <a:pt x="2013" y="2021"/>
                    <a:pt x="2015" y="2021"/>
                  </a:cubicBezTo>
                  <a:cubicBezTo>
                    <a:pt x="2019" y="2021"/>
                    <a:pt x="2023" y="2023"/>
                    <a:pt x="2026" y="2023"/>
                  </a:cubicBezTo>
                  <a:cubicBezTo>
                    <a:pt x="2027" y="2023"/>
                    <a:pt x="2028" y="2023"/>
                    <a:pt x="2029" y="2022"/>
                  </a:cubicBezTo>
                  <a:cubicBezTo>
                    <a:pt x="2030" y="2024"/>
                    <a:pt x="2033" y="2024"/>
                    <a:pt x="2037" y="2024"/>
                  </a:cubicBezTo>
                  <a:cubicBezTo>
                    <a:pt x="2040" y="2024"/>
                    <a:pt x="2044" y="2024"/>
                    <a:pt x="2047" y="2026"/>
                  </a:cubicBezTo>
                  <a:cubicBezTo>
                    <a:pt x="2051" y="2028"/>
                    <a:pt x="2055" y="2028"/>
                    <a:pt x="2060" y="2028"/>
                  </a:cubicBezTo>
                  <a:cubicBezTo>
                    <a:pt x="2065" y="2028"/>
                    <a:pt x="2069" y="2028"/>
                    <a:pt x="2073" y="2030"/>
                  </a:cubicBezTo>
                  <a:lnTo>
                    <a:pt x="2076" y="2030"/>
                  </a:lnTo>
                  <a:cubicBezTo>
                    <a:pt x="2080" y="2029"/>
                    <a:pt x="2083" y="2028"/>
                    <a:pt x="2085" y="2028"/>
                  </a:cubicBezTo>
                  <a:cubicBezTo>
                    <a:pt x="2092" y="2028"/>
                    <a:pt x="2098" y="2031"/>
                    <a:pt x="2106" y="2033"/>
                  </a:cubicBezTo>
                  <a:cubicBezTo>
                    <a:pt x="2111" y="2036"/>
                    <a:pt x="2114" y="2038"/>
                    <a:pt x="2118" y="2038"/>
                  </a:cubicBezTo>
                  <a:cubicBezTo>
                    <a:pt x="2120" y="2038"/>
                    <a:pt x="2122" y="2038"/>
                    <a:pt x="2124" y="2037"/>
                  </a:cubicBezTo>
                  <a:lnTo>
                    <a:pt x="2132" y="2037"/>
                  </a:lnTo>
                  <a:cubicBezTo>
                    <a:pt x="2132" y="2038"/>
                    <a:pt x="2132" y="2038"/>
                    <a:pt x="2133" y="2038"/>
                  </a:cubicBezTo>
                  <a:cubicBezTo>
                    <a:pt x="2134" y="2038"/>
                    <a:pt x="2136" y="2037"/>
                    <a:pt x="2139" y="2037"/>
                  </a:cubicBezTo>
                  <a:cubicBezTo>
                    <a:pt x="2142" y="2037"/>
                    <a:pt x="2150" y="2037"/>
                    <a:pt x="2154" y="2040"/>
                  </a:cubicBezTo>
                  <a:cubicBezTo>
                    <a:pt x="2161" y="2040"/>
                    <a:pt x="2168" y="2040"/>
                    <a:pt x="2176" y="2037"/>
                  </a:cubicBezTo>
                  <a:cubicBezTo>
                    <a:pt x="2183" y="2033"/>
                    <a:pt x="2190" y="2033"/>
                    <a:pt x="2198" y="2033"/>
                  </a:cubicBezTo>
                  <a:lnTo>
                    <a:pt x="2201" y="2033"/>
                  </a:lnTo>
                  <a:cubicBezTo>
                    <a:pt x="2205" y="2033"/>
                    <a:pt x="2212" y="2037"/>
                    <a:pt x="2216" y="2037"/>
                  </a:cubicBezTo>
                  <a:cubicBezTo>
                    <a:pt x="2218" y="2036"/>
                    <a:pt x="2220" y="2035"/>
                    <a:pt x="2222" y="2035"/>
                  </a:cubicBezTo>
                  <a:cubicBezTo>
                    <a:pt x="2226" y="2035"/>
                    <a:pt x="2229" y="2037"/>
                    <a:pt x="2234" y="2037"/>
                  </a:cubicBezTo>
                  <a:cubicBezTo>
                    <a:pt x="2242" y="2037"/>
                    <a:pt x="2249" y="2037"/>
                    <a:pt x="2252" y="2040"/>
                  </a:cubicBezTo>
                  <a:cubicBezTo>
                    <a:pt x="2260" y="2040"/>
                    <a:pt x="2267" y="2040"/>
                    <a:pt x="2271" y="2037"/>
                  </a:cubicBezTo>
                  <a:lnTo>
                    <a:pt x="2278" y="2044"/>
                  </a:lnTo>
                  <a:cubicBezTo>
                    <a:pt x="2282" y="2040"/>
                    <a:pt x="2286" y="2040"/>
                    <a:pt x="2289" y="2040"/>
                  </a:cubicBezTo>
                  <a:cubicBezTo>
                    <a:pt x="2299" y="2043"/>
                    <a:pt x="2308" y="2047"/>
                    <a:pt x="2315" y="2047"/>
                  </a:cubicBezTo>
                  <a:cubicBezTo>
                    <a:pt x="2319" y="2047"/>
                    <a:pt x="2323" y="2046"/>
                    <a:pt x="2326" y="2044"/>
                  </a:cubicBezTo>
                  <a:cubicBezTo>
                    <a:pt x="2326" y="2044"/>
                    <a:pt x="2328" y="2046"/>
                    <a:pt x="2330" y="2046"/>
                  </a:cubicBezTo>
                  <a:cubicBezTo>
                    <a:pt x="2331" y="2046"/>
                    <a:pt x="2332" y="2045"/>
                    <a:pt x="2333" y="2044"/>
                  </a:cubicBezTo>
                  <a:cubicBezTo>
                    <a:pt x="2336" y="2044"/>
                    <a:pt x="2339" y="2049"/>
                    <a:pt x="2342" y="2049"/>
                  </a:cubicBezTo>
                  <a:cubicBezTo>
                    <a:pt x="2342" y="2049"/>
                    <a:pt x="2343" y="2049"/>
                    <a:pt x="2344" y="2048"/>
                  </a:cubicBezTo>
                  <a:cubicBezTo>
                    <a:pt x="2352" y="2048"/>
                    <a:pt x="2355" y="2052"/>
                    <a:pt x="2362" y="2052"/>
                  </a:cubicBezTo>
                  <a:cubicBezTo>
                    <a:pt x="2366" y="2054"/>
                    <a:pt x="2370" y="2054"/>
                    <a:pt x="2374" y="2054"/>
                  </a:cubicBezTo>
                  <a:cubicBezTo>
                    <a:pt x="2377" y="2054"/>
                    <a:pt x="2381" y="2054"/>
                    <a:pt x="2384" y="2052"/>
                  </a:cubicBezTo>
                  <a:cubicBezTo>
                    <a:pt x="2388" y="2052"/>
                    <a:pt x="2392" y="2048"/>
                    <a:pt x="2396" y="2048"/>
                  </a:cubicBezTo>
                  <a:cubicBezTo>
                    <a:pt x="2392" y="2055"/>
                    <a:pt x="2399" y="2055"/>
                    <a:pt x="2403" y="2055"/>
                  </a:cubicBezTo>
                  <a:lnTo>
                    <a:pt x="2410" y="2055"/>
                  </a:lnTo>
                  <a:cubicBezTo>
                    <a:pt x="2412" y="2058"/>
                    <a:pt x="2414" y="2059"/>
                    <a:pt x="2417" y="2059"/>
                  </a:cubicBezTo>
                  <a:cubicBezTo>
                    <a:pt x="2420" y="2059"/>
                    <a:pt x="2424" y="2057"/>
                    <a:pt x="2428" y="2055"/>
                  </a:cubicBezTo>
                  <a:cubicBezTo>
                    <a:pt x="2428" y="2058"/>
                    <a:pt x="2430" y="2060"/>
                    <a:pt x="2434" y="2060"/>
                  </a:cubicBezTo>
                  <a:cubicBezTo>
                    <a:pt x="2435" y="2060"/>
                    <a:pt x="2437" y="2060"/>
                    <a:pt x="2440" y="2059"/>
                  </a:cubicBezTo>
                  <a:lnTo>
                    <a:pt x="2440" y="2062"/>
                  </a:lnTo>
                  <a:cubicBezTo>
                    <a:pt x="2447" y="2066"/>
                    <a:pt x="2450" y="2066"/>
                    <a:pt x="2458" y="2070"/>
                  </a:cubicBezTo>
                  <a:cubicBezTo>
                    <a:pt x="2461" y="2070"/>
                    <a:pt x="2465" y="2071"/>
                    <a:pt x="2468" y="2071"/>
                  </a:cubicBezTo>
                  <a:cubicBezTo>
                    <a:pt x="2472" y="2071"/>
                    <a:pt x="2476" y="2070"/>
                    <a:pt x="2480" y="2066"/>
                  </a:cubicBezTo>
                  <a:cubicBezTo>
                    <a:pt x="2482" y="2070"/>
                    <a:pt x="2484" y="2071"/>
                    <a:pt x="2486" y="2071"/>
                  </a:cubicBezTo>
                  <a:cubicBezTo>
                    <a:pt x="2487" y="2071"/>
                    <a:pt x="2489" y="2070"/>
                    <a:pt x="2491" y="2070"/>
                  </a:cubicBezTo>
                  <a:cubicBezTo>
                    <a:pt x="2494" y="2070"/>
                    <a:pt x="2498" y="2070"/>
                    <a:pt x="2502" y="2074"/>
                  </a:cubicBezTo>
                  <a:cubicBezTo>
                    <a:pt x="2516" y="2077"/>
                    <a:pt x="2535" y="2081"/>
                    <a:pt x="2550" y="2084"/>
                  </a:cubicBezTo>
                  <a:lnTo>
                    <a:pt x="2557" y="2084"/>
                  </a:lnTo>
                  <a:cubicBezTo>
                    <a:pt x="2559" y="2083"/>
                    <a:pt x="2561" y="2083"/>
                    <a:pt x="2563" y="2083"/>
                  </a:cubicBezTo>
                  <a:cubicBezTo>
                    <a:pt x="2567" y="2083"/>
                    <a:pt x="2570" y="2084"/>
                    <a:pt x="2575" y="2084"/>
                  </a:cubicBezTo>
                  <a:cubicBezTo>
                    <a:pt x="2579" y="2088"/>
                    <a:pt x="2586" y="2088"/>
                    <a:pt x="2594" y="2088"/>
                  </a:cubicBezTo>
                  <a:cubicBezTo>
                    <a:pt x="2594" y="2089"/>
                    <a:pt x="2595" y="2089"/>
                    <a:pt x="2596" y="2089"/>
                  </a:cubicBezTo>
                  <a:cubicBezTo>
                    <a:pt x="2598" y="2089"/>
                    <a:pt x="2600" y="2087"/>
                    <a:pt x="2602" y="2087"/>
                  </a:cubicBezTo>
                  <a:cubicBezTo>
                    <a:pt x="2603" y="2087"/>
                    <a:pt x="2604" y="2087"/>
                    <a:pt x="2604" y="2088"/>
                  </a:cubicBezTo>
                  <a:cubicBezTo>
                    <a:pt x="2605" y="2089"/>
                    <a:pt x="2607" y="2090"/>
                    <a:pt x="2608" y="2090"/>
                  </a:cubicBezTo>
                  <a:cubicBezTo>
                    <a:pt x="2611" y="2090"/>
                    <a:pt x="2613" y="2088"/>
                    <a:pt x="2616" y="2088"/>
                  </a:cubicBezTo>
                  <a:lnTo>
                    <a:pt x="2634" y="2088"/>
                  </a:lnTo>
                  <a:cubicBezTo>
                    <a:pt x="2638" y="2088"/>
                    <a:pt x="2645" y="2092"/>
                    <a:pt x="2648" y="2092"/>
                  </a:cubicBezTo>
                  <a:cubicBezTo>
                    <a:pt x="2656" y="2092"/>
                    <a:pt x="2667" y="2096"/>
                    <a:pt x="2670" y="2099"/>
                  </a:cubicBezTo>
                  <a:cubicBezTo>
                    <a:pt x="2674" y="2103"/>
                    <a:pt x="2678" y="2106"/>
                    <a:pt x="2682" y="2106"/>
                  </a:cubicBezTo>
                  <a:cubicBezTo>
                    <a:pt x="2692" y="2110"/>
                    <a:pt x="2704" y="2114"/>
                    <a:pt x="2714" y="2114"/>
                  </a:cubicBezTo>
                  <a:cubicBezTo>
                    <a:pt x="2726" y="2118"/>
                    <a:pt x="2736" y="2118"/>
                    <a:pt x="2748" y="2118"/>
                  </a:cubicBezTo>
                  <a:lnTo>
                    <a:pt x="2762" y="2118"/>
                  </a:lnTo>
                  <a:cubicBezTo>
                    <a:pt x="2766" y="2118"/>
                    <a:pt x="2766" y="2121"/>
                    <a:pt x="2766" y="2121"/>
                  </a:cubicBezTo>
                  <a:lnTo>
                    <a:pt x="2773" y="2121"/>
                  </a:lnTo>
                  <a:cubicBezTo>
                    <a:pt x="2784" y="2121"/>
                    <a:pt x="2795" y="2125"/>
                    <a:pt x="2806" y="2125"/>
                  </a:cubicBezTo>
                  <a:lnTo>
                    <a:pt x="2810" y="2125"/>
                  </a:lnTo>
                  <a:cubicBezTo>
                    <a:pt x="2817" y="2125"/>
                    <a:pt x="2817" y="2125"/>
                    <a:pt x="2821" y="2128"/>
                  </a:cubicBezTo>
                  <a:cubicBezTo>
                    <a:pt x="2821" y="2132"/>
                    <a:pt x="2824" y="2132"/>
                    <a:pt x="2828" y="2132"/>
                  </a:cubicBezTo>
                  <a:lnTo>
                    <a:pt x="2839" y="2132"/>
                  </a:lnTo>
                  <a:cubicBezTo>
                    <a:pt x="2843" y="2132"/>
                    <a:pt x="2846" y="2136"/>
                    <a:pt x="2846" y="2136"/>
                  </a:cubicBezTo>
                  <a:cubicBezTo>
                    <a:pt x="2847" y="2135"/>
                    <a:pt x="2848" y="2135"/>
                    <a:pt x="2849" y="2135"/>
                  </a:cubicBezTo>
                  <a:cubicBezTo>
                    <a:pt x="2851" y="2135"/>
                    <a:pt x="2853" y="2137"/>
                    <a:pt x="2856" y="2137"/>
                  </a:cubicBezTo>
                  <a:cubicBezTo>
                    <a:pt x="2856" y="2137"/>
                    <a:pt x="2857" y="2137"/>
                    <a:pt x="2858" y="2136"/>
                  </a:cubicBezTo>
                  <a:lnTo>
                    <a:pt x="2865" y="2136"/>
                  </a:lnTo>
                  <a:cubicBezTo>
                    <a:pt x="2865" y="2136"/>
                    <a:pt x="2866" y="2134"/>
                    <a:pt x="2868" y="2134"/>
                  </a:cubicBezTo>
                  <a:cubicBezTo>
                    <a:pt x="2869" y="2134"/>
                    <a:pt x="2871" y="2135"/>
                    <a:pt x="2872" y="2136"/>
                  </a:cubicBezTo>
                  <a:lnTo>
                    <a:pt x="2883" y="2136"/>
                  </a:lnTo>
                  <a:cubicBezTo>
                    <a:pt x="2887" y="2140"/>
                    <a:pt x="2890" y="2140"/>
                    <a:pt x="2894" y="2140"/>
                  </a:cubicBezTo>
                  <a:cubicBezTo>
                    <a:pt x="2898" y="2140"/>
                    <a:pt x="2902" y="2140"/>
                    <a:pt x="2905" y="2143"/>
                  </a:cubicBezTo>
                  <a:lnTo>
                    <a:pt x="2927" y="2143"/>
                  </a:lnTo>
                  <a:cubicBezTo>
                    <a:pt x="2934" y="2150"/>
                    <a:pt x="2946" y="2150"/>
                    <a:pt x="2953" y="2154"/>
                  </a:cubicBezTo>
                  <a:lnTo>
                    <a:pt x="2956" y="2154"/>
                  </a:lnTo>
                  <a:cubicBezTo>
                    <a:pt x="2960" y="2154"/>
                    <a:pt x="2968" y="2154"/>
                    <a:pt x="2968" y="2150"/>
                  </a:cubicBezTo>
                  <a:cubicBezTo>
                    <a:pt x="2968" y="2149"/>
                    <a:pt x="2969" y="2149"/>
                    <a:pt x="2971" y="2149"/>
                  </a:cubicBezTo>
                  <a:cubicBezTo>
                    <a:pt x="2973" y="2149"/>
                    <a:pt x="2975" y="2149"/>
                    <a:pt x="2975" y="2147"/>
                  </a:cubicBezTo>
                  <a:cubicBezTo>
                    <a:pt x="2981" y="2150"/>
                    <a:pt x="2985" y="2159"/>
                    <a:pt x="2993" y="2159"/>
                  </a:cubicBezTo>
                  <a:cubicBezTo>
                    <a:pt x="2994" y="2159"/>
                    <a:pt x="2995" y="2159"/>
                    <a:pt x="2997" y="2158"/>
                  </a:cubicBezTo>
                  <a:cubicBezTo>
                    <a:pt x="2998" y="2160"/>
                    <a:pt x="3000" y="2161"/>
                    <a:pt x="3002" y="2161"/>
                  </a:cubicBezTo>
                  <a:cubicBezTo>
                    <a:pt x="3004" y="2161"/>
                    <a:pt x="3006" y="2160"/>
                    <a:pt x="3008" y="2158"/>
                  </a:cubicBezTo>
                  <a:lnTo>
                    <a:pt x="3015" y="2158"/>
                  </a:lnTo>
                  <a:cubicBezTo>
                    <a:pt x="3022" y="2162"/>
                    <a:pt x="3030" y="2162"/>
                    <a:pt x="3034" y="2162"/>
                  </a:cubicBezTo>
                  <a:cubicBezTo>
                    <a:pt x="3035" y="2163"/>
                    <a:pt x="3037" y="2163"/>
                    <a:pt x="3040" y="2163"/>
                  </a:cubicBezTo>
                  <a:cubicBezTo>
                    <a:pt x="3042" y="2163"/>
                    <a:pt x="3044" y="2163"/>
                    <a:pt x="3046" y="2163"/>
                  </a:cubicBezTo>
                  <a:cubicBezTo>
                    <a:pt x="3050" y="2163"/>
                    <a:pt x="3054" y="2164"/>
                    <a:pt x="3056" y="2169"/>
                  </a:cubicBezTo>
                  <a:lnTo>
                    <a:pt x="3059" y="2165"/>
                  </a:lnTo>
                  <a:lnTo>
                    <a:pt x="3074" y="2165"/>
                  </a:lnTo>
                  <a:cubicBezTo>
                    <a:pt x="3088" y="2165"/>
                    <a:pt x="3103" y="2172"/>
                    <a:pt x="3118" y="2172"/>
                  </a:cubicBezTo>
                  <a:lnTo>
                    <a:pt x="3118" y="2176"/>
                  </a:lnTo>
                  <a:cubicBezTo>
                    <a:pt x="3129" y="2180"/>
                    <a:pt x="3140" y="2184"/>
                    <a:pt x="3151" y="2184"/>
                  </a:cubicBezTo>
                  <a:cubicBezTo>
                    <a:pt x="3153" y="2184"/>
                    <a:pt x="3155" y="2183"/>
                    <a:pt x="3158" y="2183"/>
                  </a:cubicBezTo>
                  <a:cubicBezTo>
                    <a:pt x="3161" y="2183"/>
                    <a:pt x="3164" y="2184"/>
                    <a:pt x="3166" y="2187"/>
                  </a:cubicBezTo>
                  <a:lnTo>
                    <a:pt x="3169" y="2191"/>
                  </a:lnTo>
                  <a:cubicBezTo>
                    <a:pt x="3176" y="2191"/>
                    <a:pt x="3184" y="2194"/>
                    <a:pt x="3195" y="2194"/>
                  </a:cubicBezTo>
                  <a:cubicBezTo>
                    <a:pt x="3198" y="2198"/>
                    <a:pt x="3202" y="2198"/>
                    <a:pt x="3210" y="2198"/>
                  </a:cubicBezTo>
                  <a:lnTo>
                    <a:pt x="3224" y="2198"/>
                  </a:lnTo>
                  <a:cubicBezTo>
                    <a:pt x="3224" y="2197"/>
                    <a:pt x="3224" y="2196"/>
                    <a:pt x="3225" y="2196"/>
                  </a:cubicBezTo>
                  <a:cubicBezTo>
                    <a:pt x="3227" y="2196"/>
                    <a:pt x="3229" y="2198"/>
                    <a:pt x="3232" y="2198"/>
                  </a:cubicBezTo>
                  <a:lnTo>
                    <a:pt x="3242" y="2202"/>
                  </a:lnTo>
                  <a:cubicBezTo>
                    <a:pt x="3248" y="2202"/>
                    <a:pt x="3251" y="2204"/>
                    <a:pt x="3255" y="2204"/>
                  </a:cubicBezTo>
                  <a:cubicBezTo>
                    <a:pt x="3256" y="2204"/>
                    <a:pt x="3258" y="2203"/>
                    <a:pt x="3261" y="2202"/>
                  </a:cubicBezTo>
                  <a:cubicBezTo>
                    <a:pt x="3268" y="2209"/>
                    <a:pt x="3276" y="2206"/>
                    <a:pt x="3283" y="2209"/>
                  </a:cubicBezTo>
                  <a:cubicBezTo>
                    <a:pt x="3286" y="2209"/>
                    <a:pt x="3290" y="2209"/>
                    <a:pt x="3290" y="2213"/>
                  </a:cubicBezTo>
                  <a:cubicBezTo>
                    <a:pt x="3294" y="2220"/>
                    <a:pt x="3301" y="2220"/>
                    <a:pt x="3308" y="2224"/>
                  </a:cubicBezTo>
                  <a:cubicBezTo>
                    <a:pt x="3312" y="2224"/>
                    <a:pt x="3312" y="2228"/>
                    <a:pt x="3316" y="2228"/>
                  </a:cubicBezTo>
                  <a:lnTo>
                    <a:pt x="3334" y="2228"/>
                  </a:lnTo>
                  <a:cubicBezTo>
                    <a:pt x="3337" y="2228"/>
                    <a:pt x="3339" y="2229"/>
                    <a:pt x="3342" y="2229"/>
                  </a:cubicBezTo>
                  <a:cubicBezTo>
                    <a:pt x="3343" y="2229"/>
                    <a:pt x="3344" y="2229"/>
                    <a:pt x="3345" y="2228"/>
                  </a:cubicBezTo>
                  <a:cubicBezTo>
                    <a:pt x="3349" y="2228"/>
                    <a:pt x="3352" y="2231"/>
                    <a:pt x="3356" y="2235"/>
                  </a:cubicBezTo>
                  <a:lnTo>
                    <a:pt x="3360" y="2235"/>
                  </a:lnTo>
                  <a:cubicBezTo>
                    <a:pt x="3362" y="2234"/>
                    <a:pt x="3364" y="2234"/>
                    <a:pt x="3366" y="2234"/>
                  </a:cubicBezTo>
                  <a:cubicBezTo>
                    <a:pt x="3374" y="2234"/>
                    <a:pt x="3380" y="2238"/>
                    <a:pt x="3389" y="2238"/>
                  </a:cubicBezTo>
                  <a:cubicBezTo>
                    <a:pt x="3393" y="2238"/>
                    <a:pt x="3396" y="2242"/>
                    <a:pt x="3400" y="2242"/>
                  </a:cubicBezTo>
                  <a:cubicBezTo>
                    <a:pt x="3404" y="2242"/>
                    <a:pt x="3408" y="2242"/>
                    <a:pt x="3411" y="2246"/>
                  </a:cubicBezTo>
                  <a:lnTo>
                    <a:pt x="3415" y="2250"/>
                  </a:lnTo>
                  <a:cubicBezTo>
                    <a:pt x="3424" y="2250"/>
                    <a:pt x="3430" y="2254"/>
                    <a:pt x="3438" y="2254"/>
                  </a:cubicBezTo>
                  <a:cubicBezTo>
                    <a:pt x="3440" y="2254"/>
                    <a:pt x="3442" y="2254"/>
                    <a:pt x="3444" y="2253"/>
                  </a:cubicBezTo>
                  <a:cubicBezTo>
                    <a:pt x="3448" y="2253"/>
                    <a:pt x="3452" y="2253"/>
                    <a:pt x="3455" y="2257"/>
                  </a:cubicBezTo>
                  <a:cubicBezTo>
                    <a:pt x="3462" y="2260"/>
                    <a:pt x="3462" y="2260"/>
                    <a:pt x="3474" y="2260"/>
                  </a:cubicBezTo>
                  <a:cubicBezTo>
                    <a:pt x="3477" y="2264"/>
                    <a:pt x="3481" y="2264"/>
                    <a:pt x="3484" y="2264"/>
                  </a:cubicBezTo>
                  <a:cubicBezTo>
                    <a:pt x="3492" y="2268"/>
                    <a:pt x="3499" y="2272"/>
                    <a:pt x="3510" y="2272"/>
                  </a:cubicBezTo>
                  <a:cubicBezTo>
                    <a:pt x="3515" y="2270"/>
                    <a:pt x="3519" y="2269"/>
                    <a:pt x="3524" y="2269"/>
                  </a:cubicBezTo>
                  <a:cubicBezTo>
                    <a:pt x="3530" y="2269"/>
                    <a:pt x="3537" y="2271"/>
                    <a:pt x="3543" y="2275"/>
                  </a:cubicBezTo>
                  <a:cubicBezTo>
                    <a:pt x="3549" y="2277"/>
                    <a:pt x="3551" y="2277"/>
                    <a:pt x="3553" y="2277"/>
                  </a:cubicBezTo>
                  <a:cubicBezTo>
                    <a:pt x="3556" y="2277"/>
                    <a:pt x="3558" y="2277"/>
                    <a:pt x="3562" y="2279"/>
                  </a:cubicBezTo>
                  <a:cubicBezTo>
                    <a:pt x="3562" y="2281"/>
                    <a:pt x="3563" y="2286"/>
                    <a:pt x="3567" y="2286"/>
                  </a:cubicBezTo>
                  <a:cubicBezTo>
                    <a:pt x="3568" y="2286"/>
                    <a:pt x="3570" y="2285"/>
                    <a:pt x="3572" y="2282"/>
                  </a:cubicBezTo>
                  <a:cubicBezTo>
                    <a:pt x="3576" y="2286"/>
                    <a:pt x="3580" y="2286"/>
                    <a:pt x="3584" y="2290"/>
                  </a:cubicBezTo>
                  <a:cubicBezTo>
                    <a:pt x="3587" y="2290"/>
                    <a:pt x="3591" y="2294"/>
                    <a:pt x="3594" y="2294"/>
                  </a:cubicBezTo>
                  <a:cubicBezTo>
                    <a:pt x="3616" y="2297"/>
                    <a:pt x="3635" y="2304"/>
                    <a:pt x="3657" y="2312"/>
                  </a:cubicBezTo>
                  <a:cubicBezTo>
                    <a:pt x="3660" y="2316"/>
                    <a:pt x="3664" y="2316"/>
                    <a:pt x="3672" y="2316"/>
                  </a:cubicBezTo>
                  <a:cubicBezTo>
                    <a:pt x="3675" y="2319"/>
                    <a:pt x="3679" y="2319"/>
                    <a:pt x="3686" y="2323"/>
                  </a:cubicBezTo>
                  <a:cubicBezTo>
                    <a:pt x="3690" y="2323"/>
                    <a:pt x="3694" y="2326"/>
                    <a:pt x="3697" y="2330"/>
                  </a:cubicBezTo>
                  <a:cubicBezTo>
                    <a:pt x="3699" y="2328"/>
                    <a:pt x="3702" y="2327"/>
                    <a:pt x="3704" y="2327"/>
                  </a:cubicBezTo>
                  <a:cubicBezTo>
                    <a:pt x="3707" y="2327"/>
                    <a:pt x="3710" y="2328"/>
                    <a:pt x="3712" y="2330"/>
                  </a:cubicBezTo>
                  <a:cubicBezTo>
                    <a:pt x="3716" y="2334"/>
                    <a:pt x="3723" y="2334"/>
                    <a:pt x="3726" y="2338"/>
                  </a:cubicBezTo>
                  <a:cubicBezTo>
                    <a:pt x="3733" y="2338"/>
                    <a:pt x="3736" y="2342"/>
                    <a:pt x="3741" y="2342"/>
                  </a:cubicBezTo>
                  <a:cubicBezTo>
                    <a:pt x="3742" y="2342"/>
                    <a:pt x="3743" y="2342"/>
                    <a:pt x="3745" y="2341"/>
                  </a:cubicBezTo>
                  <a:cubicBezTo>
                    <a:pt x="3748" y="2341"/>
                    <a:pt x="3750" y="2346"/>
                    <a:pt x="3754" y="2346"/>
                  </a:cubicBezTo>
                  <a:cubicBezTo>
                    <a:pt x="3755" y="2346"/>
                    <a:pt x="3755" y="2346"/>
                    <a:pt x="3756" y="2345"/>
                  </a:cubicBezTo>
                  <a:cubicBezTo>
                    <a:pt x="3760" y="2345"/>
                    <a:pt x="3763" y="2348"/>
                    <a:pt x="3770" y="2348"/>
                  </a:cubicBezTo>
                  <a:cubicBezTo>
                    <a:pt x="3773" y="2348"/>
                    <a:pt x="3777" y="2350"/>
                    <a:pt x="3782" y="2350"/>
                  </a:cubicBezTo>
                  <a:cubicBezTo>
                    <a:pt x="3784" y="2350"/>
                    <a:pt x="3786" y="2350"/>
                    <a:pt x="3789" y="2348"/>
                  </a:cubicBezTo>
                  <a:cubicBezTo>
                    <a:pt x="3789" y="2348"/>
                    <a:pt x="3796" y="2348"/>
                    <a:pt x="3796" y="2352"/>
                  </a:cubicBezTo>
                  <a:cubicBezTo>
                    <a:pt x="3804" y="2356"/>
                    <a:pt x="3811" y="2356"/>
                    <a:pt x="3814" y="2360"/>
                  </a:cubicBezTo>
                  <a:cubicBezTo>
                    <a:pt x="3822" y="2360"/>
                    <a:pt x="3829" y="2363"/>
                    <a:pt x="3836" y="2367"/>
                  </a:cubicBezTo>
                  <a:cubicBezTo>
                    <a:pt x="3840" y="2367"/>
                    <a:pt x="3848" y="2367"/>
                    <a:pt x="3851" y="2374"/>
                  </a:cubicBezTo>
                  <a:lnTo>
                    <a:pt x="3855" y="2374"/>
                  </a:lnTo>
                  <a:cubicBezTo>
                    <a:pt x="3862" y="2378"/>
                    <a:pt x="3866" y="2378"/>
                    <a:pt x="3873" y="2382"/>
                  </a:cubicBezTo>
                  <a:lnTo>
                    <a:pt x="3877" y="2382"/>
                  </a:lnTo>
                  <a:cubicBezTo>
                    <a:pt x="3883" y="2380"/>
                    <a:pt x="3885" y="2379"/>
                    <a:pt x="3888" y="2379"/>
                  </a:cubicBezTo>
                  <a:cubicBezTo>
                    <a:pt x="3891" y="2379"/>
                    <a:pt x="3894" y="2380"/>
                    <a:pt x="3899" y="2382"/>
                  </a:cubicBezTo>
                  <a:cubicBezTo>
                    <a:pt x="3902" y="2385"/>
                    <a:pt x="3910" y="2385"/>
                    <a:pt x="3917" y="2389"/>
                  </a:cubicBezTo>
                  <a:cubicBezTo>
                    <a:pt x="3917" y="2389"/>
                    <a:pt x="3917" y="2385"/>
                    <a:pt x="3921" y="2385"/>
                  </a:cubicBezTo>
                  <a:cubicBezTo>
                    <a:pt x="3921" y="2385"/>
                    <a:pt x="3924" y="2389"/>
                    <a:pt x="3924" y="2392"/>
                  </a:cubicBezTo>
                  <a:cubicBezTo>
                    <a:pt x="3924" y="2389"/>
                    <a:pt x="3928" y="2389"/>
                    <a:pt x="3928" y="2385"/>
                  </a:cubicBezTo>
                  <a:cubicBezTo>
                    <a:pt x="3932" y="2385"/>
                    <a:pt x="3936" y="2389"/>
                    <a:pt x="3939" y="2389"/>
                  </a:cubicBezTo>
                  <a:cubicBezTo>
                    <a:pt x="3939" y="2390"/>
                    <a:pt x="3940" y="2390"/>
                    <a:pt x="3940" y="2390"/>
                  </a:cubicBezTo>
                  <a:cubicBezTo>
                    <a:pt x="3942" y="2390"/>
                    <a:pt x="3944" y="2389"/>
                    <a:pt x="3946" y="2389"/>
                  </a:cubicBezTo>
                  <a:cubicBezTo>
                    <a:pt x="3946" y="2392"/>
                    <a:pt x="3950" y="2392"/>
                    <a:pt x="3950" y="2396"/>
                  </a:cubicBezTo>
                  <a:cubicBezTo>
                    <a:pt x="3953" y="2394"/>
                    <a:pt x="3956" y="2394"/>
                    <a:pt x="3959" y="2394"/>
                  </a:cubicBezTo>
                  <a:cubicBezTo>
                    <a:pt x="3963" y="2394"/>
                    <a:pt x="3968" y="2396"/>
                    <a:pt x="3972" y="2400"/>
                  </a:cubicBezTo>
                  <a:cubicBezTo>
                    <a:pt x="3976" y="2400"/>
                    <a:pt x="3980" y="2404"/>
                    <a:pt x="3980" y="2404"/>
                  </a:cubicBezTo>
                  <a:cubicBezTo>
                    <a:pt x="3983" y="2404"/>
                    <a:pt x="3983" y="2400"/>
                    <a:pt x="3987" y="2400"/>
                  </a:cubicBezTo>
                  <a:lnTo>
                    <a:pt x="3994" y="2407"/>
                  </a:lnTo>
                  <a:cubicBezTo>
                    <a:pt x="3994" y="2404"/>
                    <a:pt x="3998" y="2404"/>
                    <a:pt x="3998" y="2400"/>
                  </a:cubicBezTo>
                  <a:lnTo>
                    <a:pt x="4005" y="2407"/>
                  </a:lnTo>
                  <a:cubicBezTo>
                    <a:pt x="4012" y="2407"/>
                    <a:pt x="4016" y="2411"/>
                    <a:pt x="4020" y="2411"/>
                  </a:cubicBezTo>
                  <a:cubicBezTo>
                    <a:pt x="4023" y="2410"/>
                    <a:pt x="4025" y="2409"/>
                    <a:pt x="4028" y="2409"/>
                  </a:cubicBezTo>
                  <a:cubicBezTo>
                    <a:pt x="4034" y="2409"/>
                    <a:pt x="4040" y="2411"/>
                    <a:pt x="4046" y="2411"/>
                  </a:cubicBezTo>
                  <a:lnTo>
                    <a:pt x="4049" y="2411"/>
                  </a:lnTo>
                  <a:lnTo>
                    <a:pt x="4053" y="2407"/>
                  </a:lnTo>
                  <a:cubicBezTo>
                    <a:pt x="4056" y="2414"/>
                    <a:pt x="4064" y="2414"/>
                    <a:pt x="4071" y="2414"/>
                  </a:cubicBezTo>
                  <a:cubicBezTo>
                    <a:pt x="4082" y="2414"/>
                    <a:pt x="4093" y="2418"/>
                    <a:pt x="4104" y="2418"/>
                  </a:cubicBezTo>
                  <a:cubicBezTo>
                    <a:pt x="4112" y="2422"/>
                    <a:pt x="4122" y="2422"/>
                    <a:pt x="4130" y="2422"/>
                  </a:cubicBezTo>
                  <a:cubicBezTo>
                    <a:pt x="4141" y="2422"/>
                    <a:pt x="4141" y="2422"/>
                    <a:pt x="4152" y="2426"/>
                  </a:cubicBezTo>
                  <a:cubicBezTo>
                    <a:pt x="4154" y="2428"/>
                    <a:pt x="4156" y="2428"/>
                    <a:pt x="4158" y="2428"/>
                  </a:cubicBezTo>
                  <a:cubicBezTo>
                    <a:pt x="4159" y="2428"/>
                    <a:pt x="4161" y="2428"/>
                    <a:pt x="4163" y="2426"/>
                  </a:cubicBezTo>
                  <a:cubicBezTo>
                    <a:pt x="4164" y="2425"/>
                    <a:pt x="4166" y="2425"/>
                    <a:pt x="4167" y="2425"/>
                  </a:cubicBezTo>
                  <a:cubicBezTo>
                    <a:pt x="4171" y="2425"/>
                    <a:pt x="4174" y="2427"/>
                    <a:pt x="4177" y="2427"/>
                  </a:cubicBezTo>
                  <a:cubicBezTo>
                    <a:pt x="4178" y="2427"/>
                    <a:pt x="4180" y="2427"/>
                    <a:pt x="4181" y="2426"/>
                  </a:cubicBezTo>
                  <a:cubicBezTo>
                    <a:pt x="4188" y="2426"/>
                    <a:pt x="4196" y="2426"/>
                    <a:pt x="4203" y="2429"/>
                  </a:cubicBezTo>
                  <a:cubicBezTo>
                    <a:pt x="4207" y="2429"/>
                    <a:pt x="4210" y="2433"/>
                    <a:pt x="4214" y="2433"/>
                  </a:cubicBezTo>
                  <a:cubicBezTo>
                    <a:pt x="4218" y="2433"/>
                    <a:pt x="4225" y="2436"/>
                    <a:pt x="4225" y="2436"/>
                  </a:cubicBezTo>
                  <a:cubicBezTo>
                    <a:pt x="4227" y="2435"/>
                    <a:pt x="4229" y="2434"/>
                    <a:pt x="4230" y="2434"/>
                  </a:cubicBezTo>
                  <a:cubicBezTo>
                    <a:pt x="4233" y="2434"/>
                    <a:pt x="4236" y="2437"/>
                    <a:pt x="4238" y="2437"/>
                  </a:cubicBezTo>
                  <a:cubicBezTo>
                    <a:pt x="4239" y="2437"/>
                    <a:pt x="4240" y="2437"/>
                    <a:pt x="4240" y="2436"/>
                  </a:cubicBezTo>
                  <a:cubicBezTo>
                    <a:pt x="4244" y="2436"/>
                    <a:pt x="4247" y="2436"/>
                    <a:pt x="4251" y="2440"/>
                  </a:cubicBezTo>
                  <a:cubicBezTo>
                    <a:pt x="4276" y="2444"/>
                    <a:pt x="4302" y="2451"/>
                    <a:pt x="4332" y="2455"/>
                  </a:cubicBezTo>
                  <a:cubicBezTo>
                    <a:pt x="4332" y="2455"/>
                    <a:pt x="4335" y="2451"/>
                    <a:pt x="4339" y="2451"/>
                  </a:cubicBezTo>
                  <a:cubicBezTo>
                    <a:pt x="4339" y="2451"/>
                    <a:pt x="4342" y="2451"/>
                    <a:pt x="4346" y="2455"/>
                  </a:cubicBezTo>
                  <a:cubicBezTo>
                    <a:pt x="4350" y="2455"/>
                    <a:pt x="4357" y="2455"/>
                    <a:pt x="4364" y="2458"/>
                  </a:cubicBezTo>
                  <a:cubicBezTo>
                    <a:pt x="4366" y="2459"/>
                    <a:pt x="4368" y="2459"/>
                    <a:pt x="4370" y="2459"/>
                  </a:cubicBezTo>
                  <a:cubicBezTo>
                    <a:pt x="4373" y="2459"/>
                    <a:pt x="4375" y="2459"/>
                    <a:pt x="4378" y="2459"/>
                  </a:cubicBezTo>
                  <a:cubicBezTo>
                    <a:pt x="4380" y="2459"/>
                    <a:pt x="4382" y="2459"/>
                    <a:pt x="4383" y="2462"/>
                  </a:cubicBezTo>
                  <a:lnTo>
                    <a:pt x="4386" y="2462"/>
                  </a:lnTo>
                  <a:cubicBezTo>
                    <a:pt x="4390" y="2458"/>
                    <a:pt x="4394" y="2458"/>
                    <a:pt x="4401" y="2458"/>
                  </a:cubicBezTo>
                  <a:cubicBezTo>
                    <a:pt x="4408" y="2462"/>
                    <a:pt x="4416" y="2466"/>
                    <a:pt x="4427" y="2466"/>
                  </a:cubicBezTo>
                  <a:cubicBezTo>
                    <a:pt x="4430" y="2466"/>
                    <a:pt x="4434" y="2470"/>
                    <a:pt x="4438" y="2470"/>
                  </a:cubicBezTo>
                  <a:lnTo>
                    <a:pt x="4445" y="2470"/>
                  </a:lnTo>
                  <a:cubicBezTo>
                    <a:pt x="4449" y="2468"/>
                    <a:pt x="4451" y="2467"/>
                    <a:pt x="4454" y="2467"/>
                  </a:cubicBezTo>
                  <a:cubicBezTo>
                    <a:pt x="4456" y="2467"/>
                    <a:pt x="4458" y="2468"/>
                    <a:pt x="4460" y="2470"/>
                  </a:cubicBezTo>
                  <a:cubicBezTo>
                    <a:pt x="4460" y="2473"/>
                    <a:pt x="4467" y="2473"/>
                    <a:pt x="4471" y="2473"/>
                  </a:cubicBezTo>
                  <a:cubicBezTo>
                    <a:pt x="4473" y="2472"/>
                    <a:pt x="4475" y="2472"/>
                    <a:pt x="4477" y="2472"/>
                  </a:cubicBezTo>
                  <a:cubicBezTo>
                    <a:pt x="4481" y="2472"/>
                    <a:pt x="4485" y="2473"/>
                    <a:pt x="4489" y="2473"/>
                  </a:cubicBezTo>
                  <a:cubicBezTo>
                    <a:pt x="4493" y="2475"/>
                    <a:pt x="4497" y="2475"/>
                    <a:pt x="4500" y="2475"/>
                  </a:cubicBezTo>
                  <a:cubicBezTo>
                    <a:pt x="4504" y="2475"/>
                    <a:pt x="4508" y="2475"/>
                    <a:pt x="4511" y="2477"/>
                  </a:cubicBezTo>
                  <a:cubicBezTo>
                    <a:pt x="4522" y="2480"/>
                    <a:pt x="4530" y="2480"/>
                    <a:pt x="4540" y="2484"/>
                  </a:cubicBezTo>
                  <a:lnTo>
                    <a:pt x="4592" y="2484"/>
                  </a:lnTo>
                  <a:cubicBezTo>
                    <a:pt x="4592" y="2488"/>
                    <a:pt x="4596" y="2488"/>
                    <a:pt x="4599" y="2488"/>
                  </a:cubicBezTo>
                  <a:cubicBezTo>
                    <a:pt x="4603" y="2488"/>
                    <a:pt x="4606" y="2488"/>
                    <a:pt x="4610" y="2492"/>
                  </a:cubicBezTo>
                  <a:lnTo>
                    <a:pt x="4621" y="2492"/>
                  </a:lnTo>
                  <a:cubicBezTo>
                    <a:pt x="4621" y="2492"/>
                    <a:pt x="4625" y="2492"/>
                    <a:pt x="4625" y="2495"/>
                  </a:cubicBezTo>
                  <a:cubicBezTo>
                    <a:pt x="4628" y="2499"/>
                    <a:pt x="4636" y="2502"/>
                    <a:pt x="4640" y="2502"/>
                  </a:cubicBezTo>
                  <a:cubicBezTo>
                    <a:pt x="4641" y="2502"/>
                    <a:pt x="4641" y="2501"/>
                    <a:pt x="4642" y="2501"/>
                  </a:cubicBezTo>
                  <a:cubicBezTo>
                    <a:pt x="4645" y="2501"/>
                    <a:pt x="4648" y="2506"/>
                    <a:pt x="4650" y="2506"/>
                  </a:cubicBezTo>
                  <a:cubicBezTo>
                    <a:pt x="4658" y="2506"/>
                    <a:pt x="4662" y="2506"/>
                    <a:pt x="4665" y="2510"/>
                  </a:cubicBezTo>
                  <a:cubicBezTo>
                    <a:pt x="4669" y="2510"/>
                    <a:pt x="4672" y="2510"/>
                    <a:pt x="4680" y="2514"/>
                  </a:cubicBezTo>
                  <a:cubicBezTo>
                    <a:pt x="4684" y="2517"/>
                    <a:pt x="4694" y="2524"/>
                    <a:pt x="4702" y="2532"/>
                  </a:cubicBezTo>
                  <a:cubicBezTo>
                    <a:pt x="4708" y="2535"/>
                    <a:pt x="4711" y="2540"/>
                    <a:pt x="4716" y="2540"/>
                  </a:cubicBezTo>
                  <a:cubicBezTo>
                    <a:pt x="4717" y="2540"/>
                    <a:pt x="4719" y="2540"/>
                    <a:pt x="4720" y="2539"/>
                  </a:cubicBezTo>
                  <a:cubicBezTo>
                    <a:pt x="4720" y="2539"/>
                    <a:pt x="4720" y="2536"/>
                    <a:pt x="4724" y="2532"/>
                  </a:cubicBezTo>
                  <a:cubicBezTo>
                    <a:pt x="4729" y="2537"/>
                    <a:pt x="4733" y="2540"/>
                    <a:pt x="4738" y="2540"/>
                  </a:cubicBezTo>
                  <a:cubicBezTo>
                    <a:pt x="4740" y="2540"/>
                    <a:pt x="4743" y="2538"/>
                    <a:pt x="4746" y="2536"/>
                  </a:cubicBezTo>
                  <a:cubicBezTo>
                    <a:pt x="4750" y="2534"/>
                    <a:pt x="4753" y="2533"/>
                    <a:pt x="4757" y="2533"/>
                  </a:cubicBezTo>
                  <a:cubicBezTo>
                    <a:pt x="4761" y="2533"/>
                    <a:pt x="4764" y="2534"/>
                    <a:pt x="4768" y="2536"/>
                  </a:cubicBezTo>
                  <a:lnTo>
                    <a:pt x="4768" y="2528"/>
                  </a:lnTo>
                  <a:cubicBezTo>
                    <a:pt x="4764" y="2517"/>
                    <a:pt x="4772" y="2510"/>
                    <a:pt x="4779" y="2502"/>
                  </a:cubicBezTo>
                  <a:cubicBezTo>
                    <a:pt x="4790" y="2502"/>
                    <a:pt x="4790" y="2492"/>
                    <a:pt x="4797" y="2492"/>
                  </a:cubicBezTo>
                  <a:lnTo>
                    <a:pt x="4808" y="2480"/>
                  </a:lnTo>
                  <a:cubicBezTo>
                    <a:pt x="4801" y="2470"/>
                    <a:pt x="4808" y="2462"/>
                    <a:pt x="4808" y="2451"/>
                  </a:cubicBezTo>
                  <a:cubicBezTo>
                    <a:pt x="4808" y="2448"/>
                    <a:pt x="4812" y="2444"/>
                    <a:pt x="4816" y="2440"/>
                  </a:cubicBezTo>
                  <a:lnTo>
                    <a:pt x="4819" y="2436"/>
                  </a:lnTo>
                  <a:cubicBezTo>
                    <a:pt x="4819" y="2433"/>
                    <a:pt x="4816" y="2433"/>
                    <a:pt x="4816" y="2429"/>
                  </a:cubicBezTo>
                  <a:lnTo>
                    <a:pt x="4826" y="2418"/>
                  </a:lnTo>
                  <a:cubicBezTo>
                    <a:pt x="4830" y="2411"/>
                    <a:pt x="4834" y="2407"/>
                    <a:pt x="4830" y="2400"/>
                  </a:cubicBezTo>
                  <a:cubicBezTo>
                    <a:pt x="4823" y="2389"/>
                    <a:pt x="4819" y="2378"/>
                    <a:pt x="4812" y="2367"/>
                  </a:cubicBezTo>
                  <a:lnTo>
                    <a:pt x="4812" y="2363"/>
                  </a:lnTo>
                  <a:cubicBezTo>
                    <a:pt x="4812" y="2356"/>
                    <a:pt x="4816" y="2348"/>
                    <a:pt x="4812" y="2341"/>
                  </a:cubicBezTo>
                  <a:cubicBezTo>
                    <a:pt x="4816" y="2338"/>
                    <a:pt x="4812" y="2330"/>
                    <a:pt x="4816" y="2326"/>
                  </a:cubicBezTo>
                  <a:cubicBezTo>
                    <a:pt x="4816" y="2319"/>
                    <a:pt x="4816" y="2316"/>
                    <a:pt x="4812" y="2312"/>
                  </a:cubicBezTo>
                  <a:cubicBezTo>
                    <a:pt x="4812" y="2312"/>
                    <a:pt x="4812" y="2304"/>
                    <a:pt x="4816" y="2301"/>
                  </a:cubicBezTo>
                  <a:lnTo>
                    <a:pt x="4816" y="2297"/>
                  </a:lnTo>
                  <a:lnTo>
                    <a:pt x="4816" y="2275"/>
                  </a:lnTo>
                  <a:cubicBezTo>
                    <a:pt x="4819" y="2268"/>
                    <a:pt x="4816" y="2257"/>
                    <a:pt x="4819" y="2250"/>
                  </a:cubicBezTo>
                  <a:lnTo>
                    <a:pt x="4819" y="2246"/>
                  </a:lnTo>
                  <a:cubicBezTo>
                    <a:pt x="4816" y="2242"/>
                    <a:pt x="4816" y="2235"/>
                    <a:pt x="4812" y="2231"/>
                  </a:cubicBezTo>
                  <a:cubicBezTo>
                    <a:pt x="4816" y="2231"/>
                    <a:pt x="4819" y="2228"/>
                    <a:pt x="4823" y="2228"/>
                  </a:cubicBezTo>
                  <a:cubicBezTo>
                    <a:pt x="4819" y="2224"/>
                    <a:pt x="4816" y="2224"/>
                    <a:pt x="4816" y="2220"/>
                  </a:cubicBezTo>
                  <a:cubicBezTo>
                    <a:pt x="4819" y="2213"/>
                    <a:pt x="4816" y="2206"/>
                    <a:pt x="4808" y="2202"/>
                  </a:cubicBezTo>
                  <a:cubicBezTo>
                    <a:pt x="4804" y="2198"/>
                    <a:pt x="4808" y="2191"/>
                    <a:pt x="4808" y="2191"/>
                  </a:cubicBezTo>
                  <a:cubicBezTo>
                    <a:pt x="4812" y="2187"/>
                    <a:pt x="4812" y="2187"/>
                    <a:pt x="4812" y="2180"/>
                  </a:cubicBezTo>
                  <a:cubicBezTo>
                    <a:pt x="4808" y="2180"/>
                    <a:pt x="4812" y="2176"/>
                    <a:pt x="4812" y="2172"/>
                  </a:cubicBezTo>
                  <a:cubicBezTo>
                    <a:pt x="4816" y="2172"/>
                    <a:pt x="4816" y="2165"/>
                    <a:pt x="4819" y="2162"/>
                  </a:cubicBezTo>
                  <a:lnTo>
                    <a:pt x="4819" y="2136"/>
                  </a:lnTo>
                  <a:lnTo>
                    <a:pt x="4819" y="2132"/>
                  </a:lnTo>
                  <a:lnTo>
                    <a:pt x="4819" y="2128"/>
                  </a:lnTo>
                  <a:cubicBezTo>
                    <a:pt x="4826" y="2125"/>
                    <a:pt x="4819" y="2118"/>
                    <a:pt x="4823" y="2114"/>
                  </a:cubicBezTo>
                  <a:lnTo>
                    <a:pt x="4823" y="2106"/>
                  </a:lnTo>
                  <a:cubicBezTo>
                    <a:pt x="4819" y="2099"/>
                    <a:pt x="4816" y="2096"/>
                    <a:pt x="4816" y="2088"/>
                  </a:cubicBezTo>
                  <a:cubicBezTo>
                    <a:pt x="4816" y="2081"/>
                    <a:pt x="4812" y="2074"/>
                    <a:pt x="4812" y="2066"/>
                  </a:cubicBezTo>
                  <a:cubicBezTo>
                    <a:pt x="4804" y="2062"/>
                    <a:pt x="4808" y="2059"/>
                    <a:pt x="4812" y="2055"/>
                  </a:cubicBezTo>
                  <a:cubicBezTo>
                    <a:pt x="4816" y="2052"/>
                    <a:pt x="4812" y="2048"/>
                    <a:pt x="4816" y="2044"/>
                  </a:cubicBezTo>
                  <a:cubicBezTo>
                    <a:pt x="4819" y="2044"/>
                    <a:pt x="4816" y="2037"/>
                    <a:pt x="4816" y="2033"/>
                  </a:cubicBezTo>
                  <a:cubicBezTo>
                    <a:pt x="4816" y="2026"/>
                    <a:pt x="4812" y="2018"/>
                    <a:pt x="4812" y="2011"/>
                  </a:cubicBezTo>
                  <a:lnTo>
                    <a:pt x="4812" y="2008"/>
                  </a:lnTo>
                  <a:cubicBezTo>
                    <a:pt x="4816" y="2004"/>
                    <a:pt x="4816" y="2000"/>
                    <a:pt x="4819" y="1996"/>
                  </a:cubicBezTo>
                  <a:cubicBezTo>
                    <a:pt x="4823" y="1993"/>
                    <a:pt x="4826" y="1986"/>
                    <a:pt x="4834" y="1982"/>
                  </a:cubicBezTo>
                  <a:lnTo>
                    <a:pt x="4834" y="1978"/>
                  </a:lnTo>
                  <a:lnTo>
                    <a:pt x="4826" y="1978"/>
                  </a:lnTo>
                  <a:cubicBezTo>
                    <a:pt x="4830" y="1974"/>
                    <a:pt x="4834" y="1971"/>
                    <a:pt x="4838" y="1971"/>
                  </a:cubicBezTo>
                  <a:cubicBezTo>
                    <a:pt x="4838" y="1964"/>
                    <a:pt x="4845" y="1960"/>
                    <a:pt x="4848" y="1952"/>
                  </a:cubicBezTo>
                  <a:cubicBezTo>
                    <a:pt x="4852" y="1949"/>
                    <a:pt x="4860" y="1949"/>
                    <a:pt x="4860" y="1942"/>
                  </a:cubicBezTo>
                  <a:cubicBezTo>
                    <a:pt x="4863" y="1942"/>
                    <a:pt x="4867" y="1942"/>
                    <a:pt x="4867" y="1938"/>
                  </a:cubicBezTo>
                  <a:cubicBezTo>
                    <a:pt x="4867" y="1934"/>
                    <a:pt x="4867" y="1930"/>
                    <a:pt x="4870" y="1930"/>
                  </a:cubicBezTo>
                  <a:cubicBezTo>
                    <a:pt x="4870" y="1927"/>
                    <a:pt x="4874" y="1923"/>
                    <a:pt x="4874" y="1920"/>
                  </a:cubicBezTo>
                  <a:cubicBezTo>
                    <a:pt x="4874" y="1916"/>
                    <a:pt x="4878" y="1912"/>
                    <a:pt x="4878" y="1908"/>
                  </a:cubicBezTo>
                  <a:cubicBezTo>
                    <a:pt x="4882" y="1901"/>
                    <a:pt x="4885" y="1898"/>
                    <a:pt x="4885" y="1890"/>
                  </a:cubicBezTo>
                  <a:cubicBezTo>
                    <a:pt x="4882" y="1883"/>
                    <a:pt x="4892" y="1864"/>
                    <a:pt x="4900" y="1861"/>
                  </a:cubicBezTo>
                  <a:cubicBezTo>
                    <a:pt x="4904" y="1857"/>
                    <a:pt x="4907" y="1854"/>
                    <a:pt x="4907" y="1846"/>
                  </a:cubicBezTo>
                  <a:cubicBezTo>
                    <a:pt x="4907" y="1842"/>
                    <a:pt x="4911" y="1839"/>
                    <a:pt x="4911" y="1832"/>
                  </a:cubicBezTo>
                  <a:cubicBezTo>
                    <a:pt x="4907" y="1828"/>
                    <a:pt x="4911" y="1824"/>
                    <a:pt x="4914" y="1820"/>
                  </a:cubicBezTo>
                  <a:cubicBezTo>
                    <a:pt x="4914" y="1813"/>
                    <a:pt x="4914" y="1806"/>
                    <a:pt x="4911" y="1798"/>
                  </a:cubicBezTo>
                  <a:cubicBezTo>
                    <a:pt x="4914" y="1798"/>
                    <a:pt x="4918" y="1795"/>
                    <a:pt x="4918" y="1795"/>
                  </a:cubicBezTo>
                  <a:cubicBezTo>
                    <a:pt x="4911" y="1769"/>
                    <a:pt x="4922" y="1751"/>
                    <a:pt x="4940" y="1732"/>
                  </a:cubicBezTo>
                  <a:cubicBezTo>
                    <a:pt x="4936" y="1729"/>
                    <a:pt x="4929" y="1725"/>
                    <a:pt x="4926" y="1722"/>
                  </a:cubicBezTo>
                  <a:cubicBezTo>
                    <a:pt x="4918" y="1714"/>
                    <a:pt x="4918" y="1710"/>
                    <a:pt x="4926" y="1707"/>
                  </a:cubicBezTo>
                  <a:cubicBezTo>
                    <a:pt x="4926" y="1703"/>
                    <a:pt x="4929" y="1703"/>
                    <a:pt x="4929" y="1703"/>
                  </a:cubicBezTo>
                  <a:cubicBezTo>
                    <a:pt x="4933" y="1696"/>
                    <a:pt x="4933" y="1692"/>
                    <a:pt x="4933" y="1688"/>
                  </a:cubicBezTo>
                  <a:cubicBezTo>
                    <a:pt x="4936" y="1685"/>
                    <a:pt x="4940" y="1685"/>
                    <a:pt x="4944" y="1681"/>
                  </a:cubicBezTo>
                  <a:lnTo>
                    <a:pt x="4958" y="1681"/>
                  </a:lnTo>
                  <a:lnTo>
                    <a:pt x="4955" y="1678"/>
                  </a:lnTo>
                  <a:cubicBezTo>
                    <a:pt x="4948" y="1674"/>
                    <a:pt x="4951" y="1670"/>
                    <a:pt x="4951" y="1666"/>
                  </a:cubicBezTo>
                  <a:cubicBezTo>
                    <a:pt x="4958" y="1663"/>
                    <a:pt x="4948" y="1656"/>
                    <a:pt x="4955" y="1648"/>
                  </a:cubicBezTo>
                  <a:cubicBezTo>
                    <a:pt x="4951" y="1644"/>
                    <a:pt x="4955" y="1637"/>
                    <a:pt x="4955" y="1634"/>
                  </a:cubicBezTo>
                  <a:cubicBezTo>
                    <a:pt x="4955" y="1631"/>
                    <a:pt x="4957" y="1625"/>
                    <a:pt x="4963" y="1625"/>
                  </a:cubicBezTo>
                  <a:cubicBezTo>
                    <a:pt x="4964" y="1625"/>
                    <a:pt x="4965" y="1625"/>
                    <a:pt x="4966" y="1626"/>
                  </a:cubicBezTo>
                  <a:lnTo>
                    <a:pt x="4970" y="1622"/>
                  </a:lnTo>
                  <a:cubicBezTo>
                    <a:pt x="4973" y="1619"/>
                    <a:pt x="4977" y="1615"/>
                    <a:pt x="4977" y="1612"/>
                  </a:cubicBezTo>
                  <a:cubicBezTo>
                    <a:pt x="4980" y="1608"/>
                    <a:pt x="4984" y="1612"/>
                    <a:pt x="4980" y="1604"/>
                  </a:cubicBezTo>
                  <a:cubicBezTo>
                    <a:pt x="4988" y="1604"/>
                    <a:pt x="4984" y="1597"/>
                    <a:pt x="4980" y="1597"/>
                  </a:cubicBezTo>
                  <a:cubicBezTo>
                    <a:pt x="4977" y="1593"/>
                    <a:pt x="4988" y="1590"/>
                    <a:pt x="4984" y="1586"/>
                  </a:cubicBezTo>
                  <a:cubicBezTo>
                    <a:pt x="4992" y="1582"/>
                    <a:pt x="4988" y="1575"/>
                    <a:pt x="4992" y="1571"/>
                  </a:cubicBezTo>
                  <a:cubicBezTo>
                    <a:pt x="4995" y="1568"/>
                    <a:pt x="4999" y="1568"/>
                    <a:pt x="5002" y="1564"/>
                  </a:cubicBezTo>
                  <a:cubicBezTo>
                    <a:pt x="4999" y="1564"/>
                    <a:pt x="4995" y="1564"/>
                    <a:pt x="4995" y="1560"/>
                  </a:cubicBezTo>
                  <a:cubicBezTo>
                    <a:pt x="4992" y="1556"/>
                    <a:pt x="4992" y="1553"/>
                    <a:pt x="4988" y="1549"/>
                  </a:cubicBezTo>
                  <a:lnTo>
                    <a:pt x="4988" y="1542"/>
                  </a:lnTo>
                  <a:cubicBezTo>
                    <a:pt x="4995" y="1534"/>
                    <a:pt x="4995" y="1527"/>
                    <a:pt x="4995" y="1520"/>
                  </a:cubicBezTo>
                  <a:cubicBezTo>
                    <a:pt x="4999" y="1512"/>
                    <a:pt x="4995" y="1505"/>
                    <a:pt x="4992" y="1502"/>
                  </a:cubicBezTo>
                  <a:cubicBezTo>
                    <a:pt x="4988" y="1498"/>
                    <a:pt x="4984" y="1498"/>
                    <a:pt x="4984" y="1494"/>
                  </a:cubicBezTo>
                  <a:cubicBezTo>
                    <a:pt x="4984" y="1487"/>
                    <a:pt x="4988" y="1480"/>
                    <a:pt x="4992" y="1476"/>
                  </a:cubicBezTo>
                  <a:lnTo>
                    <a:pt x="4992" y="1468"/>
                  </a:lnTo>
                  <a:lnTo>
                    <a:pt x="4992" y="1465"/>
                  </a:lnTo>
                  <a:cubicBezTo>
                    <a:pt x="4995" y="1461"/>
                    <a:pt x="4995" y="1454"/>
                    <a:pt x="5002" y="1450"/>
                  </a:cubicBezTo>
                  <a:cubicBezTo>
                    <a:pt x="5010" y="1446"/>
                    <a:pt x="5006" y="1446"/>
                    <a:pt x="5010" y="1446"/>
                  </a:cubicBezTo>
                  <a:cubicBezTo>
                    <a:pt x="5014" y="1446"/>
                    <a:pt x="5017" y="1446"/>
                    <a:pt x="5021" y="1450"/>
                  </a:cubicBezTo>
                  <a:cubicBezTo>
                    <a:pt x="5017" y="1443"/>
                    <a:pt x="5014" y="1439"/>
                    <a:pt x="5014" y="1436"/>
                  </a:cubicBezTo>
                  <a:cubicBezTo>
                    <a:pt x="5010" y="1432"/>
                    <a:pt x="5006" y="1424"/>
                    <a:pt x="5010" y="1421"/>
                  </a:cubicBezTo>
                  <a:cubicBezTo>
                    <a:pt x="5014" y="1414"/>
                    <a:pt x="5014" y="1406"/>
                    <a:pt x="5021" y="1402"/>
                  </a:cubicBezTo>
                  <a:cubicBezTo>
                    <a:pt x="5023" y="1401"/>
                    <a:pt x="5024" y="1400"/>
                    <a:pt x="5025" y="1400"/>
                  </a:cubicBezTo>
                  <a:cubicBezTo>
                    <a:pt x="5027" y="1400"/>
                    <a:pt x="5030" y="1401"/>
                    <a:pt x="5036" y="1402"/>
                  </a:cubicBezTo>
                  <a:cubicBezTo>
                    <a:pt x="5036" y="1402"/>
                    <a:pt x="5036" y="1399"/>
                    <a:pt x="5032" y="1399"/>
                  </a:cubicBezTo>
                  <a:cubicBezTo>
                    <a:pt x="5028" y="1392"/>
                    <a:pt x="5024" y="1388"/>
                    <a:pt x="5021" y="1380"/>
                  </a:cubicBezTo>
                  <a:cubicBezTo>
                    <a:pt x="5017" y="1373"/>
                    <a:pt x="5014" y="1362"/>
                    <a:pt x="5017" y="1351"/>
                  </a:cubicBezTo>
                  <a:cubicBezTo>
                    <a:pt x="5017" y="1348"/>
                    <a:pt x="5021" y="1344"/>
                    <a:pt x="5014" y="1336"/>
                  </a:cubicBezTo>
                  <a:cubicBezTo>
                    <a:pt x="5014" y="1336"/>
                    <a:pt x="5014" y="1333"/>
                    <a:pt x="5017" y="1329"/>
                  </a:cubicBezTo>
                  <a:cubicBezTo>
                    <a:pt x="5017" y="1329"/>
                    <a:pt x="5021" y="1329"/>
                    <a:pt x="5017" y="1326"/>
                  </a:cubicBezTo>
                  <a:cubicBezTo>
                    <a:pt x="5014" y="1318"/>
                    <a:pt x="5017" y="1318"/>
                    <a:pt x="5024" y="1318"/>
                  </a:cubicBezTo>
                  <a:cubicBezTo>
                    <a:pt x="5024" y="1318"/>
                    <a:pt x="5028" y="1314"/>
                    <a:pt x="5032" y="1314"/>
                  </a:cubicBezTo>
                  <a:cubicBezTo>
                    <a:pt x="5028" y="1311"/>
                    <a:pt x="5024" y="1311"/>
                    <a:pt x="5024" y="1307"/>
                  </a:cubicBezTo>
                  <a:cubicBezTo>
                    <a:pt x="5024" y="1304"/>
                    <a:pt x="5021" y="1304"/>
                    <a:pt x="5017" y="1300"/>
                  </a:cubicBezTo>
                  <a:lnTo>
                    <a:pt x="5014" y="1300"/>
                  </a:lnTo>
                  <a:cubicBezTo>
                    <a:pt x="5014" y="1296"/>
                    <a:pt x="5014" y="1292"/>
                    <a:pt x="5010" y="1292"/>
                  </a:cubicBezTo>
                  <a:cubicBezTo>
                    <a:pt x="5002" y="1289"/>
                    <a:pt x="5002" y="1278"/>
                    <a:pt x="5006" y="1274"/>
                  </a:cubicBezTo>
                  <a:cubicBezTo>
                    <a:pt x="5010" y="1270"/>
                    <a:pt x="5010" y="1263"/>
                    <a:pt x="5010" y="1260"/>
                  </a:cubicBezTo>
                  <a:cubicBezTo>
                    <a:pt x="5010" y="1252"/>
                    <a:pt x="5010" y="1245"/>
                    <a:pt x="5014" y="1241"/>
                  </a:cubicBezTo>
                  <a:lnTo>
                    <a:pt x="5014" y="1230"/>
                  </a:lnTo>
                  <a:cubicBezTo>
                    <a:pt x="5014" y="1226"/>
                    <a:pt x="5014" y="1219"/>
                    <a:pt x="5010" y="1216"/>
                  </a:cubicBezTo>
                  <a:cubicBezTo>
                    <a:pt x="5006" y="1212"/>
                    <a:pt x="5002" y="1208"/>
                    <a:pt x="5006" y="1204"/>
                  </a:cubicBezTo>
                  <a:cubicBezTo>
                    <a:pt x="5006" y="1194"/>
                    <a:pt x="5010" y="1186"/>
                    <a:pt x="5017" y="1179"/>
                  </a:cubicBezTo>
                  <a:lnTo>
                    <a:pt x="5017" y="1172"/>
                  </a:lnTo>
                  <a:cubicBezTo>
                    <a:pt x="5021" y="1172"/>
                    <a:pt x="5021" y="1172"/>
                    <a:pt x="5024" y="1168"/>
                  </a:cubicBezTo>
                  <a:lnTo>
                    <a:pt x="5028" y="1168"/>
                  </a:lnTo>
                  <a:cubicBezTo>
                    <a:pt x="5028" y="1164"/>
                    <a:pt x="5028" y="1157"/>
                    <a:pt x="5032" y="1157"/>
                  </a:cubicBezTo>
                  <a:cubicBezTo>
                    <a:pt x="5039" y="1157"/>
                    <a:pt x="5036" y="1150"/>
                    <a:pt x="5039" y="1150"/>
                  </a:cubicBezTo>
                  <a:cubicBezTo>
                    <a:pt x="5043" y="1150"/>
                    <a:pt x="5043" y="1142"/>
                    <a:pt x="5046" y="1142"/>
                  </a:cubicBezTo>
                  <a:cubicBezTo>
                    <a:pt x="5050" y="1138"/>
                    <a:pt x="5054" y="1138"/>
                    <a:pt x="5058" y="1135"/>
                  </a:cubicBezTo>
                  <a:cubicBezTo>
                    <a:pt x="5058" y="1131"/>
                    <a:pt x="5054" y="1131"/>
                    <a:pt x="5054" y="1128"/>
                  </a:cubicBezTo>
                  <a:lnTo>
                    <a:pt x="5054" y="1120"/>
                  </a:lnTo>
                  <a:lnTo>
                    <a:pt x="5054" y="1113"/>
                  </a:lnTo>
                  <a:cubicBezTo>
                    <a:pt x="5061" y="1109"/>
                    <a:pt x="5061" y="1102"/>
                    <a:pt x="5068" y="1098"/>
                  </a:cubicBezTo>
                  <a:cubicBezTo>
                    <a:pt x="5072" y="1094"/>
                    <a:pt x="5072" y="1091"/>
                    <a:pt x="5072" y="1091"/>
                  </a:cubicBezTo>
                  <a:cubicBezTo>
                    <a:pt x="5080" y="1084"/>
                    <a:pt x="5090" y="1080"/>
                    <a:pt x="5098" y="1072"/>
                  </a:cubicBezTo>
                  <a:cubicBezTo>
                    <a:pt x="5094" y="1069"/>
                    <a:pt x="5094" y="1065"/>
                    <a:pt x="5087" y="1062"/>
                  </a:cubicBezTo>
                  <a:cubicBezTo>
                    <a:pt x="5083" y="1062"/>
                    <a:pt x="5083" y="1058"/>
                    <a:pt x="5080" y="1058"/>
                  </a:cubicBezTo>
                  <a:cubicBezTo>
                    <a:pt x="5076" y="1058"/>
                    <a:pt x="5076" y="1054"/>
                    <a:pt x="5076" y="1054"/>
                  </a:cubicBezTo>
                  <a:cubicBezTo>
                    <a:pt x="5076" y="1047"/>
                    <a:pt x="5068" y="1043"/>
                    <a:pt x="5072" y="1036"/>
                  </a:cubicBezTo>
                  <a:lnTo>
                    <a:pt x="5068" y="1028"/>
                  </a:lnTo>
                  <a:cubicBezTo>
                    <a:pt x="5076" y="1028"/>
                    <a:pt x="5072" y="1025"/>
                    <a:pt x="5076" y="1021"/>
                  </a:cubicBezTo>
                  <a:cubicBezTo>
                    <a:pt x="5080" y="1010"/>
                    <a:pt x="5087" y="1003"/>
                    <a:pt x="5098" y="999"/>
                  </a:cubicBezTo>
                  <a:lnTo>
                    <a:pt x="5102" y="999"/>
                  </a:lnTo>
                  <a:cubicBezTo>
                    <a:pt x="5102" y="992"/>
                    <a:pt x="5112" y="992"/>
                    <a:pt x="5112" y="984"/>
                  </a:cubicBezTo>
                  <a:lnTo>
                    <a:pt x="5112" y="984"/>
                  </a:lnTo>
                  <a:cubicBezTo>
                    <a:pt x="5111" y="985"/>
                    <a:pt x="5110" y="985"/>
                    <a:pt x="5108" y="985"/>
                  </a:cubicBezTo>
                  <a:cubicBezTo>
                    <a:pt x="5103" y="985"/>
                    <a:pt x="5097" y="981"/>
                    <a:pt x="5090" y="981"/>
                  </a:cubicBezTo>
                  <a:cubicBezTo>
                    <a:pt x="5089" y="981"/>
                    <a:pt x="5088" y="981"/>
                    <a:pt x="5088" y="981"/>
                  </a:cubicBezTo>
                  <a:cubicBezTo>
                    <a:pt x="5083" y="981"/>
                    <a:pt x="5080" y="976"/>
                    <a:pt x="5075" y="976"/>
                  </a:cubicBezTo>
                  <a:cubicBezTo>
                    <a:pt x="5074" y="976"/>
                    <a:pt x="5073" y="977"/>
                    <a:pt x="5072" y="977"/>
                  </a:cubicBezTo>
                  <a:cubicBezTo>
                    <a:pt x="5072" y="970"/>
                    <a:pt x="5076" y="966"/>
                    <a:pt x="5072" y="959"/>
                  </a:cubicBezTo>
                  <a:lnTo>
                    <a:pt x="5072" y="944"/>
                  </a:lnTo>
                  <a:cubicBezTo>
                    <a:pt x="5068" y="940"/>
                    <a:pt x="5068" y="937"/>
                    <a:pt x="5065" y="930"/>
                  </a:cubicBezTo>
                  <a:cubicBezTo>
                    <a:pt x="5061" y="926"/>
                    <a:pt x="5058" y="918"/>
                    <a:pt x="5061" y="908"/>
                  </a:cubicBezTo>
                  <a:cubicBezTo>
                    <a:pt x="5061" y="904"/>
                    <a:pt x="5061" y="900"/>
                    <a:pt x="5065" y="896"/>
                  </a:cubicBezTo>
                  <a:cubicBezTo>
                    <a:pt x="5072" y="896"/>
                    <a:pt x="5076" y="886"/>
                    <a:pt x="5083" y="882"/>
                  </a:cubicBezTo>
                  <a:cubicBezTo>
                    <a:pt x="5083" y="874"/>
                    <a:pt x="5098" y="871"/>
                    <a:pt x="5090" y="860"/>
                  </a:cubicBezTo>
                  <a:cubicBezTo>
                    <a:pt x="5094" y="856"/>
                    <a:pt x="5094" y="849"/>
                    <a:pt x="5094" y="845"/>
                  </a:cubicBezTo>
                  <a:cubicBezTo>
                    <a:pt x="5094" y="838"/>
                    <a:pt x="5094" y="830"/>
                    <a:pt x="5090" y="823"/>
                  </a:cubicBezTo>
                  <a:cubicBezTo>
                    <a:pt x="5090" y="812"/>
                    <a:pt x="5090" y="812"/>
                    <a:pt x="5080" y="805"/>
                  </a:cubicBezTo>
                  <a:cubicBezTo>
                    <a:pt x="5072" y="801"/>
                    <a:pt x="5065" y="798"/>
                    <a:pt x="5058" y="794"/>
                  </a:cubicBezTo>
                  <a:cubicBezTo>
                    <a:pt x="5054" y="790"/>
                    <a:pt x="5050" y="790"/>
                    <a:pt x="5050" y="786"/>
                  </a:cubicBezTo>
                  <a:cubicBezTo>
                    <a:pt x="5036" y="783"/>
                    <a:pt x="5032" y="776"/>
                    <a:pt x="5028" y="768"/>
                  </a:cubicBezTo>
                  <a:cubicBezTo>
                    <a:pt x="5028" y="764"/>
                    <a:pt x="5028" y="761"/>
                    <a:pt x="5032" y="757"/>
                  </a:cubicBezTo>
                  <a:cubicBezTo>
                    <a:pt x="5039" y="754"/>
                    <a:pt x="5039" y="750"/>
                    <a:pt x="5036" y="746"/>
                  </a:cubicBezTo>
                  <a:cubicBezTo>
                    <a:pt x="5036" y="742"/>
                    <a:pt x="5032" y="742"/>
                    <a:pt x="5032" y="742"/>
                  </a:cubicBezTo>
                  <a:lnTo>
                    <a:pt x="5024" y="742"/>
                  </a:lnTo>
                  <a:cubicBezTo>
                    <a:pt x="5010" y="739"/>
                    <a:pt x="4995" y="735"/>
                    <a:pt x="4980" y="735"/>
                  </a:cubicBezTo>
                  <a:cubicBezTo>
                    <a:pt x="4970" y="735"/>
                    <a:pt x="4958" y="732"/>
                    <a:pt x="4948" y="732"/>
                  </a:cubicBezTo>
                  <a:cubicBezTo>
                    <a:pt x="4936" y="732"/>
                    <a:pt x="4926" y="724"/>
                    <a:pt x="4914" y="724"/>
                  </a:cubicBezTo>
                  <a:cubicBezTo>
                    <a:pt x="4913" y="725"/>
                    <a:pt x="4912" y="726"/>
                    <a:pt x="4910" y="726"/>
                  </a:cubicBezTo>
                  <a:cubicBezTo>
                    <a:pt x="4907" y="726"/>
                    <a:pt x="4903" y="724"/>
                    <a:pt x="4900" y="724"/>
                  </a:cubicBezTo>
                  <a:cubicBezTo>
                    <a:pt x="4898" y="722"/>
                    <a:pt x="4896" y="722"/>
                    <a:pt x="4894" y="722"/>
                  </a:cubicBezTo>
                  <a:cubicBezTo>
                    <a:pt x="4892" y="722"/>
                    <a:pt x="4891" y="722"/>
                    <a:pt x="4889" y="720"/>
                  </a:cubicBezTo>
                  <a:cubicBezTo>
                    <a:pt x="4888" y="719"/>
                    <a:pt x="4886" y="719"/>
                    <a:pt x="4884" y="719"/>
                  </a:cubicBezTo>
                  <a:cubicBezTo>
                    <a:pt x="4881" y="719"/>
                    <a:pt x="4877" y="720"/>
                    <a:pt x="4874" y="720"/>
                  </a:cubicBezTo>
                  <a:cubicBezTo>
                    <a:pt x="4852" y="717"/>
                    <a:pt x="4834" y="710"/>
                    <a:pt x="4816" y="710"/>
                  </a:cubicBezTo>
                  <a:cubicBezTo>
                    <a:pt x="4797" y="710"/>
                    <a:pt x="4779" y="702"/>
                    <a:pt x="4760" y="698"/>
                  </a:cubicBezTo>
                  <a:cubicBezTo>
                    <a:pt x="4742" y="695"/>
                    <a:pt x="4724" y="695"/>
                    <a:pt x="4706" y="688"/>
                  </a:cubicBezTo>
                  <a:cubicBezTo>
                    <a:pt x="4702" y="688"/>
                    <a:pt x="4694" y="688"/>
                    <a:pt x="4687" y="684"/>
                  </a:cubicBezTo>
                  <a:cubicBezTo>
                    <a:pt x="4684" y="684"/>
                    <a:pt x="4681" y="685"/>
                    <a:pt x="4677" y="685"/>
                  </a:cubicBezTo>
                  <a:cubicBezTo>
                    <a:pt x="4674" y="685"/>
                    <a:pt x="4671" y="684"/>
                    <a:pt x="4669" y="680"/>
                  </a:cubicBezTo>
                  <a:cubicBezTo>
                    <a:pt x="4667" y="681"/>
                    <a:pt x="4665" y="682"/>
                    <a:pt x="4662" y="682"/>
                  </a:cubicBezTo>
                  <a:cubicBezTo>
                    <a:pt x="4657" y="682"/>
                    <a:pt x="4653" y="679"/>
                    <a:pt x="4650" y="676"/>
                  </a:cubicBezTo>
                  <a:cubicBezTo>
                    <a:pt x="4643" y="676"/>
                    <a:pt x="4636" y="673"/>
                    <a:pt x="4628" y="673"/>
                  </a:cubicBezTo>
                  <a:cubicBezTo>
                    <a:pt x="4627" y="674"/>
                    <a:pt x="4625" y="675"/>
                    <a:pt x="4623" y="675"/>
                  </a:cubicBezTo>
                  <a:cubicBezTo>
                    <a:pt x="4620" y="675"/>
                    <a:pt x="4618" y="674"/>
                    <a:pt x="4614" y="673"/>
                  </a:cubicBezTo>
                  <a:cubicBezTo>
                    <a:pt x="4599" y="673"/>
                    <a:pt x="4584" y="669"/>
                    <a:pt x="4574" y="669"/>
                  </a:cubicBezTo>
                  <a:cubicBezTo>
                    <a:pt x="4552" y="666"/>
                    <a:pt x="4533" y="658"/>
                    <a:pt x="4515" y="658"/>
                  </a:cubicBezTo>
                  <a:cubicBezTo>
                    <a:pt x="4482" y="651"/>
                    <a:pt x="4449" y="651"/>
                    <a:pt x="4416" y="640"/>
                  </a:cubicBezTo>
                  <a:lnTo>
                    <a:pt x="4394" y="640"/>
                  </a:lnTo>
                  <a:cubicBezTo>
                    <a:pt x="4383" y="636"/>
                    <a:pt x="4372" y="636"/>
                    <a:pt x="4361" y="629"/>
                  </a:cubicBezTo>
                  <a:cubicBezTo>
                    <a:pt x="4357" y="625"/>
                    <a:pt x="4350" y="625"/>
                    <a:pt x="4346" y="625"/>
                  </a:cubicBezTo>
                  <a:cubicBezTo>
                    <a:pt x="4345" y="626"/>
                    <a:pt x="4344" y="627"/>
                    <a:pt x="4342" y="627"/>
                  </a:cubicBezTo>
                  <a:cubicBezTo>
                    <a:pt x="4340" y="627"/>
                    <a:pt x="4338" y="625"/>
                    <a:pt x="4335" y="625"/>
                  </a:cubicBezTo>
                  <a:cubicBezTo>
                    <a:pt x="4324" y="625"/>
                    <a:pt x="4313" y="622"/>
                    <a:pt x="4306" y="618"/>
                  </a:cubicBezTo>
                  <a:cubicBezTo>
                    <a:pt x="4298" y="618"/>
                    <a:pt x="4295" y="614"/>
                    <a:pt x="4291" y="610"/>
                  </a:cubicBezTo>
                  <a:lnTo>
                    <a:pt x="4284" y="610"/>
                  </a:lnTo>
                  <a:cubicBezTo>
                    <a:pt x="4284" y="610"/>
                    <a:pt x="4280" y="610"/>
                    <a:pt x="4276" y="607"/>
                  </a:cubicBezTo>
                  <a:cubicBezTo>
                    <a:pt x="4266" y="607"/>
                    <a:pt x="4258" y="603"/>
                    <a:pt x="4251" y="603"/>
                  </a:cubicBezTo>
                  <a:cubicBezTo>
                    <a:pt x="4244" y="600"/>
                    <a:pt x="4236" y="592"/>
                    <a:pt x="4225" y="592"/>
                  </a:cubicBezTo>
                  <a:lnTo>
                    <a:pt x="4214" y="592"/>
                  </a:lnTo>
                  <a:cubicBezTo>
                    <a:pt x="4211" y="592"/>
                    <a:pt x="4210" y="587"/>
                    <a:pt x="4209" y="587"/>
                  </a:cubicBezTo>
                  <a:cubicBezTo>
                    <a:pt x="4208" y="587"/>
                    <a:pt x="4208" y="588"/>
                    <a:pt x="4207" y="588"/>
                  </a:cubicBezTo>
                  <a:cubicBezTo>
                    <a:pt x="4207" y="588"/>
                    <a:pt x="4203" y="585"/>
                    <a:pt x="4200" y="585"/>
                  </a:cubicBezTo>
                  <a:cubicBezTo>
                    <a:pt x="4196" y="585"/>
                    <a:pt x="4192" y="581"/>
                    <a:pt x="4188" y="581"/>
                  </a:cubicBezTo>
                  <a:cubicBezTo>
                    <a:pt x="4187" y="582"/>
                    <a:pt x="4186" y="582"/>
                    <a:pt x="4185" y="582"/>
                  </a:cubicBezTo>
                  <a:cubicBezTo>
                    <a:pt x="4180" y="582"/>
                    <a:pt x="4177" y="578"/>
                    <a:pt x="4174" y="578"/>
                  </a:cubicBezTo>
                  <a:cubicBezTo>
                    <a:pt x="4170" y="578"/>
                    <a:pt x="4170" y="574"/>
                    <a:pt x="4170" y="574"/>
                  </a:cubicBezTo>
                  <a:cubicBezTo>
                    <a:pt x="4163" y="570"/>
                    <a:pt x="4159" y="570"/>
                    <a:pt x="4152" y="566"/>
                  </a:cubicBezTo>
                  <a:cubicBezTo>
                    <a:pt x="4144" y="566"/>
                    <a:pt x="4141" y="563"/>
                    <a:pt x="4134" y="559"/>
                  </a:cubicBezTo>
                  <a:cubicBezTo>
                    <a:pt x="4126" y="556"/>
                    <a:pt x="4119" y="556"/>
                    <a:pt x="4112" y="556"/>
                  </a:cubicBezTo>
                  <a:cubicBezTo>
                    <a:pt x="4104" y="552"/>
                    <a:pt x="4097" y="552"/>
                    <a:pt x="4093" y="548"/>
                  </a:cubicBezTo>
                  <a:cubicBezTo>
                    <a:pt x="4086" y="548"/>
                    <a:pt x="4082" y="548"/>
                    <a:pt x="4078" y="544"/>
                  </a:cubicBezTo>
                  <a:cubicBezTo>
                    <a:pt x="4075" y="544"/>
                    <a:pt x="4071" y="541"/>
                    <a:pt x="4068" y="537"/>
                  </a:cubicBezTo>
                  <a:lnTo>
                    <a:pt x="4060" y="537"/>
                  </a:lnTo>
                  <a:cubicBezTo>
                    <a:pt x="4046" y="530"/>
                    <a:pt x="4027" y="530"/>
                    <a:pt x="4009" y="522"/>
                  </a:cubicBezTo>
                  <a:cubicBezTo>
                    <a:pt x="4005" y="519"/>
                    <a:pt x="3998" y="519"/>
                    <a:pt x="3990" y="519"/>
                  </a:cubicBezTo>
                  <a:cubicBezTo>
                    <a:pt x="3987" y="515"/>
                    <a:pt x="3980" y="519"/>
                    <a:pt x="3976" y="512"/>
                  </a:cubicBezTo>
                  <a:cubicBezTo>
                    <a:pt x="3974" y="510"/>
                    <a:pt x="3971" y="510"/>
                    <a:pt x="3969" y="510"/>
                  </a:cubicBezTo>
                  <a:cubicBezTo>
                    <a:pt x="3966" y="510"/>
                    <a:pt x="3962" y="512"/>
                    <a:pt x="3958" y="512"/>
                  </a:cubicBezTo>
                  <a:cubicBezTo>
                    <a:pt x="3958" y="512"/>
                    <a:pt x="3954" y="512"/>
                    <a:pt x="3954" y="508"/>
                  </a:cubicBezTo>
                  <a:cubicBezTo>
                    <a:pt x="3950" y="504"/>
                    <a:pt x="3943" y="504"/>
                    <a:pt x="3939" y="504"/>
                  </a:cubicBezTo>
                  <a:cubicBezTo>
                    <a:pt x="3932" y="500"/>
                    <a:pt x="3928" y="500"/>
                    <a:pt x="3921" y="500"/>
                  </a:cubicBezTo>
                  <a:cubicBezTo>
                    <a:pt x="3917" y="500"/>
                    <a:pt x="3910" y="497"/>
                    <a:pt x="3906" y="497"/>
                  </a:cubicBezTo>
                  <a:cubicBezTo>
                    <a:pt x="3901" y="497"/>
                    <a:pt x="3898" y="495"/>
                    <a:pt x="3895" y="495"/>
                  </a:cubicBezTo>
                  <a:cubicBezTo>
                    <a:pt x="3894" y="495"/>
                    <a:pt x="3893" y="496"/>
                    <a:pt x="3892" y="497"/>
                  </a:cubicBezTo>
                  <a:cubicBezTo>
                    <a:pt x="3888" y="490"/>
                    <a:pt x="3880" y="490"/>
                    <a:pt x="3877" y="490"/>
                  </a:cubicBezTo>
                  <a:cubicBezTo>
                    <a:pt x="3844" y="482"/>
                    <a:pt x="3811" y="475"/>
                    <a:pt x="3778" y="468"/>
                  </a:cubicBezTo>
                  <a:cubicBezTo>
                    <a:pt x="3774" y="468"/>
                    <a:pt x="3767" y="468"/>
                    <a:pt x="3763" y="464"/>
                  </a:cubicBezTo>
                  <a:cubicBezTo>
                    <a:pt x="3761" y="461"/>
                    <a:pt x="3756" y="458"/>
                    <a:pt x="3752" y="458"/>
                  </a:cubicBezTo>
                  <a:cubicBezTo>
                    <a:pt x="3751" y="458"/>
                    <a:pt x="3749" y="459"/>
                    <a:pt x="3748" y="460"/>
                  </a:cubicBezTo>
                  <a:lnTo>
                    <a:pt x="3741" y="460"/>
                  </a:lnTo>
                  <a:cubicBezTo>
                    <a:pt x="3730" y="453"/>
                    <a:pt x="3723" y="449"/>
                    <a:pt x="3712" y="449"/>
                  </a:cubicBezTo>
                  <a:cubicBezTo>
                    <a:pt x="3694" y="446"/>
                    <a:pt x="3679" y="442"/>
                    <a:pt x="3664" y="438"/>
                  </a:cubicBezTo>
                  <a:cubicBezTo>
                    <a:pt x="3660" y="438"/>
                    <a:pt x="3657" y="434"/>
                    <a:pt x="3653" y="434"/>
                  </a:cubicBezTo>
                  <a:cubicBezTo>
                    <a:pt x="3642" y="434"/>
                    <a:pt x="3635" y="434"/>
                    <a:pt x="3628" y="427"/>
                  </a:cubicBezTo>
                  <a:lnTo>
                    <a:pt x="3624" y="427"/>
                  </a:lnTo>
                  <a:cubicBezTo>
                    <a:pt x="3622" y="428"/>
                    <a:pt x="3619" y="429"/>
                    <a:pt x="3618" y="429"/>
                  </a:cubicBezTo>
                  <a:cubicBezTo>
                    <a:pt x="3614" y="429"/>
                    <a:pt x="3612" y="427"/>
                    <a:pt x="3609" y="427"/>
                  </a:cubicBezTo>
                  <a:cubicBezTo>
                    <a:pt x="3600" y="427"/>
                    <a:pt x="3593" y="419"/>
                    <a:pt x="3585" y="419"/>
                  </a:cubicBezTo>
                  <a:cubicBezTo>
                    <a:pt x="3584" y="419"/>
                    <a:pt x="3582" y="419"/>
                    <a:pt x="3580" y="420"/>
                  </a:cubicBezTo>
                  <a:lnTo>
                    <a:pt x="3576" y="420"/>
                  </a:lnTo>
                  <a:cubicBezTo>
                    <a:pt x="3576" y="416"/>
                    <a:pt x="3573" y="416"/>
                    <a:pt x="3570" y="416"/>
                  </a:cubicBezTo>
                  <a:cubicBezTo>
                    <a:pt x="3567" y="416"/>
                    <a:pt x="3563" y="416"/>
                    <a:pt x="3562" y="412"/>
                  </a:cubicBezTo>
                  <a:cubicBezTo>
                    <a:pt x="3559" y="413"/>
                    <a:pt x="3557" y="414"/>
                    <a:pt x="3554" y="414"/>
                  </a:cubicBezTo>
                  <a:cubicBezTo>
                    <a:pt x="3550" y="414"/>
                    <a:pt x="3546" y="412"/>
                    <a:pt x="3543" y="412"/>
                  </a:cubicBezTo>
                  <a:cubicBezTo>
                    <a:pt x="3514" y="405"/>
                    <a:pt x="3488" y="398"/>
                    <a:pt x="3459" y="394"/>
                  </a:cubicBezTo>
                  <a:cubicBezTo>
                    <a:pt x="3455" y="390"/>
                    <a:pt x="3452" y="390"/>
                    <a:pt x="3452" y="390"/>
                  </a:cubicBezTo>
                  <a:cubicBezTo>
                    <a:pt x="3449" y="391"/>
                    <a:pt x="3447" y="392"/>
                    <a:pt x="3445" y="392"/>
                  </a:cubicBezTo>
                  <a:cubicBezTo>
                    <a:pt x="3441" y="392"/>
                    <a:pt x="3439" y="390"/>
                    <a:pt x="3437" y="390"/>
                  </a:cubicBezTo>
                  <a:lnTo>
                    <a:pt x="3422" y="390"/>
                  </a:lnTo>
                  <a:cubicBezTo>
                    <a:pt x="3411" y="387"/>
                    <a:pt x="3404" y="387"/>
                    <a:pt x="3393" y="387"/>
                  </a:cubicBezTo>
                  <a:cubicBezTo>
                    <a:pt x="3386" y="387"/>
                    <a:pt x="3374" y="383"/>
                    <a:pt x="3364" y="380"/>
                  </a:cubicBezTo>
                  <a:cubicBezTo>
                    <a:pt x="3360" y="378"/>
                    <a:pt x="3355" y="378"/>
                    <a:pt x="3351" y="378"/>
                  </a:cubicBezTo>
                  <a:cubicBezTo>
                    <a:pt x="3346" y="378"/>
                    <a:pt x="3342" y="378"/>
                    <a:pt x="3338" y="376"/>
                  </a:cubicBezTo>
                  <a:cubicBezTo>
                    <a:pt x="3336" y="374"/>
                    <a:pt x="3334" y="373"/>
                    <a:pt x="3333" y="373"/>
                  </a:cubicBezTo>
                  <a:cubicBezTo>
                    <a:pt x="3331" y="373"/>
                    <a:pt x="3330" y="374"/>
                    <a:pt x="3330" y="376"/>
                  </a:cubicBezTo>
                  <a:cubicBezTo>
                    <a:pt x="3329" y="377"/>
                    <a:pt x="3328" y="378"/>
                    <a:pt x="3327" y="378"/>
                  </a:cubicBezTo>
                  <a:cubicBezTo>
                    <a:pt x="3324" y="378"/>
                    <a:pt x="3322" y="376"/>
                    <a:pt x="3320" y="376"/>
                  </a:cubicBezTo>
                  <a:cubicBezTo>
                    <a:pt x="3316" y="368"/>
                    <a:pt x="3308" y="368"/>
                    <a:pt x="3305" y="368"/>
                  </a:cubicBezTo>
                  <a:cubicBezTo>
                    <a:pt x="3302" y="369"/>
                    <a:pt x="3299" y="370"/>
                    <a:pt x="3296" y="370"/>
                  </a:cubicBezTo>
                  <a:cubicBezTo>
                    <a:pt x="3290" y="370"/>
                    <a:pt x="3284" y="367"/>
                    <a:pt x="3279" y="365"/>
                  </a:cubicBezTo>
                  <a:cubicBezTo>
                    <a:pt x="3272" y="365"/>
                    <a:pt x="3261" y="361"/>
                    <a:pt x="3254" y="361"/>
                  </a:cubicBezTo>
                  <a:lnTo>
                    <a:pt x="3246" y="361"/>
                  </a:lnTo>
                  <a:cubicBezTo>
                    <a:pt x="3242" y="361"/>
                    <a:pt x="3239" y="358"/>
                    <a:pt x="3235" y="358"/>
                  </a:cubicBezTo>
                  <a:cubicBezTo>
                    <a:pt x="3234" y="359"/>
                    <a:pt x="3233" y="359"/>
                    <a:pt x="3232" y="359"/>
                  </a:cubicBezTo>
                  <a:cubicBezTo>
                    <a:pt x="3230" y="359"/>
                    <a:pt x="3228" y="358"/>
                    <a:pt x="3228" y="358"/>
                  </a:cubicBezTo>
                  <a:cubicBezTo>
                    <a:pt x="3213" y="354"/>
                    <a:pt x="3202" y="354"/>
                    <a:pt x="3191" y="350"/>
                  </a:cubicBezTo>
                  <a:cubicBezTo>
                    <a:pt x="3188" y="350"/>
                    <a:pt x="3184" y="346"/>
                    <a:pt x="3180" y="346"/>
                  </a:cubicBezTo>
                  <a:cubicBezTo>
                    <a:pt x="3178" y="348"/>
                    <a:pt x="3175" y="349"/>
                    <a:pt x="3173" y="349"/>
                  </a:cubicBezTo>
                  <a:cubicBezTo>
                    <a:pt x="3170" y="349"/>
                    <a:pt x="3167" y="348"/>
                    <a:pt x="3166" y="346"/>
                  </a:cubicBezTo>
                  <a:cubicBezTo>
                    <a:pt x="3158" y="343"/>
                    <a:pt x="3154" y="343"/>
                    <a:pt x="3147" y="343"/>
                  </a:cubicBezTo>
                  <a:cubicBezTo>
                    <a:pt x="3107" y="336"/>
                    <a:pt x="3070" y="324"/>
                    <a:pt x="3030" y="321"/>
                  </a:cubicBezTo>
                  <a:cubicBezTo>
                    <a:pt x="3022" y="321"/>
                    <a:pt x="3019" y="317"/>
                    <a:pt x="3012" y="317"/>
                  </a:cubicBezTo>
                  <a:cubicBezTo>
                    <a:pt x="3008" y="317"/>
                    <a:pt x="3000" y="314"/>
                    <a:pt x="2993" y="314"/>
                  </a:cubicBezTo>
                  <a:cubicBezTo>
                    <a:pt x="2978" y="310"/>
                    <a:pt x="2968" y="306"/>
                    <a:pt x="2953" y="302"/>
                  </a:cubicBezTo>
                  <a:lnTo>
                    <a:pt x="2946" y="302"/>
                  </a:lnTo>
                  <a:cubicBezTo>
                    <a:pt x="2934" y="302"/>
                    <a:pt x="2927" y="302"/>
                    <a:pt x="2916" y="299"/>
                  </a:cubicBezTo>
                  <a:lnTo>
                    <a:pt x="2912" y="299"/>
                  </a:lnTo>
                  <a:cubicBezTo>
                    <a:pt x="2910" y="300"/>
                    <a:pt x="2908" y="300"/>
                    <a:pt x="2905" y="300"/>
                  </a:cubicBezTo>
                  <a:cubicBezTo>
                    <a:pt x="2901" y="300"/>
                    <a:pt x="2897" y="299"/>
                    <a:pt x="2894" y="299"/>
                  </a:cubicBezTo>
                  <a:cubicBezTo>
                    <a:pt x="2890" y="297"/>
                    <a:pt x="2887" y="297"/>
                    <a:pt x="2883" y="297"/>
                  </a:cubicBezTo>
                  <a:cubicBezTo>
                    <a:pt x="2879" y="297"/>
                    <a:pt x="2876" y="297"/>
                    <a:pt x="2872" y="295"/>
                  </a:cubicBezTo>
                  <a:cubicBezTo>
                    <a:pt x="2843" y="292"/>
                    <a:pt x="2817" y="280"/>
                    <a:pt x="2784" y="280"/>
                  </a:cubicBezTo>
                  <a:cubicBezTo>
                    <a:pt x="2778" y="280"/>
                    <a:pt x="2770" y="276"/>
                    <a:pt x="2761" y="276"/>
                  </a:cubicBezTo>
                  <a:cubicBezTo>
                    <a:pt x="2759" y="276"/>
                    <a:pt x="2757" y="276"/>
                    <a:pt x="2755" y="277"/>
                  </a:cubicBezTo>
                  <a:lnTo>
                    <a:pt x="2751" y="277"/>
                  </a:lnTo>
                  <a:cubicBezTo>
                    <a:pt x="2729" y="273"/>
                    <a:pt x="2711" y="273"/>
                    <a:pt x="2689" y="266"/>
                  </a:cubicBezTo>
                  <a:lnTo>
                    <a:pt x="2682" y="266"/>
                  </a:lnTo>
                  <a:cubicBezTo>
                    <a:pt x="2680" y="270"/>
                    <a:pt x="2678" y="271"/>
                    <a:pt x="2676" y="271"/>
                  </a:cubicBezTo>
                  <a:cubicBezTo>
                    <a:pt x="2674" y="271"/>
                    <a:pt x="2672" y="270"/>
                    <a:pt x="2670" y="270"/>
                  </a:cubicBezTo>
                  <a:cubicBezTo>
                    <a:pt x="2652" y="262"/>
                    <a:pt x="2634" y="262"/>
                    <a:pt x="2616" y="258"/>
                  </a:cubicBezTo>
                  <a:lnTo>
                    <a:pt x="2612" y="258"/>
                  </a:lnTo>
                  <a:cubicBezTo>
                    <a:pt x="2606" y="256"/>
                    <a:pt x="2601" y="256"/>
                    <a:pt x="2595" y="256"/>
                  </a:cubicBezTo>
                  <a:cubicBezTo>
                    <a:pt x="2590" y="256"/>
                    <a:pt x="2584" y="256"/>
                    <a:pt x="2579" y="255"/>
                  </a:cubicBezTo>
                  <a:lnTo>
                    <a:pt x="2575" y="255"/>
                  </a:lnTo>
                  <a:cubicBezTo>
                    <a:pt x="2570" y="255"/>
                    <a:pt x="2564" y="256"/>
                    <a:pt x="2558" y="256"/>
                  </a:cubicBezTo>
                  <a:cubicBezTo>
                    <a:pt x="2555" y="256"/>
                    <a:pt x="2552" y="256"/>
                    <a:pt x="2550" y="255"/>
                  </a:cubicBezTo>
                  <a:cubicBezTo>
                    <a:pt x="2547" y="255"/>
                    <a:pt x="2545" y="253"/>
                    <a:pt x="2543" y="253"/>
                  </a:cubicBezTo>
                  <a:cubicBezTo>
                    <a:pt x="2542" y="253"/>
                    <a:pt x="2542" y="253"/>
                    <a:pt x="2542" y="255"/>
                  </a:cubicBezTo>
                  <a:cubicBezTo>
                    <a:pt x="2531" y="255"/>
                    <a:pt x="2520" y="255"/>
                    <a:pt x="2509" y="251"/>
                  </a:cubicBezTo>
                  <a:cubicBezTo>
                    <a:pt x="2502" y="248"/>
                    <a:pt x="2494" y="248"/>
                    <a:pt x="2487" y="248"/>
                  </a:cubicBezTo>
                  <a:cubicBezTo>
                    <a:pt x="2491" y="251"/>
                    <a:pt x="2494" y="251"/>
                    <a:pt x="2498" y="251"/>
                  </a:cubicBezTo>
                  <a:lnTo>
                    <a:pt x="2498" y="255"/>
                  </a:lnTo>
                  <a:cubicBezTo>
                    <a:pt x="2494" y="255"/>
                    <a:pt x="2491" y="251"/>
                    <a:pt x="2487" y="251"/>
                  </a:cubicBezTo>
                  <a:cubicBezTo>
                    <a:pt x="2484" y="251"/>
                    <a:pt x="2476" y="248"/>
                    <a:pt x="2476" y="248"/>
                  </a:cubicBezTo>
                  <a:cubicBezTo>
                    <a:pt x="2475" y="249"/>
                    <a:pt x="2473" y="249"/>
                    <a:pt x="2472" y="249"/>
                  </a:cubicBezTo>
                  <a:cubicBezTo>
                    <a:pt x="2470" y="249"/>
                    <a:pt x="2468" y="248"/>
                    <a:pt x="2465" y="248"/>
                  </a:cubicBezTo>
                  <a:cubicBezTo>
                    <a:pt x="2464" y="249"/>
                    <a:pt x="2463" y="249"/>
                    <a:pt x="2462" y="249"/>
                  </a:cubicBezTo>
                  <a:cubicBezTo>
                    <a:pt x="2459" y="249"/>
                    <a:pt x="2457" y="248"/>
                    <a:pt x="2454" y="248"/>
                  </a:cubicBezTo>
                  <a:cubicBezTo>
                    <a:pt x="2450" y="248"/>
                    <a:pt x="2447" y="244"/>
                    <a:pt x="2440" y="244"/>
                  </a:cubicBezTo>
                  <a:cubicBezTo>
                    <a:pt x="2443" y="248"/>
                    <a:pt x="2447" y="248"/>
                    <a:pt x="2450" y="251"/>
                  </a:cubicBezTo>
                  <a:cubicBezTo>
                    <a:pt x="2443" y="251"/>
                    <a:pt x="2443" y="251"/>
                    <a:pt x="2440" y="248"/>
                  </a:cubicBezTo>
                  <a:cubicBezTo>
                    <a:pt x="2425" y="244"/>
                    <a:pt x="2406" y="244"/>
                    <a:pt x="2392" y="240"/>
                  </a:cubicBezTo>
                  <a:lnTo>
                    <a:pt x="2388" y="240"/>
                  </a:lnTo>
                  <a:cubicBezTo>
                    <a:pt x="2384" y="242"/>
                    <a:pt x="2381" y="243"/>
                    <a:pt x="2377" y="243"/>
                  </a:cubicBezTo>
                  <a:cubicBezTo>
                    <a:pt x="2373" y="243"/>
                    <a:pt x="2370" y="242"/>
                    <a:pt x="2366" y="240"/>
                  </a:cubicBezTo>
                  <a:cubicBezTo>
                    <a:pt x="2363" y="240"/>
                    <a:pt x="2359" y="242"/>
                    <a:pt x="2355" y="242"/>
                  </a:cubicBezTo>
                  <a:cubicBezTo>
                    <a:pt x="2353" y="242"/>
                    <a:pt x="2350" y="241"/>
                    <a:pt x="2348" y="240"/>
                  </a:cubicBezTo>
                  <a:cubicBezTo>
                    <a:pt x="2344" y="240"/>
                    <a:pt x="2340" y="236"/>
                    <a:pt x="2340" y="236"/>
                  </a:cubicBezTo>
                  <a:cubicBezTo>
                    <a:pt x="2338" y="237"/>
                    <a:pt x="2336" y="238"/>
                    <a:pt x="2334" y="238"/>
                  </a:cubicBezTo>
                  <a:cubicBezTo>
                    <a:pt x="2330" y="238"/>
                    <a:pt x="2327" y="236"/>
                    <a:pt x="2322" y="236"/>
                  </a:cubicBezTo>
                  <a:lnTo>
                    <a:pt x="2304" y="236"/>
                  </a:lnTo>
                  <a:cubicBezTo>
                    <a:pt x="2300" y="234"/>
                    <a:pt x="2296" y="234"/>
                    <a:pt x="2293" y="234"/>
                  </a:cubicBezTo>
                  <a:cubicBezTo>
                    <a:pt x="2289" y="234"/>
                    <a:pt x="2286" y="234"/>
                    <a:pt x="2282" y="233"/>
                  </a:cubicBezTo>
                  <a:cubicBezTo>
                    <a:pt x="2277" y="234"/>
                    <a:pt x="2273" y="234"/>
                    <a:pt x="2268" y="234"/>
                  </a:cubicBezTo>
                  <a:cubicBezTo>
                    <a:pt x="2259" y="234"/>
                    <a:pt x="2251" y="233"/>
                    <a:pt x="2242" y="233"/>
                  </a:cubicBezTo>
                  <a:cubicBezTo>
                    <a:pt x="2230" y="233"/>
                    <a:pt x="2223" y="229"/>
                    <a:pt x="2212" y="229"/>
                  </a:cubicBezTo>
                  <a:cubicBezTo>
                    <a:pt x="2205" y="229"/>
                    <a:pt x="2198" y="226"/>
                    <a:pt x="2190" y="222"/>
                  </a:cubicBezTo>
                  <a:lnTo>
                    <a:pt x="2164" y="222"/>
                  </a:lnTo>
                  <a:cubicBezTo>
                    <a:pt x="2154" y="218"/>
                    <a:pt x="2142" y="218"/>
                    <a:pt x="2132" y="214"/>
                  </a:cubicBezTo>
                  <a:cubicBezTo>
                    <a:pt x="2126" y="214"/>
                    <a:pt x="2123" y="216"/>
                    <a:pt x="2120" y="216"/>
                  </a:cubicBezTo>
                  <a:cubicBezTo>
                    <a:pt x="2119" y="216"/>
                    <a:pt x="2118" y="215"/>
                    <a:pt x="2117" y="214"/>
                  </a:cubicBezTo>
                  <a:lnTo>
                    <a:pt x="2113" y="211"/>
                  </a:lnTo>
                  <a:cubicBezTo>
                    <a:pt x="2111" y="212"/>
                    <a:pt x="2110" y="213"/>
                    <a:pt x="2108" y="213"/>
                  </a:cubicBezTo>
                  <a:cubicBezTo>
                    <a:pt x="2106" y="213"/>
                    <a:pt x="2104" y="212"/>
                    <a:pt x="2102" y="211"/>
                  </a:cubicBezTo>
                  <a:cubicBezTo>
                    <a:pt x="2088" y="211"/>
                    <a:pt x="2069" y="204"/>
                    <a:pt x="2054" y="204"/>
                  </a:cubicBezTo>
                  <a:cubicBezTo>
                    <a:pt x="2051" y="204"/>
                    <a:pt x="2047" y="204"/>
                    <a:pt x="2044" y="200"/>
                  </a:cubicBezTo>
                  <a:cubicBezTo>
                    <a:pt x="2040" y="200"/>
                    <a:pt x="2032" y="196"/>
                    <a:pt x="2029" y="196"/>
                  </a:cubicBezTo>
                  <a:cubicBezTo>
                    <a:pt x="2025" y="196"/>
                    <a:pt x="2022" y="200"/>
                    <a:pt x="2018" y="200"/>
                  </a:cubicBezTo>
                  <a:cubicBezTo>
                    <a:pt x="2010" y="200"/>
                    <a:pt x="2007" y="196"/>
                    <a:pt x="2003" y="196"/>
                  </a:cubicBezTo>
                  <a:cubicBezTo>
                    <a:pt x="2001" y="196"/>
                    <a:pt x="1998" y="194"/>
                    <a:pt x="1995" y="194"/>
                  </a:cubicBezTo>
                  <a:cubicBezTo>
                    <a:pt x="1993" y="194"/>
                    <a:pt x="1991" y="195"/>
                    <a:pt x="1988" y="196"/>
                  </a:cubicBezTo>
                  <a:cubicBezTo>
                    <a:pt x="1988" y="196"/>
                    <a:pt x="1985" y="192"/>
                    <a:pt x="1981" y="192"/>
                  </a:cubicBezTo>
                  <a:lnTo>
                    <a:pt x="1978" y="192"/>
                  </a:lnTo>
                  <a:cubicBezTo>
                    <a:pt x="1975" y="192"/>
                    <a:pt x="1974" y="191"/>
                    <a:pt x="1973" y="191"/>
                  </a:cubicBezTo>
                  <a:cubicBezTo>
                    <a:pt x="1972" y="191"/>
                    <a:pt x="1971" y="191"/>
                    <a:pt x="1970" y="192"/>
                  </a:cubicBezTo>
                  <a:cubicBezTo>
                    <a:pt x="1966" y="192"/>
                    <a:pt x="1963" y="189"/>
                    <a:pt x="1959" y="189"/>
                  </a:cubicBezTo>
                  <a:cubicBezTo>
                    <a:pt x="1956" y="189"/>
                    <a:pt x="1952" y="189"/>
                    <a:pt x="1948" y="185"/>
                  </a:cubicBezTo>
                  <a:cubicBezTo>
                    <a:pt x="1937" y="185"/>
                    <a:pt x="1926" y="182"/>
                    <a:pt x="1915" y="182"/>
                  </a:cubicBezTo>
                  <a:cubicBezTo>
                    <a:pt x="1912" y="178"/>
                    <a:pt x="1908" y="178"/>
                    <a:pt x="1904" y="178"/>
                  </a:cubicBezTo>
                  <a:cubicBezTo>
                    <a:pt x="1900" y="178"/>
                    <a:pt x="1897" y="174"/>
                    <a:pt x="1893" y="174"/>
                  </a:cubicBezTo>
                  <a:cubicBezTo>
                    <a:pt x="1891" y="175"/>
                    <a:pt x="1888" y="175"/>
                    <a:pt x="1886" y="175"/>
                  </a:cubicBezTo>
                  <a:cubicBezTo>
                    <a:pt x="1877" y="175"/>
                    <a:pt x="1869" y="170"/>
                    <a:pt x="1860" y="170"/>
                  </a:cubicBezTo>
                  <a:cubicBezTo>
                    <a:pt x="1853" y="170"/>
                    <a:pt x="1846" y="167"/>
                    <a:pt x="1838" y="167"/>
                  </a:cubicBezTo>
                  <a:cubicBezTo>
                    <a:pt x="1831" y="163"/>
                    <a:pt x="1824" y="163"/>
                    <a:pt x="1816" y="160"/>
                  </a:cubicBezTo>
                  <a:cubicBezTo>
                    <a:pt x="1809" y="160"/>
                    <a:pt x="1802" y="156"/>
                    <a:pt x="1794" y="156"/>
                  </a:cubicBezTo>
                  <a:cubicBezTo>
                    <a:pt x="1787" y="152"/>
                    <a:pt x="1776" y="152"/>
                    <a:pt x="1768" y="148"/>
                  </a:cubicBezTo>
                  <a:cubicBezTo>
                    <a:pt x="1766" y="146"/>
                    <a:pt x="1764" y="146"/>
                    <a:pt x="1761" y="146"/>
                  </a:cubicBezTo>
                  <a:cubicBezTo>
                    <a:pt x="1757" y="146"/>
                    <a:pt x="1754" y="146"/>
                    <a:pt x="1750" y="145"/>
                  </a:cubicBezTo>
                  <a:cubicBezTo>
                    <a:pt x="1743" y="145"/>
                    <a:pt x="1732" y="145"/>
                    <a:pt x="1728" y="141"/>
                  </a:cubicBezTo>
                  <a:lnTo>
                    <a:pt x="1721" y="141"/>
                  </a:lnTo>
                  <a:cubicBezTo>
                    <a:pt x="1718" y="141"/>
                    <a:pt x="1716" y="143"/>
                    <a:pt x="1714" y="143"/>
                  </a:cubicBezTo>
                  <a:cubicBezTo>
                    <a:pt x="1712" y="143"/>
                    <a:pt x="1711" y="142"/>
                    <a:pt x="1710" y="141"/>
                  </a:cubicBezTo>
                  <a:cubicBezTo>
                    <a:pt x="1710" y="138"/>
                    <a:pt x="1706" y="138"/>
                    <a:pt x="1702" y="138"/>
                  </a:cubicBezTo>
                  <a:cubicBezTo>
                    <a:pt x="1701" y="139"/>
                    <a:pt x="1700" y="139"/>
                    <a:pt x="1699" y="139"/>
                  </a:cubicBezTo>
                  <a:cubicBezTo>
                    <a:pt x="1696" y="139"/>
                    <a:pt x="1694" y="138"/>
                    <a:pt x="1692" y="138"/>
                  </a:cubicBezTo>
                  <a:cubicBezTo>
                    <a:pt x="1692" y="138"/>
                    <a:pt x="1688" y="134"/>
                    <a:pt x="1684" y="134"/>
                  </a:cubicBezTo>
                  <a:cubicBezTo>
                    <a:pt x="1684" y="134"/>
                    <a:pt x="1682" y="136"/>
                    <a:pt x="1680" y="136"/>
                  </a:cubicBezTo>
                  <a:cubicBezTo>
                    <a:pt x="1679" y="136"/>
                    <a:pt x="1678" y="135"/>
                    <a:pt x="1677" y="134"/>
                  </a:cubicBezTo>
                  <a:cubicBezTo>
                    <a:pt x="1658" y="130"/>
                    <a:pt x="1640" y="130"/>
                    <a:pt x="1618" y="126"/>
                  </a:cubicBezTo>
                  <a:cubicBezTo>
                    <a:pt x="1614" y="123"/>
                    <a:pt x="1611" y="123"/>
                    <a:pt x="1604" y="123"/>
                  </a:cubicBezTo>
                  <a:cubicBezTo>
                    <a:pt x="1596" y="123"/>
                    <a:pt x="1589" y="119"/>
                    <a:pt x="1582" y="116"/>
                  </a:cubicBezTo>
                  <a:cubicBezTo>
                    <a:pt x="1578" y="116"/>
                    <a:pt x="1570" y="116"/>
                    <a:pt x="1563" y="112"/>
                  </a:cubicBezTo>
                  <a:cubicBezTo>
                    <a:pt x="1561" y="112"/>
                    <a:pt x="1558" y="110"/>
                    <a:pt x="1556" y="110"/>
                  </a:cubicBezTo>
                  <a:cubicBezTo>
                    <a:pt x="1555" y="110"/>
                    <a:pt x="1553" y="111"/>
                    <a:pt x="1552" y="112"/>
                  </a:cubicBezTo>
                  <a:cubicBezTo>
                    <a:pt x="1550" y="110"/>
                    <a:pt x="1548" y="109"/>
                    <a:pt x="1546" y="109"/>
                  </a:cubicBezTo>
                  <a:cubicBezTo>
                    <a:pt x="1545" y="109"/>
                    <a:pt x="1543" y="110"/>
                    <a:pt x="1541" y="112"/>
                  </a:cubicBezTo>
                  <a:cubicBezTo>
                    <a:pt x="1538" y="112"/>
                    <a:pt x="1534" y="108"/>
                    <a:pt x="1530" y="104"/>
                  </a:cubicBezTo>
                  <a:lnTo>
                    <a:pt x="1526" y="104"/>
                  </a:lnTo>
                  <a:cubicBezTo>
                    <a:pt x="1525" y="105"/>
                    <a:pt x="1524" y="106"/>
                    <a:pt x="1523" y="106"/>
                  </a:cubicBezTo>
                  <a:cubicBezTo>
                    <a:pt x="1520" y="106"/>
                    <a:pt x="1518" y="104"/>
                    <a:pt x="1516" y="104"/>
                  </a:cubicBezTo>
                  <a:cubicBezTo>
                    <a:pt x="1512" y="104"/>
                    <a:pt x="1504" y="104"/>
                    <a:pt x="1504" y="101"/>
                  </a:cubicBezTo>
                  <a:lnTo>
                    <a:pt x="1501" y="101"/>
                  </a:lnTo>
                  <a:cubicBezTo>
                    <a:pt x="1494" y="101"/>
                    <a:pt x="1490" y="101"/>
                    <a:pt x="1490" y="97"/>
                  </a:cubicBezTo>
                  <a:cubicBezTo>
                    <a:pt x="1488" y="95"/>
                    <a:pt x="1486" y="95"/>
                    <a:pt x="1484" y="95"/>
                  </a:cubicBezTo>
                  <a:cubicBezTo>
                    <a:pt x="1482" y="95"/>
                    <a:pt x="1480" y="95"/>
                    <a:pt x="1479" y="94"/>
                  </a:cubicBezTo>
                  <a:lnTo>
                    <a:pt x="1472" y="94"/>
                  </a:lnTo>
                  <a:cubicBezTo>
                    <a:pt x="1471" y="93"/>
                    <a:pt x="1470" y="93"/>
                    <a:pt x="1469" y="93"/>
                  </a:cubicBezTo>
                  <a:cubicBezTo>
                    <a:pt x="1468" y="93"/>
                    <a:pt x="1466" y="93"/>
                    <a:pt x="1464" y="93"/>
                  </a:cubicBezTo>
                  <a:cubicBezTo>
                    <a:pt x="1463" y="93"/>
                    <a:pt x="1461" y="93"/>
                    <a:pt x="1460" y="90"/>
                  </a:cubicBezTo>
                  <a:cubicBezTo>
                    <a:pt x="1457" y="97"/>
                    <a:pt x="1450" y="94"/>
                    <a:pt x="1446" y="97"/>
                  </a:cubicBezTo>
                  <a:cubicBezTo>
                    <a:pt x="1446" y="104"/>
                    <a:pt x="1453" y="108"/>
                    <a:pt x="1457" y="108"/>
                  </a:cubicBezTo>
                  <a:cubicBezTo>
                    <a:pt x="1468" y="108"/>
                    <a:pt x="1479" y="116"/>
                    <a:pt x="1490" y="119"/>
                  </a:cubicBezTo>
                  <a:cubicBezTo>
                    <a:pt x="1497" y="119"/>
                    <a:pt x="1504" y="119"/>
                    <a:pt x="1508" y="126"/>
                  </a:cubicBezTo>
                  <a:lnTo>
                    <a:pt x="1516" y="126"/>
                  </a:lnTo>
                  <a:cubicBezTo>
                    <a:pt x="1517" y="125"/>
                    <a:pt x="1518" y="125"/>
                    <a:pt x="1519" y="125"/>
                  </a:cubicBezTo>
                  <a:cubicBezTo>
                    <a:pt x="1521" y="125"/>
                    <a:pt x="1524" y="126"/>
                    <a:pt x="1526" y="126"/>
                  </a:cubicBezTo>
                  <a:cubicBezTo>
                    <a:pt x="1541" y="130"/>
                    <a:pt x="1556" y="134"/>
                    <a:pt x="1570" y="138"/>
                  </a:cubicBezTo>
                  <a:cubicBezTo>
                    <a:pt x="1582" y="138"/>
                    <a:pt x="1582" y="138"/>
                    <a:pt x="1589" y="145"/>
                  </a:cubicBezTo>
                  <a:cubicBezTo>
                    <a:pt x="1592" y="143"/>
                    <a:pt x="1594" y="142"/>
                    <a:pt x="1597" y="142"/>
                  </a:cubicBezTo>
                  <a:cubicBezTo>
                    <a:pt x="1600" y="142"/>
                    <a:pt x="1605" y="143"/>
                    <a:pt x="1614" y="145"/>
                  </a:cubicBezTo>
                  <a:cubicBezTo>
                    <a:pt x="1607" y="160"/>
                    <a:pt x="1604" y="160"/>
                    <a:pt x="1589" y="160"/>
                  </a:cubicBezTo>
                  <a:cubicBezTo>
                    <a:pt x="1586" y="160"/>
                    <a:pt x="1583" y="155"/>
                    <a:pt x="1580" y="155"/>
                  </a:cubicBezTo>
                  <a:cubicBezTo>
                    <a:pt x="1580" y="155"/>
                    <a:pt x="1579" y="155"/>
                    <a:pt x="1578" y="156"/>
                  </a:cubicBezTo>
                  <a:cubicBezTo>
                    <a:pt x="1574" y="156"/>
                    <a:pt x="1567" y="152"/>
                    <a:pt x="1563" y="152"/>
                  </a:cubicBezTo>
                  <a:cubicBezTo>
                    <a:pt x="1552" y="152"/>
                    <a:pt x="1541" y="148"/>
                    <a:pt x="1530" y="145"/>
                  </a:cubicBezTo>
                  <a:cubicBezTo>
                    <a:pt x="1519" y="141"/>
                    <a:pt x="1508" y="145"/>
                    <a:pt x="1501" y="138"/>
                  </a:cubicBezTo>
                  <a:cubicBezTo>
                    <a:pt x="1499" y="140"/>
                    <a:pt x="1498" y="141"/>
                    <a:pt x="1497" y="141"/>
                  </a:cubicBezTo>
                  <a:cubicBezTo>
                    <a:pt x="1495" y="141"/>
                    <a:pt x="1492" y="138"/>
                    <a:pt x="1490" y="138"/>
                  </a:cubicBezTo>
                  <a:cubicBezTo>
                    <a:pt x="1487" y="138"/>
                    <a:pt x="1485" y="136"/>
                    <a:pt x="1482" y="136"/>
                  </a:cubicBezTo>
                  <a:cubicBezTo>
                    <a:pt x="1481" y="136"/>
                    <a:pt x="1480" y="136"/>
                    <a:pt x="1479" y="138"/>
                  </a:cubicBezTo>
                  <a:lnTo>
                    <a:pt x="1475" y="138"/>
                  </a:lnTo>
                  <a:cubicBezTo>
                    <a:pt x="1472" y="130"/>
                    <a:pt x="1464" y="134"/>
                    <a:pt x="1460" y="130"/>
                  </a:cubicBezTo>
                  <a:cubicBezTo>
                    <a:pt x="1457" y="130"/>
                    <a:pt x="1453" y="126"/>
                    <a:pt x="1450" y="126"/>
                  </a:cubicBezTo>
                  <a:lnTo>
                    <a:pt x="1446" y="123"/>
                  </a:lnTo>
                  <a:cubicBezTo>
                    <a:pt x="1443" y="124"/>
                    <a:pt x="1441" y="124"/>
                    <a:pt x="1439" y="124"/>
                  </a:cubicBezTo>
                  <a:cubicBezTo>
                    <a:pt x="1435" y="124"/>
                    <a:pt x="1432" y="123"/>
                    <a:pt x="1428" y="123"/>
                  </a:cubicBezTo>
                  <a:cubicBezTo>
                    <a:pt x="1424" y="123"/>
                    <a:pt x="1420" y="123"/>
                    <a:pt x="1416" y="119"/>
                  </a:cubicBezTo>
                  <a:cubicBezTo>
                    <a:pt x="1413" y="119"/>
                    <a:pt x="1409" y="119"/>
                    <a:pt x="1406" y="116"/>
                  </a:cubicBezTo>
                  <a:cubicBezTo>
                    <a:pt x="1405" y="117"/>
                    <a:pt x="1403" y="117"/>
                    <a:pt x="1402" y="117"/>
                  </a:cubicBezTo>
                  <a:cubicBezTo>
                    <a:pt x="1400" y="117"/>
                    <a:pt x="1397" y="115"/>
                    <a:pt x="1394" y="112"/>
                  </a:cubicBezTo>
                  <a:lnTo>
                    <a:pt x="1384" y="112"/>
                  </a:lnTo>
                  <a:cubicBezTo>
                    <a:pt x="1380" y="112"/>
                    <a:pt x="1376" y="108"/>
                    <a:pt x="1372" y="108"/>
                  </a:cubicBezTo>
                  <a:cubicBezTo>
                    <a:pt x="1354" y="104"/>
                    <a:pt x="1332" y="101"/>
                    <a:pt x="1314" y="97"/>
                  </a:cubicBezTo>
                  <a:cubicBezTo>
                    <a:pt x="1306" y="94"/>
                    <a:pt x="1299" y="90"/>
                    <a:pt x="1292" y="90"/>
                  </a:cubicBezTo>
                  <a:cubicBezTo>
                    <a:pt x="1284" y="90"/>
                    <a:pt x="1277" y="94"/>
                    <a:pt x="1266" y="94"/>
                  </a:cubicBezTo>
                  <a:cubicBezTo>
                    <a:pt x="1255" y="94"/>
                    <a:pt x="1244" y="90"/>
                    <a:pt x="1230" y="90"/>
                  </a:cubicBezTo>
                  <a:lnTo>
                    <a:pt x="1226" y="90"/>
                  </a:lnTo>
                  <a:cubicBezTo>
                    <a:pt x="1222" y="86"/>
                    <a:pt x="1208" y="82"/>
                    <a:pt x="1204" y="82"/>
                  </a:cubicBezTo>
                  <a:cubicBezTo>
                    <a:pt x="1200" y="82"/>
                    <a:pt x="1189" y="79"/>
                    <a:pt x="1186" y="79"/>
                  </a:cubicBezTo>
                  <a:cubicBezTo>
                    <a:pt x="1178" y="79"/>
                    <a:pt x="1171" y="75"/>
                    <a:pt x="1164" y="75"/>
                  </a:cubicBezTo>
                  <a:cubicBezTo>
                    <a:pt x="1145" y="72"/>
                    <a:pt x="1145" y="72"/>
                    <a:pt x="1130" y="64"/>
                  </a:cubicBezTo>
                  <a:lnTo>
                    <a:pt x="1123" y="64"/>
                  </a:lnTo>
                  <a:cubicBezTo>
                    <a:pt x="1121" y="65"/>
                    <a:pt x="1120" y="65"/>
                    <a:pt x="1118" y="65"/>
                  </a:cubicBezTo>
                  <a:cubicBezTo>
                    <a:pt x="1114" y="65"/>
                    <a:pt x="1109" y="63"/>
                    <a:pt x="1105" y="63"/>
                  </a:cubicBezTo>
                  <a:cubicBezTo>
                    <a:pt x="1104" y="63"/>
                    <a:pt x="1102" y="63"/>
                    <a:pt x="1101" y="64"/>
                  </a:cubicBezTo>
                  <a:lnTo>
                    <a:pt x="1098" y="64"/>
                  </a:lnTo>
                  <a:cubicBezTo>
                    <a:pt x="1090" y="60"/>
                    <a:pt x="1083" y="53"/>
                    <a:pt x="1072" y="53"/>
                  </a:cubicBezTo>
                  <a:cubicBezTo>
                    <a:pt x="1064" y="53"/>
                    <a:pt x="1057" y="53"/>
                    <a:pt x="1050" y="50"/>
                  </a:cubicBezTo>
                  <a:cubicBezTo>
                    <a:pt x="1046" y="50"/>
                    <a:pt x="1039" y="50"/>
                    <a:pt x="1032" y="53"/>
                  </a:cubicBezTo>
                  <a:cubicBezTo>
                    <a:pt x="1032" y="50"/>
                    <a:pt x="1028" y="46"/>
                    <a:pt x="1024" y="46"/>
                  </a:cubicBezTo>
                  <a:cubicBezTo>
                    <a:pt x="1017" y="46"/>
                    <a:pt x="1010" y="42"/>
                    <a:pt x="1006" y="42"/>
                  </a:cubicBezTo>
                  <a:cubicBezTo>
                    <a:pt x="998" y="35"/>
                    <a:pt x="988" y="35"/>
                    <a:pt x="980" y="35"/>
                  </a:cubicBezTo>
                  <a:cubicBezTo>
                    <a:pt x="969" y="35"/>
                    <a:pt x="954" y="35"/>
                    <a:pt x="944" y="31"/>
                  </a:cubicBezTo>
                  <a:cubicBezTo>
                    <a:pt x="929" y="28"/>
                    <a:pt x="918" y="28"/>
                    <a:pt x="903" y="20"/>
                  </a:cubicBezTo>
                  <a:cubicBezTo>
                    <a:pt x="902" y="21"/>
                    <a:pt x="901" y="22"/>
                    <a:pt x="900" y="22"/>
                  </a:cubicBezTo>
                  <a:cubicBezTo>
                    <a:pt x="897" y="22"/>
                    <a:pt x="895" y="20"/>
                    <a:pt x="892" y="20"/>
                  </a:cubicBezTo>
                  <a:cubicBezTo>
                    <a:pt x="890" y="18"/>
                    <a:pt x="888" y="18"/>
                    <a:pt x="886" y="18"/>
                  </a:cubicBezTo>
                  <a:cubicBezTo>
                    <a:pt x="885" y="18"/>
                    <a:pt x="883" y="18"/>
                    <a:pt x="881" y="16"/>
                  </a:cubicBezTo>
                  <a:cubicBezTo>
                    <a:pt x="880" y="15"/>
                    <a:pt x="880" y="15"/>
                    <a:pt x="879" y="15"/>
                  </a:cubicBezTo>
                  <a:cubicBezTo>
                    <a:pt x="877" y="15"/>
                    <a:pt x="875" y="17"/>
                    <a:pt x="874" y="17"/>
                  </a:cubicBezTo>
                  <a:cubicBezTo>
                    <a:pt x="874" y="17"/>
                    <a:pt x="874" y="17"/>
                    <a:pt x="874" y="16"/>
                  </a:cubicBezTo>
                  <a:cubicBezTo>
                    <a:pt x="863" y="9"/>
                    <a:pt x="848" y="9"/>
                    <a:pt x="837" y="6"/>
                  </a:cubicBezTo>
                  <a:lnTo>
                    <a:pt x="830" y="6"/>
                  </a:lnTo>
                  <a:cubicBezTo>
                    <a:pt x="826" y="2"/>
                    <a:pt x="823" y="1"/>
                    <a:pt x="8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2"/>
            <p:cNvSpPr/>
            <p:nvPr/>
          </p:nvSpPr>
          <p:spPr>
            <a:xfrm>
              <a:off x="3637361" y="3145192"/>
              <a:ext cx="245" cy="196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2"/>
            <p:cNvSpPr/>
            <p:nvPr/>
          </p:nvSpPr>
          <p:spPr>
            <a:xfrm>
              <a:off x="3681233" y="3154909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2"/>
            <p:cNvSpPr/>
            <p:nvPr/>
          </p:nvSpPr>
          <p:spPr>
            <a:xfrm>
              <a:off x="3838172" y="3088463"/>
              <a:ext cx="245" cy="294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1" y="1"/>
                  </a:moveTo>
                  <a:lnTo>
                    <a:pt x="1" y="5"/>
                  </a:lnTo>
                  <a:lnTo>
                    <a:pt x="4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2"/>
            <p:cNvSpPr/>
            <p:nvPr/>
          </p:nvSpPr>
          <p:spPr>
            <a:xfrm>
              <a:off x="3378250" y="2315400"/>
              <a:ext cx="216666" cy="270256"/>
            </a:xfrm>
            <a:custGeom>
              <a:avLst/>
              <a:gdLst/>
              <a:ahLst/>
              <a:cxnLst/>
              <a:rect l="l" t="t" r="r" b="b"/>
              <a:pathLst>
                <a:path w="4415" h="5507" extrusionOk="0">
                  <a:moveTo>
                    <a:pt x="4111" y="1134"/>
                  </a:moveTo>
                  <a:lnTo>
                    <a:pt x="4111" y="1138"/>
                  </a:lnTo>
                  <a:lnTo>
                    <a:pt x="4106" y="1138"/>
                  </a:lnTo>
                  <a:lnTo>
                    <a:pt x="4111" y="1134"/>
                  </a:lnTo>
                  <a:close/>
                  <a:moveTo>
                    <a:pt x="4114" y="1134"/>
                  </a:moveTo>
                  <a:cubicBezTo>
                    <a:pt x="4118" y="1134"/>
                    <a:pt x="4118" y="1134"/>
                    <a:pt x="4121" y="1138"/>
                  </a:cubicBezTo>
                  <a:cubicBezTo>
                    <a:pt x="4121" y="1141"/>
                    <a:pt x="4118" y="1145"/>
                    <a:pt x="4111" y="1145"/>
                  </a:cubicBezTo>
                  <a:cubicBezTo>
                    <a:pt x="4111" y="1141"/>
                    <a:pt x="4114" y="1141"/>
                    <a:pt x="4114" y="1138"/>
                  </a:cubicBezTo>
                  <a:lnTo>
                    <a:pt x="4114" y="1134"/>
                  </a:lnTo>
                  <a:close/>
                  <a:moveTo>
                    <a:pt x="4180" y="1141"/>
                  </a:moveTo>
                  <a:lnTo>
                    <a:pt x="4180" y="1145"/>
                  </a:lnTo>
                  <a:lnTo>
                    <a:pt x="4180" y="1149"/>
                  </a:lnTo>
                  <a:cubicBezTo>
                    <a:pt x="4177" y="1149"/>
                    <a:pt x="4177" y="1149"/>
                    <a:pt x="4169" y="1153"/>
                  </a:cubicBezTo>
                  <a:cubicBezTo>
                    <a:pt x="4172" y="1149"/>
                    <a:pt x="4172" y="1145"/>
                    <a:pt x="4177" y="1145"/>
                  </a:cubicBezTo>
                  <a:lnTo>
                    <a:pt x="4180" y="1141"/>
                  </a:lnTo>
                  <a:close/>
                  <a:moveTo>
                    <a:pt x="4081" y="1167"/>
                  </a:moveTo>
                  <a:lnTo>
                    <a:pt x="4081" y="1175"/>
                  </a:lnTo>
                  <a:cubicBezTo>
                    <a:pt x="4077" y="1175"/>
                    <a:pt x="4074" y="1171"/>
                    <a:pt x="4081" y="1167"/>
                  </a:cubicBezTo>
                  <a:close/>
                  <a:moveTo>
                    <a:pt x="4103" y="1193"/>
                  </a:moveTo>
                  <a:lnTo>
                    <a:pt x="4103" y="1197"/>
                  </a:lnTo>
                  <a:lnTo>
                    <a:pt x="4099" y="1197"/>
                  </a:lnTo>
                  <a:lnTo>
                    <a:pt x="4103" y="1193"/>
                  </a:lnTo>
                  <a:close/>
                  <a:moveTo>
                    <a:pt x="3952" y="1222"/>
                  </a:moveTo>
                  <a:lnTo>
                    <a:pt x="3952" y="1226"/>
                  </a:lnTo>
                  <a:lnTo>
                    <a:pt x="3949" y="1226"/>
                  </a:lnTo>
                  <a:lnTo>
                    <a:pt x="3949" y="1222"/>
                  </a:lnTo>
                  <a:close/>
                  <a:moveTo>
                    <a:pt x="3828" y="1241"/>
                  </a:moveTo>
                  <a:cubicBezTo>
                    <a:pt x="3828" y="1244"/>
                    <a:pt x="3828" y="1244"/>
                    <a:pt x="3825" y="1248"/>
                  </a:cubicBezTo>
                  <a:cubicBezTo>
                    <a:pt x="3825" y="1244"/>
                    <a:pt x="3828" y="1244"/>
                    <a:pt x="3828" y="1241"/>
                  </a:cubicBezTo>
                  <a:close/>
                  <a:moveTo>
                    <a:pt x="4062" y="1255"/>
                  </a:moveTo>
                  <a:lnTo>
                    <a:pt x="4059" y="1259"/>
                  </a:lnTo>
                  <a:lnTo>
                    <a:pt x="4059" y="1255"/>
                  </a:lnTo>
                  <a:close/>
                  <a:moveTo>
                    <a:pt x="4191" y="1292"/>
                  </a:moveTo>
                  <a:lnTo>
                    <a:pt x="4191" y="1295"/>
                  </a:lnTo>
                  <a:lnTo>
                    <a:pt x="4187" y="1292"/>
                  </a:lnTo>
                  <a:close/>
                  <a:moveTo>
                    <a:pt x="3827" y="1311"/>
                  </a:moveTo>
                  <a:cubicBezTo>
                    <a:pt x="3828" y="1311"/>
                    <a:pt x="3828" y="1312"/>
                    <a:pt x="3828" y="1314"/>
                  </a:cubicBezTo>
                  <a:lnTo>
                    <a:pt x="3825" y="1314"/>
                  </a:lnTo>
                  <a:cubicBezTo>
                    <a:pt x="3825" y="1312"/>
                    <a:pt x="3826" y="1311"/>
                    <a:pt x="3827" y="1311"/>
                  </a:cubicBezTo>
                  <a:close/>
                  <a:moveTo>
                    <a:pt x="3773" y="1354"/>
                  </a:moveTo>
                  <a:lnTo>
                    <a:pt x="3773" y="1358"/>
                  </a:lnTo>
                  <a:lnTo>
                    <a:pt x="3769" y="1358"/>
                  </a:lnTo>
                  <a:lnTo>
                    <a:pt x="3773" y="1354"/>
                  </a:lnTo>
                  <a:close/>
                  <a:moveTo>
                    <a:pt x="3925" y="1583"/>
                  </a:moveTo>
                  <a:cubicBezTo>
                    <a:pt x="3927" y="1583"/>
                    <a:pt x="3928" y="1585"/>
                    <a:pt x="3930" y="1585"/>
                  </a:cubicBezTo>
                  <a:cubicBezTo>
                    <a:pt x="3928" y="1585"/>
                    <a:pt x="3927" y="1588"/>
                    <a:pt x="3926" y="1588"/>
                  </a:cubicBezTo>
                  <a:cubicBezTo>
                    <a:pt x="3925" y="1588"/>
                    <a:pt x="3925" y="1587"/>
                    <a:pt x="3923" y="1585"/>
                  </a:cubicBezTo>
                  <a:lnTo>
                    <a:pt x="3920" y="1585"/>
                  </a:lnTo>
                  <a:cubicBezTo>
                    <a:pt x="3922" y="1583"/>
                    <a:pt x="3924" y="1583"/>
                    <a:pt x="3925" y="1583"/>
                  </a:cubicBezTo>
                  <a:close/>
                  <a:moveTo>
                    <a:pt x="3806" y="1637"/>
                  </a:moveTo>
                  <a:lnTo>
                    <a:pt x="3810" y="1640"/>
                  </a:lnTo>
                  <a:lnTo>
                    <a:pt x="3798" y="1637"/>
                  </a:lnTo>
                  <a:close/>
                  <a:moveTo>
                    <a:pt x="3798" y="1655"/>
                  </a:moveTo>
                  <a:cubicBezTo>
                    <a:pt x="3795" y="1659"/>
                    <a:pt x="3791" y="1659"/>
                    <a:pt x="3788" y="1659"/>
                  </a:cubicBezTo>
                  <a:cubicBezTo>
                    <a:pt x="3791" y="1655"/>
                    <a:pt x="3795" y="1655"/>
                    <a:pt x="3798" y="1655"/>
                  </a:cubicBezTo>
                  <a:close/>
                  <a:moveTo>
                    <a:pt x="3773" y="1662"/>
                  </a:moveTo>
                  <a:lnTo>
                    <a:pt x="3773" y="1666"/>
                  </a:lnTo>
                  <a:lnTo>
                    <a:pt x="3769" y="1662"/>
                  </a:lnTo>
                  <a:close/>
                  <a:moveTo>
                    <a:pt x="3788" y="1662"/>
                  </a:moveTo>
                  <a:lnTo>
                    <a:pt x="3788" y="1666"/>
                  </a:lnTo>
                  <a:lnTo>
                    <a:pt x="3784" y="1666"/>
                  </a:lnTo>
                  <a:lnTo>
                    <a:pt x="3788" y="1662"/>
                  </a:lnTo>
                  <a:close/>
                  <a:moveTo>
                    <a:pt x="3722" y="1769"/>
                  </a:moveTo>
                  <a:lnTo>
                    <a:pt x="3725" y="1772"/>
                  </a:lnTo>
                  <a:lnTo>
                    <a:pt x="3722" y="1772"/>
                  </a:lnTo>
                  <a:lnTo>
                    <a:pt x="3722" y="1769"/>
                  </a:lnTo>
                  <a:close/>
                  <a:moveTo>
                    <a:pt x="3527" y="1977"/>
                  </a:moveTo>
                  <a:lnTo>
                    <a:pt x="3527" y="1981"/>
                  </a:lnTo>
                  <a:cubicBezTo>
                    <a:pt x="3524" y="1981"/>
                    <a:pt x="3524" y="1985"/>
                    <a:pt x="3520" y="1989"/>
                  </a:cubicBezTo>
                  <a:cubicBezTo>
                    <a:pt x="3520" y="1985"/>
                    <a:pt x="3524" y="1981"/>
                    <a:pt x="3527" y="1977"/>
                  </a:cubicBezTo>
                  <a:close/>
                  <a:moveTo>
                    <a:pt x="3410" y="2146"/>
                  </a:moveTo>
                  <a:lnTo>
                    <a:pt x="3410" y="2150"/>
                  </a:lnTo>
                  <a:lnTo>
                    <a:pt x="3407" y="2150"/>
                  </a:lnTo>
                  <a:lnTo>
                    <a:pt x="3407" y="2146"/>
                  </a:lnTo>
                  <a:close/>
                  <a:moveTo>
                    <a:pt x="3077" y="2696"/>
                  </a:moveTo>
                  <a:lnTo>
                    <a:pt x="3077" y="2700"/>
                  </a:lnTo>
                  <a:lnTo>
                    <a:pt x="3072" y="2700"/>
                  </a:lnTo>
                  <a:lnTo>
                    <a:pt x="3072" y="2696"/>
                  </a:lnTo>
                  <a:close/>
                  <a:moveTo>
                    <a:pt x="2820" y="2957"/>
                  </a:moveTo>
                  <a:cubicBezTo>
                    <a:pt x="2820" y="2960"/>
                    <a:pt x="2816" y="2960"/>
                    <a:pt x="2816" y="2964"/>
                  </a:cubicBezTo>
                  <a:lnTo>
                    <a:pt x="2816" y="2960"/>
                  </a:lnTo>
                  <a:lnTo>
                    <a:pt x="2820" y="2957"/>
                  </a:lnTo>
                  <a:close/>
                  <a:moveTo>
                    <a:pt x="491" y="3441"/>
                  </a:moveTo>
                  <a:lnTo>
                    <a:pt x="491" y="3444"/>
                  </a:lnTo>
                  <a:lnTo>
                    <a:pt x="488" y="3444"/>
                  </a:lnTo>
                  <a:lnTo>
                    <a:pt x="488" y="3441"/>
                  </a:lnTo>
                  <a:close/>
                  <a:moveTo>
                    <a:pt x="2984" y="1"/>
                  </a:moveTo>
                  <a:cubicBezTo>
                    <a:pt x="2974" y="1"/>
                    <a:pt x="2974" y="1"/>
                    <a:pt x="2962" y="8"/>
                  </a:cubicBezTo>
                  <a:cubicBezTo>
                    <a:pt x="2955" y="12"/>
                    <a:pt x="2948" y="19"/>
                    <a:pt x="2940" y="23"/>
                  </a:cubicBezTo>
                  <a:cubicBezTo>
                    <a:pt x="2938" y="26"/>
                    <a:pt x="2935" y="31"/>
                    <a:pt x="2932" y="31"/>
                  </a:cubicBezTo>
                  <a:cubicBezTo>
                    <a:pt x="2931" y="31"/>
                    <a:pt x="2931" y="31"/>
                    <a:pt x="2930" y="30"/>
                  </a:cubicBezTo>
                  <a:cubicBezTo>
                    <a:pt x="2923" y="41"/>
                    <a:pt x="2911" y="45"/>
                    <a:pt x="2904" y="45"/>
                  </a:cubicBezTo>
                  <a:cubicBezTo>
                    <a:pt x="2901" y="45"/>
                    <a:pt x="2896" y="41"/>
                    <a:pt x="2896" y="38"/>
                  </a:cubicBezTo>
                  <a:cubicBezTo>
                    <a:pt x="2896" y="30"/>
                    <a:pt x="2893" y="30"/>
                    <a:pt x="2886" y="30"/>
                  </a:cubicBezTo>
                  <a:lnTo>
                    <a:pt x="2879" y="30"/>
                  </a:lnTo>
                  <a:cubicBezTo>
                    <a:pt x="2879" y="34"/>
                    <a:pt x="2879" y="38"/>
                    <a:pt x="2874" y="41"/>
                  </a:cubicBezTo>
                  <a:cubicBezTo>
                    <a:pt x="2867" y="52"/>
                    <a:pt x="2857" y="67"/>
                    <a:pt x="2849" y="82"/>
                  </a:cubicBezTo>
                  <a:cubicBezTo>
                    <a:pt x="2842" y="93"/>
                    <a:pt x="2830" y="104"/>
                    <a:pt x="2827" y="115"/>
                  </a:cubicBezTo>
                  <a:cubicBezTo>
                    <a:pt x="2820" y="126"/>
                    <a:pt x="2813" y="133"/>
                    <a:pt x="2805" y="144"/>
                  </a:cubicBezTo>
                  <a:cubicBezTo>
                    <a:pt x="2805" y="151"/>
                    <a:pt x="2801" y="155"/>
                    <a:pt x="2794" y="159"/>
                  </a:cubicBezTo>
                  <a:cubicBezTo>
                    <a:pt x="2791" y="162"/>
                    <a:pt x="2794" y="170"/>
                    <a:pt x="2786" y="173"/>
                  </a:cubicBezTo>
                  <a:cubicBezTo>
                    <a:pt x="2783" y="173"/>
                    <a:pt x="2783" y="181"/>
                    <a:pt x="2779" y="184"/>
                  </a:cubicBezTo>
                  <a:cubicBezTo>
                    <a:pt x="2769" y="206"/>
                    <a:pt x="2754" y="221"/>
                    <a:pt x="2739" y="243"/>
                  </a:cubicBezTo>
                  <a:cubicBezTo>
                    <a:pt x="2732" y="261"/>
                    <a:pt x="2717" y="276"/>
                    <a:pt x="2703" y="294"/>
                  </a:cubicBezTo>
                  <a:cubicBezTo>
                    <a:pt x="2691" y="309"/>
                    <a:pt x="2681" y="327"/>
                    <a:pt x="2666" y="346"/>
                  </a:cubicBezTo>
                  <a:cubicBezTo>
                    <a:pt x="2662" y="349"/>
                    <a:pt x="2659" y="357"/>
                    <a:pt x="2654" y="364"/>
                  </a:cubicBezTo>
                  <a:cubicBezTo>
                    <a:pt x="2647" y="368"/>
                    <a:pt x="2647" y="379"/>
                    <a:pt x="2640" y="379"/>
                  </a:cubicBezTo>
                  <a:cubicBezTo>
                    <a:pt x="2640" y="390"/>
                    <a:pt x="2632" y="393"/>
                    <a:pt x="2629" y="401"/>
                  </a:cubicBezTo>
                  <a:cubicBezTo>
                    <a:pt x="2625" y="408"/>
                    <a:pt x="2618" y="412"/>
                    <a:pt x="2615" y="419"/>
                  </a:cubicBezTo>
                  <a:cubicBezTo>
                    <a:pt x="2610" y="426"/>
                    <a:pt x="2610" y="430"/>
                    <a:pt x="2607" y="434"/>
                  </a:cubicBezTo>
                  <a:lnTo>
                    <a:pt x="2603" y="434"/>
                  </a:lnTo>
                  <a:cubicBezTo>
                    <a:pt x="2596" y="449"/>
                    <a:pt x="2588" y="463"/>
                    <a:pt x="2581" y="474"/>
                  </a:cubicBezTo>
                  <a:cubicBezTo>
                    <a:pt x="2571" y="496"/>
                    <a:pt x="2552" y="511"/>
                    <a:pt x="2544" y="529"/>
                  </a:cubicBezTo>
                  <a:cubicBezTo>
                    <a:pt x="2519" y="562"/>
                    <a:pt x="2500" y="595"/>
                    <a:pt x="2475" y="625"/>
                  </a:cubicBezTo>
                  <a:cubicBezTo>
                    <a:pt x="2471" y="628"/>
                    <a:pt x="2471" y="632"/>
                    <a:pt x="2468" y="635"/>
                  </a:cubicBezTo>
                  <a:cubicBezTo>
                    <a:pt x="2468" y="639"/>
                    <a:pt x="2464" y="643"/>
                    <a:pt x="2464" y="647"/>
                  </a:cubicBezTo>
                  <a:cubicBezTo>
                    <a:pt x="2453" y="657"/>
                    <a:pt x="2449" y="669"/>
                    <a:pt x="2439" y="676"/>
                  </a:cubicBezTo>
                  <a:cubicBezTo>
                    <a:pt x="2434" y="679"/>
                    <a:pt x="2427" y="687"/>
                    <a:pt x="2427" y="691"/>
                  </a:cubicBezTo>
                  <a:cubicBezTo>
                    <a:pt x="2427" y="694"/>
                    <a:pt x="2424" y="698"/>
                    <a:pt x="2420" y="701"/>
                  </a:cubicBezTo>
                  <a:cubicBezTo>
                    <a:pt x="2412" y="713"/>
                    <a:pt x="2405" y="720"/>
                    <a:pt x="2398" y="731"/>
                  </a:cubicBezTo>
                  <a:cubicBezTo>
                    <a:pt x="2395" y="738"/>
                    <a:pt x="2390" y="742"/>
                    <a:pt x="2383" y="742"/>
                  </a:cubicBezTo>
                  <a:lnTo>
                    <a:pt x="2383" y="749"/>
                  </a:lnTo>
                  <a:cubicBezTo>
                    <a:pt x="2380" y="753"/>
                    <a:pt x="2380" y="753"/>
                    <a:pt x="2376" y="753"/>
                  </a:cubicBezTo>
                  <a:lnTo>
                    <a:pt x="2373" y="757"/>
                  </a:lnTo>
                  <a:cubicBezTo>
                    <a:pt x="2368" y="764"/>
                    <a:pt x="2361" y="771"/>
                    <a:pt x="2358" y="779"/>
                  </a:cubicBezTo>
                  <a:cubicBezTo>
                    <a:pt x="2351" y="789"/>
                    <a:pt x="2339" y="793"/>
                    <a:pt x="2336" y="801"/>
                  </a:cubicBezTo>
                  <a:cubicBezTo>
                    <a:pt x="2336" y="804"/>
                    <a:pt x="2332" y="808"/>
                    <a:pt x="2329" y="811"/>
                  </a:cubicBezTo>
                  <a:cubicBezTo>
                    <a:pt x="2329" y="815"/>
                    <a:pt x="2321" y="815"/>
                    <a:pt x="2321" y="819"/>
                  </a:cubicBezTo>
                  <a:cubicBezTo>
                    <a:pt x="2321" y="823"/>
                    <a:pt x="2317" y="823"/>
                    <a:pt x="2314" y="826"/>
                  </a:cubicBezTo>
                  <a:cubicBezTo>
                    <a:pt x="2310" y="830"/>
                    <a:pt x="2307" y="830"/>
                    <a:pt x="2307" y="833"/>
                  </a:cubicBezTo>
                  <a:cubicBezTo>
                    <a:pt x="2307" y="841"/>
                    <a:pt x="2299" y="845"/>
                    <a:pt x="2295" y="848"/>
                  </a:cubicBezTo>
                  <a:cubicBezTo>
                    <a:pt x="2292" y="852"/>
                    <a:pt x="2288" y="852"/>
                    <a:pt x="2288" y="852"/>
                  </a:cubicBezTo>
                  <a:cubicBezTo>
                    <a:pt x="2285" y="859"/>
                    <a:pt x="2277" y="863"/>
                    <a:pt x="2273" y="867"/>
                  </a:cubicBezTo>
                  <a:cubicBezTo>
                    <a:pt x="2270" y="874"/>
                    <a:pt x="2266" y="877"/>
                    <a:pt x="2258" y="885"/>
                  </a:cubicBezTo>
                  <a:cubicBezTo>
                    <a:pt x="2251" y="889"/>
                    <a:pt x="2248" y="896"/>
                    <a:pt x="2244" y="903"/>
                  </a:cubicBezTo>
                  <a:lnTo>
                    <a:pt x="2226" y="921"/>
                  </a:lnTo>
                  <a:cubicBezTo>
                    <a:pt x="2222" y="925"/>
                    <a:pt x="2219" y="933"/>
                    <a:pt x="2214" y="936"/>
                  </a:cubicBezTo>
                  <a:cubicBezTo>
                    <a:pt x="2211" y="940"/>
                    <a:pt x="2207" y="940"/>
                    <a:pt x="2204" y="943"/>
                  </a:cubicBezTo>
                  <a:lnTo>
                    <a:pt x="2200" y="947"/>
                  </a:lnTo>
                  <a:cubicBezTo>
                    <a:pt x="2185" y="965"/>
                    <a:pt x="2178" y="980"/>
                    <a:pt x="2160" y="995"/>
                  </a:cubicBezTo>
                  <a:cubicBezTo>
                    <a:pt x="2156" y="999"/>
                    <a:pt x="2153" y="1006"/>
                    <a:pt x="2148" y="1013"/>
                  </a:cubicBezTo>
                  <a:cubicBezTo>
                    <a:pt x="2145" y="1017"/>
                    <a:pt x="2141" y="1024"/>
                    <a:pt x="2134" y="1028"/>
                  </a:cubicBezTo>
                  <a:cubicBezTo>
                    <a:pt x="2126" y="1031"/>
                    <a:pt x="2131" y="1039"/>
                    <a:pt x="2123" y="1046"/>
                  </a:cubicBezTo>
                  <a:cubicBezTo>
                    <a:pt x="2123" y="1046"/>
                    <a:pt x="2123" y="1050"/>
                    <a:pt x="2119" y="1050"/>
                  </a:cubicBezTo>
                  <a:cubicBezTo>
                    <a:pt x="2112" y="1053"/>
                    <a:pt x="2112" y="1057"/>
                    <a:pt x="2109" y="1065"/>
                  </a:cubicBezTo>
                  <a:cubicBezTo>
                    <a:pt x="2104" y="1068"/>
                    <a:pt x="2101" y="1072"/>
                    <a:pt x="2097" y="1075"/>
                  </a:cubicBezTo>
                  <a:cubicBezTo>
                    <a:pt x="2094" y="1083"/>
                    <a:pt x="2087" y="1087"/>
                    <a:pt x="2082" y="1094"/>
                  </a:cubicBezTo>
                  <a:cubicBezTo>
                    <a:pt x="2082" y="1097"/>
                    <a:pt x="2075" y="1101"/>
                    <a:pt x="2075" y="1109"/>
                  </a:cubicBezTo>
                  <a:cubicBezTo>
                    <a:pt x="2068" y="1109"/>
                    <a:pt x="2068" y="1116"/>
                    <a:pt x="2065" y="1119"/>
                  </a:cubicBezTo>
                  <a:cubicBezTo>
                    <a:pt x="2038" y="1153"/>
                    <a:pt x="2016" y="1182"/>
                    <a:pt x="1994" y="1211"/>
                  </a:cubicBezTo>
                  <a:cubicBezTo>
                    <a:pt x="1991" y="1219"/>
                    <a:pt x="1987" y="1222"/>
                    <a:pt x="1980" y="1226"/>
                  </a:cubicBezTo>
                  <a:cubicBezTo>
                    <a:pt x="1977" y="1229"/>
                    <a:pt x="1972" y="1237"/>
                    <a:pt x="1972" y="1241"/>
                  </a:cubicBezTo>
                  <a:cubicBezTo>
                    <a:pt x="1972" y="1244"/>
                    <a:pt x="1969" y="1248"/>
                    <a:pt x="1965" y="1248"/>
                  </a:cubicBezTo>
                  <a:cubicBezTo>
                    <a:pt x="1958" y="1255"/>
                    <a:pt x="1947" y="1263"/>
                    <a:pt x="1943" y="1273"/>
                  </a:cubicBezTo>
                  <a:cubicBezTo>
                    <a:pt x="1928" y="1288"/>
                    <a:pt x="1918" y="1303"/>
                    <a:pt x="1906" y="1321"/>
                  </a:cubicBezTo>
                  <a:cubicBezTo>
                    <a:pt x="1903" y="1321"/>
                    <a:pt x="1899" y="1325"/>
                    <a:pt x="1899" y="1329"/>
                  </a:cubicBezTo>
                  <a:cubicBezTo>
                    <a:pt x="1892" y="1339"/>
                    <a:pt x="1889" y="1347"/>
                    <a:pt x="1881" y="1351"/>
                  </a:cubicBezTo>
                  <a:cubicBezTo>
                    <a:pt x="1877" y="1354"/>
                    <a:pt x="1877" y="1354"/>
                    <a:pt x="1877" y="1358"/>
                  </a:cubicBezTo>
                  <a:cubicBezTo>
                    <a:pt x="1877" y="1361"/>
                    <a:pt x="1874" y="1365"/>
                    <a:pt x="1870" y="1369"/>
                  </a:cubicBezTo>
                  <a:cubicBezTo>
                    <a:pt x="1867" y="1380"/>
                    <a:pt x="1852" y="1383"/>
                    <a:pt x="1848" y="1398"/>
                  </a:cubicBezTo>
                  <a:cubicBezTo>
                    <a:pt x="1837" y="1398"/>
                    <a:pt x="1840" y="1413"/>
                    <a:pt x="1833" y="1413"/>
                  </a:cubicBezTo>
                  <a:cubicBezTo>
                    <a:pt x="1833" y="1420"/>
                    <a:pt x="1826" y="1427"/>
                    <a:pt x="1823" y="1435"/>
                  </a:cubicBezTo>
                  <a:cubicBezTo>
                    <a:pt x="1801" y="1461"/>
                    <a:pt x="1782" y="1486"/>
                    <a:pt x="1764" y="1512"/>
                  </a:cubicBezTo>
                  <a:cubicBezTo>
                    <a:pt x="1760" y="1515"/>
                    <a:pt x="1757" y="1515"/>
                    <a:pt x="1757" y="1519"/>
                  </a:cubicBezTo>
                  <a:cubicBezTo>
                    <a:pt x="1757" y="1527"/>
                    <a:pt x="1752" y="1530"/>
                    <a:pt x="1749" y="1534"/>
                  </a:cubicBezTo>
                  <a:cubicBezTo>
                    <a:pt x="1745" y="1537"/>
                    <a:pt x="1745" y="1545"/>
                    <a:pt x="1742" y="1549"/>
                  </a:cubicBezTo>
                  <a:cubicBezTo>
                    <a:pt x="1735" y="1556"/>
                    <a:pt x="1730" y="1567"/>
                    <a:pt x="1723" y="1574"/>
                  </a:cubicBezTo>
                  <a:cubicBezTo>
                    <a:pt x="1720" y="1585"/>
                    <a:pt x="1713" y="1593"/>
                    <a:pt x="1705" y="1603"/>
                  </a:cubicBezTo>
                  <a:cubicBezTo>
                    <a:pt x="1698" y="1611"/>
                    <a:pt x="1694" y="1622"/>
                    <a:pt x="1683" y="1629"/>
                  </a:cubicBezTo>
                  <a:cubicBezTo>
                    <a:pt x="1683" y="1629"/>
                    <a:pt x="1679" y="1633"/>
                    <a:pt x="1683" y="1637"/>
                  </a:cubicBezTo>
                  <a:cubicBezTo>
                    <a:pt x="1683" y="1640"/>
                    <a:pt x="1679" y="1644"/>
                    <a:pt x="1676" y="1647"/>
                  </a:cubicBezTo>
                  <a:cubicBezTo>
                    <a:pt x="1669" y="1651"/>
                    <a:pt x="1664" y="1655"/>
                    <a:pt x="1664" y="1662"/>
                  </a:cubicBezTo>
                  <a:cubicBezTo>
                    <a:pt x="1661" y="1673"/>
                    <a:pt x="1654" y="1681"/>
                    <a:pt x="1647" y="1688"/>
                  </a:cubicBezTo>
                  <a:cubicBezTo>
                    <a:pt x="1642" y="1695"/>
                    <a:pt x="1635" y="1703"/>
                    <a:pt x="1632" y="1710"/>
                  </a:cubicBezTo>
                  <a:cubicBezTo>
                    <a:pt x="1628" y="1710"/>
                    <a:pt x="1628" y="1713"/>
                    <a:pt x="1625" y="1717"/>
                  </a:cubicBezTo>
                  <a:cubicBezTo>
                    <a:pt x="1625" y="1721"/>
                    <a:pt x="1617" y="1725"/>
                    <a:pt x="1617" y="1725"/>
                  </a:cubicBezTo>
                  <a:cubicBezTo>
                    <a:pt x="1617" y="1732"/>
                    <a:pt x="1613" y="1732"/>
                    <a:pt x="1613" y="1735"/>
                  </a:cubicBezTo>
                  <a:cubicBezTo>
                    <a:pt x="1606" y="1747"/>
                    <a:pt x="1595" y="1761"/>
                    <a:pt x="1588" y="1772"/>
                  </a:cubicBezTo>
                  <a:cubicBezTo>
                    <a:pt x="1584" y="1772"/>
                    <a:pt x="1581" y="1776"/>
                    <a:pt x="1581" y="1779"/>
                  </a:cubicBezTo>
                  <a:cubicBezTo>
                    <a:pt x="1581" y="1787"/>
                    <a:pt x="1576" y="1791"/>
                    <a:pt x="1573" y="1794"/>
                  </a:cubicBezTo>
                  <a:cubicBezTo>
                    <a:pt x="1566" y="1801"/>
                    <a:pt x="1562" y="1805"/>
                    <a:pt x="1559" y="1813"/>
                  </a:cubicBezTo>
                  <a:cubicBezTo>
                    <a:pt x="1532" y="1849"/>
                    <a:pt x="1503" y="1886"/>
                    <a:pt x="1478" y="1926"/>
                  </a:cubicBezTo>
                  <a:cubicBezTo>
                    <a:pt x="1474" y="1930"/>
                    <a:pt x="1471" y="1933"/>
                    <a:pt x="1466" y="1941"/>
                  </a:cubicBezTo>
                  <a:cubicBezTo>
                    <a:pt x="1463" y="1945"/>
                    <a:pt x="1456" y="1952"/>
                    <a:pt x="1452" y="1959"/>
                  </a:cubicBezTo>
                  <a:cubicBezTo>
                    <a:pt x="1444" y="1970"/>
                    <a:pt x="1434" y="1985"/>
                    <a:pt x="1422" y="1996"/>
                  </a:cubicBezTo>
                  <a:cubicBezTo>
                    <a:pt x="1422" y="1999"/>
                    <a:pt x="1419" y="1999"/>
                    <a:pt x="1419" y="2003"/>
                  </a:cubicBezTo>
                  <a:cubicBezTo>
                    <a:pt x="1415" y="2014"/>
                    <a:pt x="1412" y="2025"/>
                    <a:pt x="1405" y="2033"/>
                  </a:cubicBezTo>
                  <a:lnTo>
                    <a:pt x="1400" y="2036"/>
                  </a:lnTo>
                  <a:cubicBezTo>
                    <a:pt x="1400" y="2043"/>
                    <a:pt x="1393" y="2051"/>
                    <a:pt x="1390" y="2055"/>
                  </a:cubicBezTo>
                  <a:cubicBezTo>
                    <a:pt x="1383" y="2062"/>
                    <a:pt x="1383" y="2069"/>
                    <a:pt x="1378" y="2077"/>
                  </a:cubicBezTo>
                  <a:cubicBezTo>
                    <a:pt x="1356" y="2102"/>
                    <a:pt x="1334" y="2128"/>
                    <a:pt x="1317" y="2157"/>
                  </a:cubicBezTo>
                  <a:cubicBezTo>
                    <a:pt x="1312" y="2168"/>
                    <a:pt x="1302" y="2175"/>
                    <a:pt x="1302" y="2190"/>
                  </a:cubicBezTo>
                  <a:lnTo>
                    <a:pt x="1298" y="2194"/>
                  </a:lnTo>
                  <a:cubicBezTo>
                    <a:pt x="1283" y="2212"/>
                    <a:pt x="1273" y="2234"/>
                    <a:pt x="1258" y="2253"/>
                  </a:cubicBezTo>
                  <a:cubicBezTo>
                    <a:pt x="1254" y="2256"/>
                    <a:pt x="1254" y="2256"/>
                    <a:pt x="1254" y="2260"/>
                  </a:cubicBezTo>
                  <a:lnTo>
                    <a:pt x="1251" y="2260"/>
                  </a:lnTo>
                  <a:cubicBezTo>
                    <a:pt x="1258" y="2263"/>
                    <a:pt x="1251" y="2271"/>
                    <a:pt x="1251" y="2271"/>
                  </a:cubicBezTo>
                  <a:cubicBezTo>
                    <a:pt x="1236" y="2289"/>
                    <a:pt x="1224" y="2307"/>
                    <a:pt x="1214" y="2326"/>
                  </a:cubicBezTo>
                  <a:lnTo>
                    <a:pt x="1210" y="2329"/>
                  </a:lnTo>
                  <a:cubicBezTo>
                    <a:pt x="1202" y="2341"/>
                    <a:pt x="1199" y="2351"/>
                    <a:pt x="1192" y="2363"/>
                  </a:cubicBezTo>
                  <a:lnTo>
                    <a:pt x="1188" y="2366"/>
                  </a:lnTo>
                  <a:cubicBezTo>
                    <a:pt x="1185" y="2373"/>
                    <a:pt x="1180" y="2385"/>
                    <a:pt x="1177" y="2392"/>
                  </a:cubicBezTo>
                  <a:cubicBezTo>
                    <a:pt x="1173" y="2395"/>
                    <a:pt x="1170" y="2395"/>
                    <a:pt x="1170" y="2399"/>
                  </a:cubicBezTo>
                  <a:cubicBezTo>
                    <a:pt x="1166" y="2410"/>
                    <a:pt x="1158" y="2421"/>
                    <a:pt x="1151" y="2432"/>
                  </a:cubicBezTo>
                  <a:cubicBezTo>
                    <a:pt x="1148" y="2439"/>
                    <a:pt x="1141" y="2447"/>
                    <a:pt x="1136" y="2454"/>
                  </a:cubicBezTo>
                  <a:cubicBezTo>
                    <a:pt x="1141" y="2451"/>
                    <a:pt x="1144" y="2447"/>
                    <a:pt x="1148" y="2443"/>
                  </a:cubicBezTo>
                  <a:lnTo>
                    <a:pt x="1148" y="2443"/>
                  </a:lnTo>
                  <a:cubicBezTo>
                    <a:pt x="1148" y="2447"/>
                    <a:pt x="1144" y="2451"/>
                    <a:pt x="1141" y="2454"/>
                  </a:cubicBezTo>
                  <a:cubicBezTo>
                    <a:pt x="1136" y="2458"/>
                    <a:pt x="1133" y="2461"/>
                    <a:pt x="1133" y="2465"/>
                  </a:cubicBezTo>
                  <a:cubicBezTo>
                    <a:pt x="1133" y="2469"/>
                    <a:pt x="1129" y="2473"/>
                    <a:pt x="1129" y="2476"/>
                  </a:cubicBezTo>
                  <a:cubicBezTo>
                    <a:pt x="1129" y="2480"/>
                    <a:pt x="1122" y="2483"/>
                    <a:pt x="1122" y="2487"/>
                  </a:cubicBezTo>
                  <a:lnTo>
                    <a:pt x="1111" y="2498"/>
                  </a:lnTo>
                  <a:cubicBezTo>
                    <a:pt x="1114" y="2498"/>
                    <a:pt x="1119" y="2495"/>
                    <a:pt x="1122" y="2495"/>
                  </a:cubicBezTo>
                  <a:cubicBezTo>
                    <a:pt x="1119" y="2498"/>
                    <a:pt x="1119" y="2502"/>
                    <a:pt x="1114" y="2502"/>
                  </a:cubicBezTo>
                  <a:cubicBezTo>
                    <a:pt x="1104" y="2517"/>
                    <a:pt x="1097" y="2535"/>
                    <a:pt x="1085" y="2549"/>
                  </a:cubicBezTo>
                  <a:cubicBezTo>
                    <a:pt x="1082" y="2549"/>
                    <a:pt x="1082" y="2549"/>
                    <a:pt x="1082" y="2553"/>
                  </a:cubicBezTo>
                  <a:cubicBezTo>
                    <a:pt x="1078" y="2561"/>
                    <a:pt x="1078" y="2568"/>
                    <a:pt x="1070" y="2571"/>
                  </a:cubicBezTo>
                  <a:cubicBezTo>
                    <a:pt x="1067" y="2579"/>
                    <a:pt x="1067" y="2586"/>
                    <a:pt x="1060" y="2593"/>
                  </a:cubicBezTo>
                  <a:cubicBezTo>
                    <a:pt x="1060" y="2593"/>
                    <a:pt x="1056" y="2597"/>
                    <a:pt x="1056" y="2601"/>
                  </a:cubicBezTo>
                  <a:cubicBezTo>
                    <a:pt x="1056" y="2608"/>
                    <a:pt x="1048" y="2612"/>
                    <a:pt x="1045" y="2619"/>
                  </a:cubicBezTo>
                  <a:cubicBezTo>
                    <a:pt x="1041" y="2623"/>
                    <a:pt x="1038" y="2630"/>
                    <a:pt x="1034" y="2637"/>
                  </a:cubicBezTo>
                  <a:cubicBezTo>
                    <a:pt x="1026" y="2641"/>
                    <a:pt x="1026" y="2652"/>
                    <a:pt x="1023" y="2659"/>
                  </a:cubicBezTo>
                  <a:cubicBezTo>
                    <a:pt x="1019" y="2674"/>
                    <a:pt x="1004" y="2685"/>
                    <a:pt x="997" y="2700"/>
                  </a:cubicBezTo>
                  <a:cubicBezTo>
                    <a:pt x="994" y="2711"/>
                    <a:pt x="987" y="2718"/>
                    <a:pt x="982" y="2729"/>
                  </a:cubicBezTo>
                  <a:cubicBezTo>
                    <a:pt x="979" y="2737"/>
                    <a:pt x="972" y="2744"/>
                    <a:pt x="965" y="2751"/>
                  </a:cubicBezTo>
                  <a:cubicBezTo>
                    <a:pt x="960" y="2759"/>
                    <a:pt x="953" y="2766"/>
                    <a:pt x="950" y="2773"/>
                  </a:cubicBezTo>
                  <a:cubicBezTo>
                    <a:pt x="943" y="2784"/>
                    <a:pt x="935" y="2795"/>
                    <a:pt x="928" y="2806"/>
                  </a:cubicBezTo>
                  <a:cubicBezTo>
                    <a:pt x="924" y="2813"/>
                    <a:pt x="924" y="2817"/>
                    <a:pt x="921" y="2821"/>
                  </a:cubicBezTo>
                  <a:lnTo>
                    <a:pt x="916" y="2825"/>
                  </a:lnTo>
                  <a:cubicBezTo>
                    <a:pt x="916" y="2828"/>
                    <a:pt x="913" y="2832"/>
                    <a:pt x="909" y="2835"/>
                  </a:cubicBezTo>
                  <a:cubicBezTo>
                    <a:pt x="902" y="2850"/>
                    <a:pt x="887" y="2865"/>
                    <a:pt x="880" y="2879"/>
                  </a:cubicBezTo>
                  <a:cubicBezTo>
                    <a:pt x="877" y="2883"/>
                    <a:pt x="872" y="2891"/>
                    <a:pt x="869" y="2891"/>
                  </a:cubicBezTo>
                  <a:cubicBezTo>
                    <a:pt x="865" y="2894"/>
                    <a:pt x="862" y="2898"/>
                    <a:pt x="862" y="2905"/>
                  </a:cubicBezTo>
                  <a:cubicBezTo>
                    <a:pt x="858" y="2909"/>
                    <a:pt x="858" y="2913"/>
                    <a:pt x="855" y="2916"/>
                  </a:cubicBezTo>
                  <a:cubicBezTo>
                    <a:pt x="850" y="2923"/>
                    <a:pt x="847" y="2927"/>
                    <a:pt x="847" y="2931"/>
                  </a:cubicBezTo>
                  <a:cubicBezTo>
                    <a:pt x="843" y="2935"/>
                    <a:pt x="840" y="2938"/>
                    <a:pt x="840" y="2942"/>
                  </a:cubicBezTo>
                  <a:cubicBezTo>
                    <a:pt x="840" y="2945"/>
                    <a:pt x="836" y="2945"/>
                    <a:pt x="833" y="2949"/>
                  </a:cubicBezTo>
                  <a:lnTo>
                    <a:pt x="828" y="2953"/>
                  </a:lnTo>
                  <a:cubicBezTo>
                    <a:pt x="828" y="2957"/>
                    <a:pt x="825" y="2957"/>
                    <a:pt x="825" y="2964"/>
                  </a:cubicBezTo>
                  <a:cubicBezTo>
                    <a:pt x="825" y="2964"/>
                    <a:pt x="821" y="2967"/>
                    <a:pt x="818" y="2971"/>
                  </a:cubicBezTo>
                  <a:cubicBezTo>
                    <a:pt x="814" y="2975"/>
                    <a:pt x="814" y="2979"/>
                    <a:pt x="811" y="2982"/>
                  </a:cubicBezTo>
                  <a:cubicBezTo>
                    <a:pt x="803" y="2993"/>
                    <a:pt x="796" y="3004"/>
                    <a:pt x="784" y="3015"/>
                  </a:cubicBezTo>
                  <a:cubicBezTo>
                    <a:pt x="784" y="3019"/>
                    <a:pt x="781" y="3019"/>
                    <a:pt x="777" y="3026"/>
                  </a:cubicBezTo>
                  <a:cubicBezTo>
                    <a:pt x="777" y="3030"/>
                    <a:pt x="770" y="3033"/>
                    <a:pt x="770" y="3037"/>
                  </a:cubicBezTo>
                  <a:cubicBezTo>
                    <a:pt x="767" y="3048"/>
                    <a:pt x="755" y="3055"/>
                    <a:pt x="752" y="3067"/>
                  </a:cubicBezTo>
                  <a:cubicBezTo>
                    <a:pt x="745" y="3074"/>
                    <a:pt x="740" y="3081"/>
                    <a:pt x="733" y="3085"/>
                  </a:cubicBezTo>
                  <a:cubicBezTo>
                    <a:pt x="730" y="3092"/>
                    <a:pt x="723" y="3103"/>
                    <a:pt x="718" y="3111"/>
                  </a:cubicBezTo>
                  <a:cubicBezTo>
                    <a:pt x="711" y="3114"/>
                    <a:pt x="708" y="3121"/>
                    <a:pt x="701" y="3129"/>
                  </a:cubicBezTo>
                  <a:cubicBezTo>
                    <a:pt x="696" y="3136"/>
                    <a:pt x="693" y="3143"/>
                    <a:pt x="686" y="3151"/>
                  </a:cubicBezTo>
                  <a:cubicBezTo>
                    <a:pt x="679" y="3155"/>
                    <a:pt x="674" y="3165"/>
                    <a:pt x="671" y="3169"/>
                  </a:cubicBezTo>
                  <a:cubicBezTo>
                    <a:pt x="664" y="3177"/>
                    <a:pt x="664" y="3187"/>
                    <a:pt x="657" y="3191"/>
                  </a:cubicBezTo>
                  <a:cubicBezTo>
                    <a:pt x="652" y="3195"/>
                    <a:pt x="652" y="3195"/>
                    <a:pt x="652" y="3199"/>
                  </a:cubicBezTo>
                  <a:cubicBezTo>
                    <a:pt x="652" y="3202"/>
                    <a:pt x="652" y="3206"/>
                    <a:pt x="645" y="3209"/>
                  </a:cubicBezTo>
                  <a:cubicBezTo>
                    <a:pt x="645" y="3209"/>
                    <a:pt x="642" y="3213"/>
                    <a:pt x="642" y="3217"/>
                  </a:cubicBezTo>
                  <a:cubicBezTo>
                    <a:pt x="642" y="3221"/>
                    <a:pt x="638" y="3224"/>
                    <a:pt x="635" y="3228"/>
                  </a:cubicBezTo>
                  <a:cubicBezTo>
                    <a:pt x="635" y="3228"/>
                    <a:pt x="630" y="3231"/>
                    <a:pt x="627" y="3231"/>
                  </a:cubicBezTo>
                  <a:lnTo>
                    <a:pt x="627" y="3239"/>
                  </a:lnTo>
                  <a:cubicBezTo>
                    <a:pt x="608" y="3257"/>
                    <a:pt x="601" y="3279"/>
                    <a:pt x="586" y="3297"/>
                  </a:cubicBezTo>
                  <a:cubicBezTo>
                    <a:pt x="583" y="3301"/>
                    <a:pt x="576" y="3305"/>
                    <a:pt x="576" y="3312"/>
                  </a:cubicBezTo>
                  <a:cubicBezTo>
                    <a:pt x="572" y="3319"/>
                    <a:pt x="564" y="3323"/>
                    <a:pt x="561" y="3331"/>
                  </a:cubicBezTo>
                  <a:cubicBezTo>
                    <a:pt x="557" y="3338"/>
                    <a:pt x="550" y="3341"/>
                    <a:pt x="547" y="3349"/>
                  </a:cubicBezTo>
                  <a:cubicBezTo>
                    <a:pt x="547" y="3353"/>
                    <a:pt x="539" y="3356"/>
                    <a:pt x="542" y="3360"/>
                  </a:cubicBezTo>
                  <a:lnTo>
                    <a:pt x="539" y="3360"/>
                  </a:lnTo>
                  <a:cubicBezTo>
                    <a:pt x="535" y="3363"/>
                    <a:pt x="535" y="3367"/>
                    <a:pt x="532" y="3371"/>
                  </a:cubicBezTo>
                  <a:cubicBezTo>
                    <a:pt x="532" y="3375"/>
                    <a:pt x="525" y="3378"/>
                    <a:pt x="525" y="3382"/>
                  </a:cubicBezTo>
                  <a:lnTo>
                    <a:pt x="520" y="3385"/>
                  </a:lnTo>
                  <a:cubicBezTo>
                    <a:pt x="520" y="3389"/>
                    <a:pt x="513" y="3393"/>
                    <a:pt x="513" y="3397"/>
                  </a:cubicBezTo>
                  <a:cubicBezTo>
                    <a:pt x="513" y="3400"/>
                    <a:pt x="510" y="3404"/>
                    <a:pt x="506" y="3407"/>
                  </a:cubicBezTo>
                  <a:lnTo>
                    <a:pt x="503" y="3411"/>
                  </a:lnTo>
                  <a:cubicBezTo>
                    <a:pt x="503" y="3415"/>
                    <a:pt x="498" y="3419"/>
                    <a:pt x="495" y="3419"/>
                  </a:cubicBezTo>
                  <a:cubicBezTo>
                    <a:pt x="488" y="3422"/>
                    <a:pt x="491" y="3426"/>
                    <a:pt x="488" y="3429"/>
                  </a:cubicBezTo>
                  <a:cubicBezTo>
                    <a:pt x="484" y="3433"/>
                    <a:pt x="484" y="3437"/>
                    <a:pt x="481" y="3437"/>
                  </a:cubicBezTo>
                  <a:cubicBezTo>
                    <a:pt x="476" y="3441"/>
                    <a:pt x="481" y="3444"/>
                    <a:pt x="473" y="3444"/>
                  </a:cubicBezTo>
                  <a:lnTo>
                    <a:pt x="473" y="3448"/>
                  </a:lnTo>
                  <a:cubicBezTo>
                    <a:pt x="481" y="3451"/>
                    <a:pt x="469" y="3459"/>
                    <a:pt x="473" y="3463"/>
                  </a:cubicBezTo>
                  <a:cubicBezTo>
                    <a:pt x="475" y="3464"/>
                    <a:pt x="477" y="3464"/>
                    <a:pt x="479" y="3464"/>
                  </a:cubicBezTo>
                  <a:cubicBezTo>
                    <a:pt x="483" y="3464"/>
                    <a:pt x="485" y="3462"/>
                    <a:pt x="488" y="3459"/>
                  </a:cubicBezTo>
                  <a:cubicBezTo>
                    <a:pt x="495" y="3444"/>
                    <a:pt x="506" y="3437"/>
                    <a:pt x="517" y="3426"/>
                  </a:cubicBezTo>
                  <a:cubicBezTo>
                    <a:pt x="520" y="3419"/>
                    <a:pt x="525" y="3411"/>
                    <a:pt x="532" y="3411"/>
                  </a:cubicBezTo>
                  <a:cubicBezTo>
                    <a:pt x="532" y="3407"/>
                    <a:pt x="535" y="3407"/>
                    <a:pt x="535" y="3404"/>
                  </a:cubicBezTo>
                  <a:cubicBezTo>
                    <a:pt x="532" y="3400"/>
                    <a:pt x="535" y="3397"/>
                    <a:pt x="539" y="3393"/>
                  </a:cubicBezTo>
                  <a:cubicBezTo>
                    <a:pt x="550" y="3378"/>
                    <a:pt x="561" y="3363"/>
                    <a:pt x="572" y="3349"/>
                  </a:cubicBezTo>
                  <a:cubicBezTo>
                    <a:pt x="579" y="3341"/>
                    <a:pt x="579" y="3341"/>
                    <a:pt x="586" y="3338"/>
                  </a:cubicBezTo>
                  <a:cubicBezTo>
                    <a:pt x="591" y="3327"/>
                    <a:pt x="591" y="3327"/>
                    <a:pt x="601" y="3312"/>
                  </a:cubicBezTo>
                  <a:cubicBezTo>
                    <a:pt x="613" y="3319"/>
                    <a:pt x="613" y="3327"/>
                    <a:pt x="601" y="3341"/>
                  </a:cubicBezTo>
                  <a:cubicBezTo>
                    <a:pt x="601" y="3345"/>
                    <a:pt x="594" y="3345"/>
                    <a:pt x="594" y="3353"/>
                  </a:cubicBezTo>
                  <a:cubicBezTo>
                    <a:pt x="594" y="3356"/>
                    <a:pt x="586" y="3360"/>
                    <a:pt x="583" y="3367"/>
                  </a:cubicBezTo>
                  <a:cubicBezTo>
                    <a:pt x="576" y="3378"/>
                    <a:pt x="569" y="3385"/>
                    <a:pt x="561" y="3397"/>
                  </a:cubicBezTo>
                  <a:cubicBezTo>
                    <a:pt x="554" y="3404"/>
                    <a:pt x="550" y="3419"/>
                    <a:pt x="539" y="3426"/>
                  </a:cubicBezTo>
                  <a:cubicBezTo>
                    <a:pt x="539" y="3429"/>
                    <a:pt x="535" y="3433"/>
                    <a:pt x="532" y="3433"/>
                  </a:cubicBezTo>
                  <a:cubicBezTo>
                    <a:pt x="528" y="3437"/>
                    <a:pt x="525" y="3441"/>
                    <a:pt x="525" y="3448"/>
                  </a:cubicBezTo>
                  <a:lnTo>
                    <a:pt x="525" y="3451"/>
                  </a:lnTo>
                  <a:cubicBezTo>
                    <a:pt x="517" y="3451"/>
                    <a:pt x="517" y="3459"/>
                    <a:pt x="513" y="3463"/>
                  </a:cubicBezTo>
                  <a:cubicBezTo>
                    <a:pt x="510" y="3466"/>
                    <a:pt x="506" y="3466"/>
                    <a:pt x="503" y="3470"/>
                  </a:cubicBezTo>
                  <a:lnTo>
                    <a:pt x="498" y="3473"/>
                  </a:lnTo>
                  <a:cubicBezTo>
                    <a:pt x="498" y="3481"/>
                    <a:pt x="491" y="3488"/>
                    <a:pt x="488" y="3492"/>
                  </a:cubicBezTo>
                  <a:cubicBezTo>
                    <a:pt x="484" y="3495"/>
                    <a:pt x="484" y="3499"/>
                    <a:pt x="481" y="3503"/>
                  </a:cubicBezTo>
                  <a:lnTo>
                    <a:pt x="469" y="3514"/>
                  </a:lnTo>
                  <a:cubicBezTo>
                    <a:pt x="473" y="3517"/>
                    <a:pt x="466" y="3517"/>
                    <a:pt x="462" y="3521"/>
                  </a:cubicBezTo>
                  <a:cubicBezTo>
                    <a:pt x="459" y="3525"/>
                    <a:pt x="459" y="3529"/>
                    <a:pt x="454" y="3532"/>
                  </a:cubicBezTo>
                  <a:cubicBezTo>
                    <a:pt x="451" y="3536"/>
                    <a:pt x="447" y="3539"/>
                    <a:pt x="447" y="3543"/>
                  </a:cubicBezTo>
                  <a:cubicBezTo>
                    <a:pt x="432" y="3561"/>
                    <a:pt x="418" y="3580"/>
                    <a:pt x="403" y="3598"/>
                  </a:cubicBezTo>
                  <a:cubicBezTo>
                    <a:pt x="400" y="3605"/>
                    <a:pt x="393" y="3613"/>
                    <a:pt x="388" y="3620"/>
                  </a:cubicBezTo>
                  <a:cubicBezTo>
                    <a:pt x="385" y="3627"/>
                    <a:pt x="381" y="3639"/>
                    <a:pt x="378" y="3646"/>
                  </a:cubicBezTo>
                  <a:cubicBezTo>
                    <a:pt x="374" y="3657"/>
                    <a:pt x="363" y="3668"/>
                    <a:pt x="359" y="3683"/>
                  </a:cubicBezTo>
                  <a:cubicBezTo>
                    <a:pt x="356" y="3683"/>
                    <a:pt x="356" y="3686"/>
                    <a:pt x="352" y="3686"/>
                  </a:cubicBezTo>
                  <a:cubicBezTo>
                    <a:pt x="349" y="3690"/>
                    <a:pt x="337" y="3701"/>
                    <a:pt x="337" y="3708"/>
                  </a:cubicBezTo>
                  <a:cubicBezTo>
                    <a:pt x="334" y="3708"/>
                    <a:pt x="327" y="3723"/>
                    <a:pt x="322" y="3723"/>
                  </a:cubicBezTo>
                  <a:cubicBezTo>
                    <a:pt x="319" y="3734"/>
                    <a:pt x="312" y="3737"/>
                    <a:pt x="308" y="3745"/>
                  </a:cubicBezTo>
                  <a:cubicBezTo>
                    <a:pt x="297" y="3759"/>
                    <a:pt x="300" y="3763"/>
                    <a:pt x="283" y="3778"/>
                  </a:cubicBezTo>
                  <a:cubicBezTo>
                    <a:pt x="283" y="3778"/>
                    <a:pt x="283" y="3781"/>
                    <a:pt x="278" y="3781"/>
                  </a:cubicBezTo>
                  <a:cubicBezTo>
                    <a:pt x="278" y="3793"/>
                    <a:pt x="268" y="3796"/>
                    <a:pt x="268" y="3803"/>
                  </a:cubicBezTo>
                  <a:cubicBezTo>
                    <a:pt x="268" y="3807"/>
                    <a:pt x="264" y="3807"/>
                    <a:pt x="264" y="3807"/>
                  </a:cubicBezTo>
                  <a:cubicBezTo>
                    <a:pt x="256" y="3815"/>
                    <a:pt x="249" y="3822"/>
                    <a:pt x="246" y="3829"/>
                  </a:cubicBezTo>
                  <a:cubicBezTo>
                    <a:pt x="242" y="3840"/>
                    <a:pt x="234" y="3844"/>
                    <a:pt x="231" y="3851"/>
                  </a:cubicBezTo>
                  <a:cubicBezTo>
                    <a:pt x="227" y="3859"/>
                    <a:pt x="224" y="3862"/>
                    <a:pt x="224" y="3869"/>
                  </a:cubicBezTo>
                  <a:cubicBezTo>
                    <a:pt x="220" y="3873"/>
                    <a:pt x="212" y="3873"/>
                    <a:pt x="212" y="3877"/>
                  </a:cubicBezTo>
                  <a:cubicBezTo>
                    <a:pt x="209" y="3884"/>
                    <a:pt x="205" y="3891"/>
                    <a:pt x="198" y="3895"/>
                  </a:cubicBezTo>
                  <a:cubicBezTo>
                    <a:pt x="190" y="3903"/>
                    <a:pt x="183" y="3910"/>
                    <a:pt x="180" y="3917"/>
                  </a:cubicBezTo>
                  <a:cubicBezTo>
                    <a:pt x="173" y="3932"/>
                    <a:pt x="165" y="3943"/>
                    <a:pt x="158" y="3954"/>
                  </a:cubicBezTo>
                  <a:cubicBezTo>
                    <a:pt x="146" y="3965"/>
                    <a:pt x="143" y="3979"/>
                    <a:pt x="129" y="3991"/>
                  </a:cubicBezTo>
                  <a:cubicBezTo>
                    <a:pt x="129" y="3998"/>
                    <a:pt x="124" y="3998"/>
                    <a:pt x="121" y="4001"/>
                  </a:cubicBezTo>
                  <a:cubicBezTo>
                    <a:pt x="117" y="4005"/>
                    <a:pt x="117" y="4013"/>
                    <a:pt x="114" y="4013"/>
                  </a:cubicBezTo>
                  <a:cubicBezTo>
                    <a:pt x="110" y="4013"/>
                    <a:pt x="114" y="4020"/>
                    <a:pt x="110" y="4023"/>
                  </a:cubicBezTo>
                  <a:cubicBezTo>
                    <a:pt x="95" y="4031"/>
                    <a:pt x="92" y="4042"/>
                    <a:pt x="80" y="4053"/>
                  </a:cubicBezTo>
                  <a:cubicBezTo>
                    <a:pt x="80" y="4057"/>
                    <a:pt x="77" y="4060"/>
                    <a:pt x="77" y="4064"/>
                  </a:cubicBezTo>
                  <a:cubicBezTo>
                    <a:pt x="66" y="4067"/>
                    <a:pt x="66" y="4075"/>
                    <a:pt x="66" y="4082"/>
                  </a:cubicBezTo>
                  <a:cubicBezTo>
                    <a:pt x="63" y="4089"/>
                    <a:pt x="66" y="4101"/>
                    <a:pt x="58" y="4108"/>
                  </a:cubicBezTo>
                  <a:lnTo>
                    <a:pt x="58" y="4111"/>
                  </a:lnTo>
                  <a:cubicBezTo>
                    <a:pt x="63" y="4115"/>
                    <a:pt x="58" y="4119"/>
                    <a:pt x="55" y="4126"/>
                  </a:cubicBezTo>
                  <a:cubicBezTo>
                    <a:pt x="53" y="4130"/>
                    <a:pt x="49" y="4132"/>
                    <a:pt x="46" y="4132"/>
                  </a:cubicBezTo>
                  <a:cubicBezTo>
                    <a:pt x="44" y="4132"/>
                    <a:pt x="42" y="4131"/>
                    <a:pt x="41" y="4130"/>
                  </a:cubicBezTo>
                  <a:cubicBezTo>
                    <a:pt x="36" y="4145"/>
                    <a:pt x="33" y="4155"/>
                    <a:pt x="26" y="4167"/>
                  </a:cubicBezTo>
                  <a:lnTo>
                    <a:pt x="26" y="4185"/>
                  </a:lnTo>
                  <a:lnTo>
                    <a:pt x="26" y="4189"/>
                  </a:lnTo>
                  <a:cubicBezTo>
                    <a:pt x="26" y="4192"/>
                    <a:pt x="22" y="4196"/>
                    <a:pt x="22" y="4199"/>
                  </a:cubicBezTo>
                  <a:cubicBezTo>
                    <a:pt x="29" y="4203"/>
                    <a:pt x="19" y="4211"/>
                    <a:pt x="19" y="4214"/>
                  </a:cubicBezTo>
                  <a:lnTo>
                    <a:pt x="19" y="4229"/>
                  </a:lnTo>
                  <a:cubicBezTo>
                    <a:pt x="19" y="4233"/>
                    <a:pt x="26" y="4233"/>
                    <a:pt x="26" y="4240"/>
                  </a:cubicBezTo>
                  <a:cubicBezTo>
                    <a:pt x="22" y="4243"/>
                    <a:pt x="22" y="4251"/>
                    <a:pt x="22" y="4258"/>
                  </a:cubicBezTo>
                  <a:cubicBezTo>
                    <a:pt x="26" y="4262"/>
                    <a:pt x="29" y="4269"/>
                    <a:pt x="26" y="4277"/>
                  </a:cubicBezTo>
                  <a:cubicBezTo>
                    <a:pt x="29" y="4284"/>
                    <a:pt x="22" y="4287"/>
                    <a:pt x="22" y="4295"/>
                  </a:cubicBezTo>
                  <a:cubicBezTo>
                    <a:pt x="22" y="4299"/>
                    <a:pt x="22" y="4306"/>
                    <a:pt x="19" y="4309"/>
                  </a:cubicBezTo>
                  <a:cubicBezTo>
                    <a:pt x="19" y="4321"/>
                    <a:pt x="14" y="4335"/>
                    <a:pt x="19" y="4343"/>
                  </a:cubicBezTo>
                  <a:cubicBezTo>
                    <a:pt x="22" y="4346"/>
                    <a:pt x="19" y="4346"/>
                    <a:pt x="19" y="4350"/>
                  </a:cubicBezTo>
                  <a:cubicBezTo>
                    <a:pt x="19" y="4353"/>
                    <a:pt x="14" y="4361"/>
                    <a:pt x="22" y="4361"/>
                  </a:cubicBezTo>
                  <a:lnTo>
                    <a:pt x="22" y="4372"/>
                  </a:lnTo>
                  <a:cubicBezTo>
                    <a:pt x="19" y="4372"/>
                    <a:pt x="19" y="4375"/>
                    <a:pt x="14" y="4379"/>
                  </a:cubicBezTo>
                  <a:cubicBezTo>
                    <a:pt x="19" y="4379"/>
                    <a:pt x="22" y="4379"/>
                    <a:pt x="19" y="4383"/>
                  </a:cubicBezTo>
                  <a:cubicBezTo>
                    <a:pt x="19" y="4390"/>
                    <a:pt x="19" y="4394"/>
                    <a:pt x="22" y="4394"/>
                  </a:cubicBezTo>
                  <a:lnTo>
                    <a:pt x="26" y="4397"/>
                  </a:lnTo>
                  <a:cubicBezTo>
                    <a:pt x="29" y="4405"/>
                    <a:pt x="33" y="4412"/>
                    <a:pt x="36" y="4416"/>
                  </a:cubicBezTo>
                  <a:cubicBezTo>
                    <a:pt x="36" y="4419"/>
                    <a:pt x="44" y="4416"/>
                    <a:pt x="44" y="4423"/>
                  </a:cubicBezTo>
                  <a:cubicBezTo>
                    <a:pt x="48" y="4423"/>
                    <a:pt x="48" y="4427"/>
                    <a:pt x="48" y="4431"/>
                  </a:cubicBezTo>
                  <a:lnTo>
                    <a:pt x="51" y="4434"/>
                  </a:lnTo>
                  <a:cubicBezTo>
                    <a:pt x="53" y="4433"/>
                    <a:pt x="55" y="4433"/>
                    <a:pt x="56" y="4433"/>
                  </a:cubicBezTo>
                  <a:cubicBezTo>
                    <a:pt x="58" y="4433"/>
                    <a:pt x="58" y="4435"/>
                    <a:pt x="58" y="4438"/>
                  </a:cubicBezTo>
                  <a:cubicBezTo>
                    <a:pt x="63" y="4445"/>
                    <a:pt x="63" y="4453"/>
                    <a:pt x="66" y="4456"/>
                  </a:cubicBezTo>
                  <a:lnTo>
                    <a:pt x="70" y="4453"/>
                  </a:lnTo>
                  <a:cubicBezTo>
                    <a:pt x="73" y="4453"/>
                    <a:pt x="73" y="4456"/>
                    <a:pt x="77" y="4456"/>
                  </a:cubicBezTo>
                  <a:cubicBezTo>
                    <a:pt x="77" y="4467"/>
                    <a:pt x="88" y="4467"/>
                    <a:pt x="92" y="4467"/>
                  </a:cubicBezTo>
                  <a:lnTo>
                    <a:pt x="95" y="4471"/>
                  </a:lnTo>
                  <a:cubicBezTo>
                    <a:pt x="95" y="4473"/>
                    <a:pt x="97" y="4473"/>
                    <a:pt x="99" y="4473"/>
                  </a:cubicBezTo>
                  <a:cubicBezTo>
                    <a:pt x="100" y="4473"/>
                    <a:pt x="102" y="4473"/>
                    <a:pt x="102" y="4475"/>
                  </a:cubicBezTo>
                  <a:cubicBezTo>
                    <a:pt x="102" y="4477"/>
                    <a:pt x="103" y="4478"/>
                    <a:pt x="105" y="4478"/>
                  </a:cubicBezTo>
                  <a:cubicBezTo>
                    <a:pt x="106" y="4478"/>
                    <a:pt x="108" y="4477"/>
                    <a:pt x="109" y="4477"/>
                  </a:cubicBezTo>
                  <a:cubicBezTo>
                    <a:pt x="110" y="4477"/>
                    <a:pt x="110" y="4478"/>
                    <a:pt x="110" y="4478"/>
                  </a:cubicBezTo>
                  <a:cubicBezTo>
                    <a:pt x="114" y="4478"/>
                    <a:pt x="114" y="4482"/>
                    <a:pt x="114" y="4485"/>
                  </a:cubicBezTo>
                  <a:cubicBezTo>
                    <a:pt x="121" y="4489"/>
                    <a:pt x="132" y="4489"/>
                    <a:pt x="139" y="4493"/>
                  </a:cubicBezTo>
                  <a:lnTo>
                    <a:pt x="143" y="4497"/>
                  </a:lnTo>
                  <a:cubicBezTo>
                    <a:pt x="144" y="4496"/>
                    <a:pt x="146" y="4496"/>
                    <a:pt x="148" y="4496"/>
                  </a:cubicBezTo>
                  <a:cubicBezTo>
                    <a:pt x="153" y="4496"/>
                    <a:pt x="159" y="4498"/>
                    <a:pt x="165" y="4498"/>
                  </a:cubicBezTo>
                  <a:cubicBezTo>
                    <a:pt x="168" y="4498"/>
                    <a:pt x="170" y="4498"/>
                    <a:pt x="173" y="4497"/>
                  </a:cubicBezTo>
                  <a:lnTo>
                    <a:pt x="183" y="4497"/>
                  </a:lnTo>
                  <a:cubicBezTo>
                    <a:pt x="186" y="4497"/>
                    <a:pt x="189" y="4492"/>
                    <a:pt x="192" y="4492"/>
                  </a:cubicBezTo>
                  <a:cubicBezTo>
                    <a:pt x="193" y="4492"/>
                    <a:pt x="194" y="4492"/>
                    <a:pt x="195" y="4493"/>
                  </a:cubicBezTo>
                  <a:cubicBezTo>
                    <a:pt x="198" y="4482"/>
                    <a:pt x="209" y="4485"/>
                    <a:pt x="217" y="4478"/>
                  </a:cubicBezTo>
                  <a:lnTo>
                    <a:pt x="220" y="4478"/>
                  </a:lnTo>
                  <a:lnTo>
                    <a:pt x="220" y="4467"/>
                  </a:lnTo>
                  <a:cubicBezTo>
                    <a:pt x="224" y="4471"/>
                    <a:pt x="224" y="4471"/>
                    <a:pt x="227" y="4471"/>
                  </a:cubicBezTo>
                  <a:cubicBezTo>
                    <a:pt x="230" y="4471"/>
                    <a:pt x="230" y="4473"/>
                    <a:pt x="232" y="4473"/>
                  </a:cubicBezTo>
                  <a:cubicBezTo>
                    <a:pt x="232" y="4473"/>
                    <a:pt x="233" y="4472"/>
                    <a:pt x="234" y="4471"/>
                  </a:cubicBezTo>
                  <a:cubicBezTo>
                    <a:pt x="236" y="4469"/>
                    <a:pt x="238" y="4468"/>
                    <a:pt x="239" y="4468"/>
                  </a:cubicBezTo>
                  <a:cubicBezTo>
                    <a:pt x="241" y="4468"/>
                    <a:pt x="242" y="4470"/>
                    <a:pt x="242" y="4475"/>
                  </a:cubicBezTo>
                  <a:cubicBezTo>
                    <a:pt x="242" y="4478"/>
                    <a:pt x="253" y="4478"/>
                    <a:pt x="246" y="4485"/>
                  </a:cubicBezTo>
                  <a:cubicBezTo>
                    <a:pt x="249" y="4493"/>
                    <a:pt x="242" y="4500"/>
                    <a:pt x="242" y="4507"/>
                  </a:cubicBezTo>
                  <a:cubicBezTo>
                    <a:pt x="239" y="4515"/>
                    <a:pt x="231" y="4519"/>
                    <a:pt x="234" y="4522"/>
                  </a:cubicBezTo>
                  <a:lnTo>
                    <a:pt x="231" y="4522"/>
                  </a:lnTo>
                  <a:cubicBezTo>
                    <a:pt x="224" y="4533"/>
                    <a:pt x="220" y="4541"/>
                    <a:pt x="227" y="4548"/>
                  </a:cubicBezTo>
                  <a:cubicBezTo>
                    <a:pt x="231" y="4555"/>
                    <a:pt x="227" y="4563"/>
                    <a:pt x="224" y="4566"/>
                  </a:cubicBezTo>
                  <a:cubicBezTo>
                    <a:pt x="218" y="4566"/>
                    <a:pt x="214" y="4574"/>
                    <a:pt x="208" y="4574"/>
                  </a:cubicBezTo>
                  <a:cubicBezTo>
                    <a:pt x="207" y="4574"/>
                    <a:pt x="206" y="4574"/>
                    <a:pt x="205" y="4573"/>
                  </a:cubicBezTo>
                  <a:lnTo>
                    <a:pt x="202" y="4573"/>
                  </a:lnTo>
                  <a:cubicBezTo>
                    <a:pt x="198" y="4581"/>
                    <a:pt x="195" y="4581"/>
                    <a:pt x="190" y="4581"/>
                  </a:cubicBezTo>
                  <a:cubicBezTo>
                    <a:pt x="185" y="4583"/>
                    <a:pt x="179" y="4584"/>
                    <a:pt x="172" y="4584"/>
                  </a:cubicBezTo>
                  <a:cubicBezTo>
                    <a:pt x="166" y="4584"/>
                    <a:pt x="159" y="4583"/>
                    <a:pt x="154" y="4581"/>
                  </a:cubicBezTo>
                  <a:cubicBezTo>
                    <a:pt x="158" y="4577"/>
                    <a:pt x="158" y="4573"/>
                    <a:pt x="154" y="4573"/>
                  </a:cubicBezTo>
                  <a:lnTo>
                    <a:pt x="151" y="4577"/>
                  </a:lnTo>
                  <a:cubicBezTo>
                    <a:pt x="147" y="4580"/>
                    <a:pt x="143" y="4583"/>
                    <a:pt x="138" y="4583"/>
                  </a:cubicBezTo>
                  <a:cubicBezTo>
                    <a:pt x="136" y="4583"/>
                    <a:pt x="134" y="4582"/>
                    <a:pt x="132" y="4581"/>
                  </a:cubicBezTo>
                  <a:lnTo>
                    <a:pt x="132" y="4573"/>
                  </a:lnTo>
                  <a:cubicBezTo>
                    <a:pt x="132" y="4577"/>
                    <a:pt x="129" y="4581"/>
                    <a:pt x="129" y="4581"/>
                  </a:cubicBezTo>
                  <a:lnTo>
                    <a:pt x="114" y="4581"/>
                  </a:lnTo>
                  <a:cubicBezTo>
                    <a:pt x="110" y="4583"/>
                    <a:pt x="106" y="4583"/>
                    <a:pt x="103" y="4583"/>
                  </a:cubicBezTo>
                  <a:cubicBezTo>
                    <a:pt x="99" y="4583"/>
                    <a:pt x="95" y="4583"/>
                    <a:pt x="92" y="4585"/>
                  </a:cubicBezTo>
                  <a:lnTo>
                    <a:pt x="88" y="4585"/>
                  </a:lnTo>
                  <a:cubicBezTo>
                    <a:pt x="92" y="4577"/>
                    <a:pt x="99" y="4577"/>
                    <a:pt x="102" y="4573"/>
                  </a:cubicBezTo>
                  <a:cubicBezTo>
                    <a:pt x="100" y="4573"/>
                    <a:pt x="99" y="4572"/>
                    <a:pt x="97" y="4572"/>
                  </a:cubicBezTo>
                  <a:cubicBezTo>
                    <a:pt x="90" y="4572"/>
                    <a:pt x="87" y="4578"/>
                    <a:pt x="80" y="4585"/>
                  </a:cubicBezTo>
                  <a:cubicBezTo>
                    <a:pt x="80" y="4585"/>
                    <a:pt x="80" y="4581"/>
                    <a:pt x="77" y="4581"/>
                  </a:cubicBezTo>
                  <a:cubicBezTo>
                    <a:pt x="77" y="4584"/>
                    <a:pt x="75" y="4586"/>
                    <a:pt x="73" y="4586"/>
                  </a:cubicBezTo>
                  <a:cubicBezTo>
                    <a:pt x="72" y="4586"/>
                    <a:pt x="71" y="4586"/>
                    <a:pt x="70" y="4585"/>
                  </a:cubicBezTo>
                  <a:cubicBezTo>
                    <a:pt x="63" y="4585"/>
                    <a:pt x="58" y="4588"/>
                    <a:pt x="51" y="4592"/>
                  </a:cubicBezTo>
                  <a:lnTo>
                    <a:pt x="36" y="4592"/>
                  </a:lnTo>
                  <a:cubicBezTo>
                    <a:pt x="36" y="4588"/>
                    <a:pt x="36" y="4585"/>
                    <a:pt x="29" y="4585"/>
                  </a:cubicBezTo>
                  <a:cubicBezTo>
                    <a:pt x="26" y="4588"/>
                    <a:pt x="22" y="4588"/>
                    <a:pt x="19" y="4588"/>
                  </a:cubicBezTo>
                  <a:cubicBezTo>
                    <a:pt x="14" y="4592"/>
                    <a:pt x="7" y="4592"/>
                    <a:pt x="4" y="4592"/>
                  </a:cubicBezTo>
                  <a:lnTo>
                    <a:pt x="0" y="4595"/>
                  </a:lnTo>
                  <a:lnTo>
                    <a:pt x="4" y="4599"/>
                  </a:lnTo>
                  <a:cubicBezTo>
                    <a:pt x="5" y="4597"/>
                    <a:pt x="8" y="4596"/>
                    <a:pt x="10" y="4596"/>
                  </a:cubicBezTo>
                  <a:cubicBezTo>
                    <a:pt x="14" y="4596"/>
                    <a:pt x="19" y="4598"/>
                    <a:pt x="24" y="4598"/>
                  </a:cubicBezTo>
                  <a:cubicBezTo>
                    <a:pt x="27" y="4598"/>
                    <a:pt x="30" y="4598"/>
                    <a:pt x="33" y="4595"/>
                  </a:cubicBezTo>
                  <a:lnTo>
                    <a:pt x="36" y="4595"/>
                  </a:lnTo>
                  <a:cubicBezTo>
                    <a:pt x="38" y="4595"/>
                    <a:pt x="39" y="4594"/>
                    <a:pt x="40" y="4594"/>
                  </a:cubicBezTo>
                  <a:cubicBezTo>
                    <a:pt x="45" y="4594"/>
                    <a:pt x="48" y="4600"/>
                    <a:pt x="51" y="4603"/>
                  </a:cubicBezTo>
                  <a:cubicBezTo>
                    <a:pt x="48" y="4607"/>
                    <a:pt x="48" y="4610"/>
                    <a:pt x="55" y="4610"/>
                  </a:cubicBezTo>
                  <a:cubicBezTo>
                    <a:pt x="55" y="4612"/>
                    <a:pt x="55" y="4612"/>
                    <a:pt x="56" y="4612"/>
                  </a:cubicBezTo>
                  <a:cubicBezTo>
                    <a:pt x="57" y="4612"/>
                    <a:pt x="58" y="4610"/>
                    <a:pt x="58" y="4610"/>
                  </a:cubicBezTo>
                  <a:lnTo>
                    <a:pt x="85" y="4610"/>
                  </a:lnTo>
                  <a:cubicBezTo>
                    <a:pt x="88" y="4610"/>
                    <a:pt x="92" y="4607"/>
                    <a:pt x="95" y="4607"/>
                  </a:cubicBezTo>
                  <a:cubicBezTo>
                    <a:pt x="99" y="4607"/>
                    <a:pt x="107" y="4607"/>
                    <a:pt x="110" y="4610"/>
                  </a:cubicBezTo>
                  <a:cubicBezTo>
                    <a:pt x="110" y="4612"/>
                    <a:pt x="111" y="4612"/>
                    <a:pt x="112" y="4612"/>
                  </a:cubicBezTo>
                  <a:cubicBezTo>
                    <a:pt x="113" y="4612"/>
                    <a:pt x="114" y="4612"/>
                    <a:pt x="114" y="4614"/>
                  </a:cubicBezTo>
                  <a:cubicBezTo>
                    <a:pt x="114" y="4617"/>
                    <a:pt x="110" y="4625"/>
                    <a:pt x="110" y="4629"/>
                  </a:cubicBezTo>
                  <a:cubicBezTo>
                    <a:pt x="114" y="4621"/>
                    <a:pt x="121" y="4614"/>
                    <a:pt x="124" y="4610"/>
                  </a:cubicBezTo>
                  <a:cubicBezTo>
                    <a:pt x="127" y="4610"/>
                    <a:pt x="130" y="4612"/>
                    <a:pt x="132" y="4612"/>
                  </a:cubicBezTo>
                  <a:cubicBezTo>
                    <a:pt x="133" y="4612"/>
                    <a:pt x="134" y="4612"/>
                    <a:pt x="136" y="4610"/>
                  </a:cubicBezTo>
                  <a:cubicBezTo>
                    <a:pt x="139" y="4610"/>
                    <a:pt x="146" y="4610"/>
                    <a:pt x="151" y="4614"/>
                  </a:cubicBezTo>
                  <a:cubicBezTo>
                    <a:pt x="154" y="4609"/>
                    <a:pt x="157" y="4608"/>
                    <a:pt x="160" y="4608"/>
                  </a:cubicBezTo>
                  <a:cubicBezTo>
                    <a:pt x="164" y="4608"/>
                    <a:pt x="170" y="4610"/>
                    <a:pt x="176" y="4610"/>
                  </a:cubicBezTo>
                  <a:lnTo>
                    <a:pt x="187" y="4610"/>
                  </a:lnTo>
                  <a:cubicBezTo>
                    <a:pt x="190" y="4607"/>
                    <a:pt x="198" y="4607"/>
                    <a:pt x="202" y="4607"/>
                  </a:cubicBezTo>
                  <a:cubicBezTo>
                    <a:pt x="205" y="4610"/>
                    <a:pt x="212" y="4610"/>
                    <a:pt x="212" y="4614"/>
                  </a:cubicBezTo>
                  <a:cubicBezTo>
                    <a:pt x="217" y="4617"/>
                    <a:pt x="220" y="4617"/>
                    <a:pt x="224" y="4621"/>
                  </a:cubicBezTo>
                  <a:cubicBezTo>
                    <a:pt x="227" y="4621"/>
                    <a:pt x="227" y="4621"/>
                    <a:pt x="227" y="4625"/>
                  </a:cubicBezTo>
                  <a:lnTo>
                    <a:pt x="227" y="4632"/>
                  </a:lnTo>
                  <a:cubicBezTo>
                    <a:pt x="231" y="4632"/>
                    <a:pt x="231" y="4639"/>
                    <a:pt x="234" y="4639"/>
                  </a:cubicBezTo>
                  <a:cubicBezTo>
                    <a:pt x="239" y="4639"/>
                    <a:pt x="242" y="4639"/>
                    <a:pt x="246" y="4636"/>
                  </a:cubicBezTo>
                  <a:cubicBezTo>
                    <a:pt x="246" y="4639"/>
                    <a:pt x="247" y="4640"/>
                    <a:pt x="248" y="4640"/>
                  </a:cubicBezTo>
                  <a:cubicBezTo>
                    <a:pt x="249" y="4640"/>
                    <a:pt x="251" y="4639"/>
                    <a:pt x="253" y="4639"/>
                  </a:cubicBezTo>
                  <a:cubicBezTo>
                    <a:pt x="257" y="4636"/>
                    <a:pt x="260" y="4635"/>
                    <a:pt x="264" y="4635"/>
                  </a:cubicBezTo>
                  <a:cubicBezTo>
                    <a:pt x="268" y="4635"/>
                    <a:pt x="271" y="4636"/>
                    <a:pt x="275" y="4636"/>
                  </a:cubicBezTo>
                  <a:cubicBezTo>
                    <a:pt x="278" y="4639"/>
                    <a:pt x="278" y="4643"/>
                    <a:pt x="283" y="4643"/>
                  </a:cubicBezTo>
                  <a:lnTo>
                    <a:pt x="293" y="4643"/>
                  </a:lnTo>
                  <a:cubicBezTo>
                    <a:pt x="299" y="4643"/>
                    <a:pt x="304" y="4642"/>
                    <a:pt x="308" y="4642"/>
                  </a:cubicBezTo>
                  <a:cubicBezTo>
                    <a:pt x="314" y="4642"/>
                    <a:pt x="318" y="4643"/>
                    <a:pt x="322" y="4647"/>
                  </a:cubicBezTo>
                  <a:lnTo>
                    <a:pt x="334" y="4647"/>
                  </a:lnTo>
                  <a:cubicBezTo>
                    <a:pt x="337" y="4651"/>
                    <a:pt x="337" y="4654"/>
                    <a:pt x="341" y="4658"/>
                  </a:cubicBezTo>
                  <a:cubicBezTo>
                    <a:pt x="341" y="4661"/>
                    <a:pt x="349" y="4661"/>
                    <a:pt x="344" y="4669"/>
                  </a:cubicBezTo>
                  <a:cubicBezTo>
                    <a:pt x="344" y="4673"/>
                    <a:pt x="347" y="4673"/>
                    <a:pt x="350" y="4673"/>
                  </a:cubicBezTo>
                  <a:cubicBezTo>
                    <a:pt x="353" y="4673"/>
                    <a:pt x="356" y="4673"/>
                    <a:pt x="356" y="4676"/>
                  </a:cubicBezTo>
                  <a:cubicBezTo>
                    <a:pt x="356" y="4676"/>
                    <a:pt x="356" y="4680"/>
                    <a:pt x="359" y="4683"/>
                  </a:cubicBezTo>
                  <a:cubicBezTo>
                    <a:pt x="363" y="4687"/>
                    <a:pt x="363" y="4695"/>
                    <a:pt x="366" y="4698"/>
                  </a:cubicBezTo>
                  <a:cubicBezTo>
                    <a:pt x="371" y="4709"/>
                    <a:pt x="378" y="4717"/>
                    <a:pt x="378" y="4731"/>
                  </a:cubicBezTo>
                  <a:cubicBezTo>
                    <a:pt x="378" y="4739"/>
                    <a:pt x="381" y="4742"/>
                    <a:pt x="385" y="4746"/>
                  </a:cubicBezTo>
                  <a:cubicBezTo>
                    <a:pt x="393" y="4749"/>
                    <a:pt x="393" y="4757"/>
                    <a:pt x="393" y="4761"/>
                  </a:cubicBezTo>
                  <a:cubicBezTo>
                    <a:pt x="396" y="4771"/>
                    <a:pt x="400" y="4779"/>
                    <a:pt x="403" y="4783"/>
                  </a:cubicBezTo>
                  <a:cubicBezTo>
                    <a:pt x="410" y="4786"/>
                    <a:pt x="415" y="4790"/>
                    <a:pt x="415" y="4797"/>
                  </a:cubicBezTo>
                  <a:lnTo>
                    <a:pt x="415" y="4801"/>
                  </a:lnTo>
                  <a:cubicBezTo>
                    <a:pt x="418" y="4801"/>
                    <a:pt x="418" y="4805"/>
                    <a:pt x="418" y="4808"/>
                  </a:cubicBezTo>
                  <a:lnTo>
                    <a:pt x="422" y="4812"/>
                  </a:lnTo>
                  <a:cubicBezTo>
                    <a:pt x="425" y="4812"/>
                    <a:pt x="429" y="4819"/>
                    <a:pt x="429" y="4823"/>
                  </a:cubicBezTo>
                  <a:cubicBezTo>
                    <a:pt x="429" y="4827"/>
                    <a:pt x="429" y="4830"/>
                    <a:pt x="432" y="4830"/>
                  </a:cubicBezTo>
                  <a:cubicBezTo>
                    <a:pt x="440" y="4834"/>
                    <a:pt x="444" y="4845"/>
                    <a:pt x="447" y="4852"/>
                  </a:cubicBezTo>
                  <a:cubicBezTo>
                    <a:pt x="451" y="4856"/>
                    <a:pt x="454" y="4859"/>
                    <a:pt x="454" y="4867"/>
                  </a:cubicBezTo>
                  <a:cubicBezTo>
                    <a:pt x="455" y="4867"/>
                    <a:pt x="457" y="4866"/>
                    <a:pt x="457" y="4866"/>
                  </a:cubicBezTo>
                  <a:cubicBezTo>
                    <a:pt x="462" y="4866"/>
                    <a:pt x="463" y="4874"/>
                    <a:pt x="469" y="4874"/>
                  </a:cubicBezTo>
                  <a:cubicBezTo>
                    <a:pt x="469" y="4874"/>
                    <a:pt x="469" y="4881"/>
                    <a:pt x="473" y="4881"/>
                  </a:cubicBezTo>
                  <a:cubicBezTo>
                    <a:pt x="473" y="4881"/>
                    <a:pt x="474" y="4880"/>
                    <a:pt x="474" y="4880"/>
                  </a:cubicBezTo>
                  <a:cubicBezTo>
                    <a:pt x="476" y="4880"/>
                    <a:pt x="477" y="4886"/>
                    <a:pt x="481" y="4889"/>
                  </a:cubicBezTo>
                  <a:cubicBezTo>
                    <a:pt x="484" y="4889"/>
                    <a:pt x="484" y="4893"/>
                    <a:pt x="488" y="4893"/>
                  </a:cubicBezTo>
                  <a:lnTo>
                    <a:pt x="488" y="4900"/>
                  </a:lnTo>
                  <a:cubicBezTo>
                    <a:pt x="491" y="4900"/>
                    <a:pt x="495" y="4900"/>
                    <a:pt x="495" y="4907"/>
                  </a:cubicBezTo>
                  <a:cubicBezTo>
                    <a:pt x="498" y="4907"/>
                    <a:pt x="498" y="4918"/>
                    <a:pt x="506" y="4918"/>
                  </a:cubicBezTo>
                  <a:cubicBezTo>
                    <a:pt x="510" y="4918"/>
                    <a:pt x="510" y="4922"/>
                    <a:pt x="510" y="4922"/>
                  </a:cubicBezTo>
                  <a:lnTo>
                    <a:pt x="510" y="4929"/>
                  </a:lnTo>
                  <a:cubicBezTo>
                    <a:pt x="517" y="4933"/>
                    <a:pt x="525" y="4937"/>
                    <a:pt x="525" y="4944"/>
                  </a:cubicBezTo>
                  <a:cubicBezTo>
                    <a:pt x="525" y="4944"/>
                    <a:pt x="528" y="4942"/>
                    <a:pt x="530" y="4942"/>
                  </a:cubicBezTo>
                  <a:cubicBezTo>
                    <a:pt x="531" y="4942"/>
                    <a:pt x="532" y="4943"/>
                    <a:pt x="532" y="4944"/>
                  </a:cubicBezTo>
                  <a:cubicBezTo>
                    <a:pt x="532" y="4947"/>
                    <a:pt x="532" y="4947"/>
                    <a:pt x="535" y="4947"/>
                  </a:cubicBezTo>
                  <a:cubicBezTo>
                    <a:pt x="539" y="4947"/>
                    <a:pt x="539" y="4951"/>
                    <a:pt x="539" y="4955"/>
                  </a:cubicBezTo>
                  <a:cubicBezTo>
                    <a:pt x="550" y="4959"/>
                    <a:pt x="550" y="4959"/>
                    <a:pt x="554" y="4966"/>
                  </a:cubicBezTo>
                  <a:lnTo>
                    <a:pt x="554" y="4969"/>
                  </a:lnTo>
                  <a:cubicBezTo>
                    <a:pt x="557" y="4973"/>
                    <a:pt x="561" y="4981"/>
                    <a:pt x="564" y="4984"/>
                  </a:cubicBezTo>
                  <a:cubicBezTo>
                    <a:pt x="569" y="4988"/>
                    <a:pt x="569" y="4991"/>
                    <a:pt x="572" y="4995"/>
                  </a:cubicBezTo>
                  <a:cubicBezTo>
                    <a:pt x="576" y="4995"/>
                    <a:pt x="579" y="4999"/>
                    <a:pt x="579" y="5003"/>
                  </a:cubicBezTo>
                  <a:cubicBezTo>
                    <a:pt x="579" y="5006"/>
                    <a:pt x="580" y="5007"/>
                    <a:pt x="581" y="5007"/>
                  </a:cubicBezTo>
                  <a:cubicBezTo>
                    <a:pt x="582" y="5007"/>
                    <a:pt x="583" y="5006"/>
                    <a:pt x="583" y="5006"/>
                  </a:cubicBezTo>
                  <a:cubicBezTo>
                    <a:pt x="586" y="5017"/>
                    <a:pt x="594" y="5017"/>
                    <a:pt x="598" y="5021"/>
                  </a:cubicBezTo>
                  <a:cubicBezTo>
                    <a:pt x="608" y="5021"/>
                    <a:pt x="616" y="5028"/>
                    <a:pt x="616" y="5039"/>
                  </a:cubicBezTo>
                  <a:lnTo>
                    <a:pt x="616" y="5047"/>
                  </a:lnTo>
                  <a:cubicBezTo>
                    <a:pt x="620" y="5039"/>
                    <a:pt x="623" y="5035"/>
                    <a:pt x="627" y="5032"/>
                  </a:cubicBezTo>
                  <a:lnTo>
                    <a:pt x="645" y="5032"/>
                  </a:lnTo>
                  <a:cubicBezTo>
                    <a:pt x="646" y="5031"/>
                    <a:pt x="647" y="5031"/>
                    <a:pt x="648" y="5031"/>
                  </a:cubicBezTo>
                  <a:cubicBezTo>
                    <a:pt x="652" y="5031"/>
                    <a:pt x="653" y="5036"/>
                    <a:pt x="657" y="5036"/>
                  </a:cubicBezTo>
                  <a:cubicBezTo>
                    <a:pt x="658" y="5036"/>
                    <a:pt x="659" y="5036"/>
                    <a:pt x="660" y="5035"/>
                  </a:cubicBezTo>
                  <a:cubicBezTo>
                    <a:pt x="664" y="5039"/>
                    <a:pt x="671" y="5039"/>
                    <a:pt x="679" y="5043"/>
                  </a:cubicBezTo>
                  <a:cubicBezTo>
                    <a:pt x="682" y="5043"/>
                    <a:pt x="686" y="5043"/>
                    <a:pt x="689" y="5047"/>
                  </a:cubicBezTo>
                  <a:lnTo>
                    <a:pt x="701" y="5047"/>
                  </a:lnTo>
                  <a:cubicBezTo>
                    <a:pt x="706" y="5044"/>
                    <a:pt x="711" y="5041"/>
                    <a:pt x="716" y="5041"/>
                  </a:cubicBezTo>
                  <a:cubicBezTo>
                    <a:pt x="718" y="5041"/>
                    <a:pt x="720" y="5042"/>
                    <a:pt x="723" y="5043"/>
                  </a:cubicBezTo>
                  <a:cubicBezTo>
                    <a:pt x="724" y="5044"/>
                    <a:pt x="725" y="5044"/>
                    <a:pt x="726" y="5044"/>
                  </a:cubicBezTo>
                  <a:cubicBezTo>
                    <a:pt x="731" y="5044"/>
                    <a:pt x="734" y="5039"/>
                    <a:pt x="740" y="5039"/>
                  </a:cubicBezTo>
                  <a:cubicBezTo>
                    <a:pt x="740" y="5039"/>
                    <a:pt x="742" y="5042"/>
                    <a:pt x="745" y="5042"/>
                  </a:cubicBezTo>
                  <a:cubicBezTo>
                    <a:pt x="746" y="5042"/>
                    <a:pt x="747" y="5042"/>
                    <a:pt x="748" y="5039"/>
                  </a:cubicBezTo>
                  <a:cubicBezTo>
                    <a:pt x="751" y="5038"/>
                    <a:pt x="752" y="5037"/>
                    <a:pt x="754" y="5037"/>
                  </a:cubicBezTo>
                  <a:cubicBezTo>
                    <a:pt x="758" y="5037"/>
                    <a:pt x="760" y="5039"/>
                    <a:pt x="762" y="5039"/>
                  </a:cubicBezTo>
                  <a:lnTo>
                    <a:pt x="767" y="5035"/>
                  </a:lnTo>
                  <a:cubicBezTo>
                    <a:pt x="769" y="5035"/>
                    <a:pt x="771" y="5037"/>
                    <a:pt x="775" y="5037"/>
                  </a:cubicBezTo>
                  <a:cubicBezTo>
                    <a:pt x="776" y="5037"/>
                    <a:pt x="778" y="5037"/>
                    <a:pt x="781" y="5035"/>
                  </a:cubicBezTo>
                  <a:cubicBezTo>
                    <a:pt x="781" y="5032"/>
                    <a:pt x="784" y="5028"/>
                    <a:pt x="789" y="5028"/>
                  </a:cubicBezTo>
                  <a:cubicBezTo>
                    <a:pt x="790" y="5027"/>
                    <a:pt x="790" y="5027"/>
                    <a:pt x="791" y="5027"/>
                  </a:cubicBezTo>
                  <a:cubicBezTo>
                    <a:pt x="792" y="5027"/>
                    <a:pt x="792" y="5029"/>
                    <a:pt x="792" y="5032"/>
                  </a:cubicBezTo>
                  <a:lnTo>
                    <a:pt x="814" y="5032"/>
                  </a:lnTo>
                  <a:cubicBezTo>
                    <a:pt x="816" y="5031"/>
                    <a:pt x="818" y="5030"/>
                    <a:pt x="820" y="5030"/>
                  </a:cubicBezTo>
                  <a:cubicBezTo>
                    <a:pt x="825" y="5030"/>
                    <a:pt x="831" y="5033"/>
                    <a:pt x="836" y="5035"/>
                  </a:cubicBezTo>
                  <a:lnTo>
                    <a:pt x="836" y="5039"/>
                  </a:lnTo>
                  <a:lnTo>
                    <a:pt x="836" y="5043"/>
                  </a:lnTo>
                  <a:cubicBezTo>
                    <a:pt x="837" y="5042"/>
                    <a:pt x="839" y="5041"/>
                    <a:pt x="840" y="5041"/>
                  </a:cubicBezTo>
                  <a:cubicBezTo>
                    <a:pt x="842" y="5041"/>
                    <a:pt x="844" y="5043"/>
                    <a:pt x="847" y="5043"/>
                  </a:cubicBezTo>
                  <a:lnTo>
                    <a:pt x="847" y="5047"/>
                  </a:lnTo>
                  <a:cubicBezTo>
                    <a:pt x="847" y="5054"/>
                    <a:pt x="858" y="5050"/>
                    <a:pt x="855" y="5057"/>
                  </a:cubicBezTo>
                  <a:cubicBezTo>
                    <a:pt x="862" y="5057"/>
                    <a:pt x="855" y="5069"/>
                    <a:pt x="858" y="5072"/>
                  </a:cubicBezTo>
                  <a:cubicBezTo>
                    <a:pt x="862" y="5072"/>
                    <a:pt x="862" y="5079"/>
                    <a:pt x="865" y="5083"/>
                  </a:cubicBezTo>
                  <a:lnTo>
                    <a:pt x="865" y="5091"/>
                  </a:lnTo>
                  <a:cubicBezTo>
                    <a:pt x="858" y="5094"/>
                    <a:pt x="858" y="5098"/>
                    <a:pt x="855" y="5101"/>
                  </a:cubicBezTo>
                  <a:lnTo>
                    <a:pt x="855" y="5113"/>
                  </a:lnTo>
                  <a:cubicBezTo>
                    <a:pt x="847" y="5120"/>
                    <a:pt x="850" y="5127"/>
                    <a:pt x="855" y="5131"/>
                  </a:cubicBezTo>
                  <a:cubicBezTo>
                    <a:pt x="858" y="5138"/>
                    <a:pt x="858" y="5149"/>
                    <a:pt x="862" y="5153"/>
                  </a:cubicBezTo>
                  <a:lnTo>
                    <a:pt x="862" y="5157"/>
                  </a:lnTo>
                  <a:cubicBezTo>
                    <a:pt x="865" y="5160"/>
                    <a:pt x="869" y="5167"/>
                    <a:pt x="877" y="5167"/>
                  </a:cubicBezTo>
                  <a:lnTo>
                    <a:pt x="880" y="5167"/>
                  </a:lnTo>
                  <a:cubicBezTo>
                    <a:pt x="884" y="5171"/>
                    <a:pt x="887" y="5175"/>
                    <a:pt x="891" y="5175"/>
                  </a:cubicBezTo>
                  <a:cubicBezTo>
                    <a:pt x="894" y="5175"/>
                    <a:pt x="891" y="5182"/>
                    <a:pt x="899" y="5182"/>
                  </a:cubicBezTo>
                  <a:cubicBezTo>
                    <a:pt x="899" y="5186"/>
                    <a:pt x="902" y="5186"/>
                    <a:pt x="902" y="5189"/>
                  </a:cubicBezTo>
                  <a:cubicBezTo>
                    <a:pt x="902" y="5193"/>
                    <a:pt x="902" y="5193"/>
                    <a:pt x="906" y="5197"/>
                  </a:cubicBezTo>
                  <a:cubicBezTo>
                    <a:pt x="913" y="5201"/>
                    <a:pt x="921" y="5208"/>
                    <a:pt x="921" y="5215"/>
                  </a:cubicBezTo>
                  <a:cubicBezTo>
                    <a:pt x="924" y="5223"/>
                    <a:pt x="928" y="5223"/>
                    <a:pt x="928" y="5226"/>
                  </a:cubicBezTo>
                  <a:cubicBezTo>
                    <a:pt x="928" y="5230"/>
                    <a:pt x="924" y="5237"/>
                    <a:pt x="924" y="5241"/>
                  </a:cubicBezTo>
                  <a:cubicBezTo>
                    <a:pt x="928" y="5245"/>
                    <a:pt x="928" y="5245"/>
                    <a:pt x="931" y="5252"/>
                  </a:cubicBezTo>
                  <a:cubicBezTo>
                    <a:pt x="931" y="5263"/>
                    <a:pt x="935" y="5270"/>
                    <a:pt x="938" y="5277"/>
                  </a:cubicBezTo>
                  <a:lnTo>
                    <a:pt x="943" y="5281"/>
                  </a:lnTo>
                  <a:cubicBezTo>
                    <a:pt x="950" y="5285"/>
                    <a:pt x="950" y="5289"/>
                    <a:pt x="953" y="5296"/>
                  </a:cubicBezTo>
                  <a:cubicBezTo>
                    <a:pt x="957" y="5299"/>
                    <a:pt x="960" y="5307"/>
                    <a:pt x="965" y="5311"/>
                  </a:cubicBezTo>
                  <a:cubicBezTo>
                    <a:pt x="968" y="5311"/>
                    <a:pt x="968" y="5314"/>
                    <a:pt x="968" y="5318"/>
                  </a:cubicBezTo>
                  <a:cubicBezTo>
                    <a:pt x="972" y="5321"/>
                    <a:pt x="972" y="5329"/>
                    <a:pt x="975" y="5333"/>
                  </a:cubicBezTo>
                  <a:cubicBezTo>
                    <a:pt x="979" y="5333"/>
                    <a:pt x="979" y="5340"/>
                    <a:pt x="982" y="5340"/>
                  </a:cubicBezTo>
                  <a:cubicBezTo>
                    <a:pt x="987" y="5340"/>
                    <a:pt x="987" y="5343"/>
                    <a:pt x="990" y="5347"/>
                  </a:cubicBezTo>
                  <a:cubicBezTo>
                    <a:pt x="1001" y="5351"/>
                    <a:pt x="1004" y="5362"/>
                    <a:pt x="1012" y="5365"/>
                  </a:cubicBezTo>
                  <a:cubicBezTo>
                    <a:pt x="1012" y="5373"/>
                    <a:pt x="1019" y="5373"/>
                    <a:pt x="1016" y="5380"/>
                  </a:cubicBezTo>
                  <a:lnTo>
                    <a:pt x="1016" y="5384"/>
                  </a:lnTo>
                  <a:cubicBezTo>
                    <a:pt x="1019" y="5395"/>
                    <a:pt x="1023" y="5406"/>
                    <a:pt x="1023" y="5413"/>
                  </a:cubicBezTo>
                  <a:cubicBezTo>
                    <a:pt x="1026" y="5421"/>
                    <a:pt x="1026" y="5424"/>
                    <a:pt x="1031" y="5428"/>
                  </a:cubicBezTo>
                  <a:cubicBezTo>
                    <a:pt x="1034" y="5435"/>
                    <a:pt x="1034" y="5446"/>
                    <a:pt x="1041" y="5453"/>
                  </a:cubicBezTo>
                  <a:cubicBezTo>
                    <a:pt x="1048" y="5461"/>
                    <a:pt x="1045" y="5472"/>
                    <a:pt x="1056" y="5475"/>
                  </a:cubicBezTo>
                  <a:cubicBezTo>
                    <a:pt x="1056" y="5479"/>
                    <a:pt x="1053" y="5483"/>
                    <a:pt x="1056" y="5487"/>
                  </a:cubicBezTo>
                  <a:cubicBezTo>
                    <a:pt x="1060" y="5490"/>
                    <a:pt x="1060" y="5494"/>
                    <a:pt x="1060" y="5501"/>
                  </a:cubicBezTo>
                  <a:cubicBezTo>
                    <a:pt x="1067" y="5501"/>
                    <a:pt x="1070" y="5497"/>
                    <a:pt x="1075" y="5497"/>
                  </a:cubicBezTo>
                  <a:cubicBezTo>
                    <a:pt x="1078" y="5499"/>
                    <a:pt x="1081" y="5500"/>
                    <a:pt x="1083" y="5500"/>
                  </a:cubicBezTo>
                  <a:cubicBezTo>
                    <a:pt x="1088" y="5500"/>
                    <a:pt x="1092" y="5498"/>
                    <a:pt x="1097" y="5494"/>
                  </a:cubicBezTo>
                  <a:cubicBezTo>
                    <a:pt x="1100" y="5497"/>
                    <a:pt x="1104" y="5501"/>
                    <a:pt x="1111" y="5501"/>
                  </a:cubicBezTo>
                  <a:cubicBezTo>
                    <a:pt x="1114" y="5501"/>
                    <a:pt x="1119" y="5501"/>
                    <a:pt x="1122" y="5505"/>
                  </a:cubicBezTo>
                  <a:cubicBezTo>
                    <a:pt x="1122" y="5505"/>
                    <a:pt x="1122" y="5507"/>
                    <a:pt x="1123" y="5507"/>
                  </a:cubicBezTo>
                  <a:cubicBezTo>
                    <a:pt x="1124" y="5507"/>
                    <a:pt x="1125" y="5507"/>
                    <a:pt x="1126" y="5505"/>
                  </a:cubicBezTo>
                  <a:cubicBezTo>
                    <a:pt x="1136" y="5501"/>
                    <a:pt x="1144" y="5501"/>
                    <a:pt x="1151" y="5497"/>
                  </a:cubicBezTo>
                  <a:cubicBezTo>
                    <a:pt x="1158" y="5490"/>
                    <a:pt x="1166" y="5479"/>
                    <a:pt x="1173" y="5468"/>
                  </a:cubicBezTo>
                  <a:cubicBezTo>
                    <a:pt x="1173" y="5465"/>
                    <a:pt x="1180" y="5461"/>
                    <a:pt x="1185" y="5461"/>
                  </a:cubicBezTo>
                  <a:cubicBezTo>
                    <a:pt x="1195" y="5457"/>
                    <a:pt x="1202" y="5446"/>
                    <a:pt x="1210" y="5439"/>
                  </a:cubicBezTo>
                  <a:cubicBezTo>
                    <a:pt x="1217" y="5431"/>
                    <a:pt x="1224" y="5424"/>
                    <a:pt x="1232" y="5417"/>
                  </a:cubicBezTo>
                  <a:cubicBezTo>
                    <a:pt x="1236" y="5413"/>
                    <a:pt x="1243" y="5409"/>
                    <a:pt x="1246" y="5402"/>
                  </a:cubicBezTo>
                  <a:cubicBezTo>
                    <a:pt x="1251" y="5399"/>
                    <a:pt x="1254" y="5395"/>
                    <a:pt x="1258" y="5391"/>
                  </a:cubicBezTo>
                  <a:lnTo>
                    <a:pt x="1265" y="5391"/>
                  </a:lnTo>
                  <a:cubicBezTo>
                    <a:pt x="1273" y="5387"/>
                    <a:pt x="1276" y="5384"/>
                    <a:pt x="1280" y="5377"/>
                  </a:cubicBezTo>
                  <a:cubicBezTo>
                    <a:pt x="1283" y="5373"/>
                    <a:pt x="1283" y="5365"/>
                    <a:pt x="1290" y="5365"/>
                  </a:cubicBezTo>
                  <a:cubicBezTo>
                    <a:pt x="1295" y="5365"/>
                    <a:pt x="1295" y="5365"/>
                    <a:pt x="1295" y="5362"/>
                  </a:cubicBezTo>
                  <a:cubicBezTo>
                    <a:pt x="1305" y="5351"/>
                    <a:pt x="1317" y="5340"/>
                    <a:pt x="1324" y="5329"/>
                  </a:cubicBezTo>
                  <a:cubicBezTo>
                    <a:pt x="1327" y="5325"/>
                    <a:pt x="1334" y="5321"/>
                    <a:pt x="1334" y="5321"/>
                  </a:cubicBezTo>
                  <a:cubicBezTo>
                    <a:pt x="1334" y="5311"/>
                    <a:pt x="1346" y="5311"/>
                    <a:pt x="1346" y="5299"/>
                  </a:cubicBezTo>
                  <a:lnTo>
                    <a:pt x="1353" y="5299"/>
                  </a:lnTo>
                  <a:cubicBezTo>
                    <a:pt x="1353" y="5289"/>
                    <a:pt x="1353" y="5289"/>
                    <a:pt x="1361" y="5285"/>
                  </a:cubicBezTo>
                  <a:cubicBezTo>
                    <a:pt x="1371" y="5277"/>
                    <a:pt x="1375" y="5270"/>
                    <a:pt x="1383" y="5267"/>
                  </a:cubicBezTo>
                  <a:lnTo>
                    <a:pt x="1386" y="5263"/>
                  </a:lnTo>
                  <a:cubicBezTo>
                    <a:pt x="1383" y="5255"/>
                    <a:pt x="1390" y="5252"/>
                    <a:pt x="1390" y="5248"/>
                  </a:cubicBezTo>
                  <a:cubicBezTo>
                    <a:pt x="1400" y="5241"/>
                    <a:pt x="1408" y="5233"/>
                    <a:pt x="1412" y="5226"/>
                  </a:cubicBezTo>
                  <a:cubicBezTo>
                    <a:pt x="1415" y="5223"/>
                    <a:pt x="1419" y="5219"/>
                    <a:pt x="1419" y="5219"/>
                  </a:cubicBezTo>
                  <a:cubicBezTo>
                    <a:pt x="1419" y="5211"/>
                    <a:pt x="1427" y="5211"/>
                    <a:pt x="1430" y="5208"/>
                  </a:cubicBezTo>
                  <a:cubicBezTo>
                    <a:pt x="1434" y="5204"/>
                    <a:pt x="1437" y="5204"/>
                    <a:pt x="1437" y="5197"/>
                  </a:cubicBezTo>
                  <a:lnTo>
                    <a:pt x="1441" y="5193"/>
                  </a:lnTo>
                  <a:cubicBezTo>
                    <a:pt x="1441" y="5193"/>
                    <a:pt x="1444" y="5193"/>
                    <a:pt x="1449" y="5189"/>
                  </a:cubicBezTo>
                  <a:cubicBezTo>
                    <a:pt x="1449" y="5189"/>
                    <a:pt x="1449" y="5186"/>
                    <a:pt x="1452" y="5182"/>
                  </a:cubicBezTo>
                  <a:lnTo>
                    <a:pt x="1466" y="5167"/>
                  </a:lnTo>
                  <a:cubicBezTo>
                    <a:pt x="1481" y="5149"/>
                    <a:pt x="1493" y="5131"/>
                    <a:pt x="1507" y="5116"/>
                  </a:cubicBezTo>
                  <a:lnTo>
                    <a:pt x="1510" y="5113"/>
                  </a:lnTo>
                  <a:cubicBezTo>
                    <a:pt x="1510" y="5113"/>
                    <a:pt x="1515" y="5113"/>
                    <a:pt x="1515" y="5116"/>
                  </a:cubicBezTo>
                  <a:cubicBezTo>
                    <a:pt x="1522" y="5105"/>
                    <a:pt x="1525" y="5098"/>
                    <a:pt x="1532" y="5091"/>
                  </a:cubicBezTo>
                  <a:cubicBezTo>
                    <a:pt x="1537" y="5087"/>
                    <a:pt x="1544" y="5076"/>
                    <a:pt x="1551" y="5072"/>
                  </a:cubicBezTo>
                  <a:cubicBezTo>
                    <a:pt x="1554" y="5069"/>
                    <a:pt x="1554" y="5061"/>
                    <a:pt x="1559" y="5057"/>
                  </a:cubicBezTo>
                  <a:cubicBezTo>
                    <a:pt x="1566" y="5054"/>
                    <a:pt x="1569" y="5047"/>
                    <a:pt x="1573" y="5039"/>
                  </a:cubicBezTo>
                  <a:cubicBezTo>
                    <a:pt x="1581" y="5032"/>
                    <a:pt x="1588" y="5028"/>
                    <a:pt x="1591" y="5021"/>
                  </a:cubicBezTo>
                  <a:cubicBezTo>
                    <a:pt x="1606" y="5003"/>
                    <a:pt x="1620" y="4984"/>
                    <a:pt x="1635" y="4966"/>
                  </a:cubicBezTo>
                  <a:cubicBezTo>
                    <a:pt x="1635" y="4962"/>
                    <a:pt x="1635" y="4959"/>
                    <a:pt x="1642" y="4955"/>
                  </a:cubicBezTo>
                  <a:cubicBezTo>
                    <a:pt x="1650" y="4947"/>
                    <a:pt x="1654" y="4937"/>
                    <a:pt x="1664" y="4929"/>
                  </a:cubicBezTo>
                  <a:cubicBezTo>
                    <a:pt x="1669" y="4915"/>
                    <a:pt x="1683" y="4907"/>
                    <a:pt x="1683" y="4896"/>
                  </a:cubicBezTo>
                  <a:cubicBezTo>
                    <a:pt x="1694" y="4893"/>
                    <a:pt x="1694" y="4878"/>
                    <a:pt x="1701" y="4871"/>
                  </a:cubicBezTo>
                  <a:cubicBezTo>
                    <a:pt x="1708" y="4856"/>
                    <a:pt x="1708" y="4856"/>
                    <a:pt x="1720" y="4845"/>
                  </a:cubicBezTo>
                  <a:cubicBezTo>
                    <a:pt x="1723" y="4845"/>
                    <a:pt x="1723" y="4841"/>
                    <a:pt x="1723" y="4841"/>
                  </a:cubicBezTo>
                  <a:cubicBezTo>
                    <a:pt x="1723" y="4834"/>
                    <a:pt x="1730" y="4830"/>
                    <a:pt x="1730" y="4827"/>
                  </a:cubicBezTo>
                  <a:cubicBezTo>
                    <a:pt x="1738" y="4819"/>
                    <a:pt x="1742" y="4815"/>
                    <a:pt x="1745" y="4808"/>
                  </a:cubicBezTo>
                  <a:cubicBezTo>
                    <a:pt x="1752" y="4805"/>
                    <a:pt x="1757" y="4797"/>
                    <a:pt x="1760" y="4790"/>
                  </a:cubicBezTo>
                  <a:cubicBezTo>
                    <a:pt x="1764" y="4786"/>
                    <a:pt x="1764" y="4783"/>
                    <a:pt x="1767" y="4783"/>
                  </a:cubicBezTo>
                  <a:cubicBezTo>
                    <a:pt x="1771" y="4779"/>
                    <a:pt x="1771" y="4775"/>
                    <a:pt x="1774" y="4771"/>
                  </a:cubicBezTo>
                  <a:cubicBezTo>
                    <a:pt x="1789" y="4746"/>
                    <a:pt x="1815" y="4724"/>
                    <a:pt x="1833" y="4698"/>
                  </a:cubicBezTo>
                  <a:cubicBezTo>
                    <a:pt x="1833" y="4695"/>
                    <a:pt x="1837" y="4695"/>
                    <a:pt x="1840" y="4691"/>
                  </a:cubicBezTo>
                  <a:lnTo>
                    <a:pt x="1840" y="4683"/>
                  </a:lnTo>
                  <a:cubicBezTo>
                    <a:pt x="1845" y="4683"/>
                    <a:pt x="1852" y="4683"/>
                    <a:pt x="1848" y="4676"/>
                  </a:cubicBezTo>
                  <a:lnTo>
                    <a:pt x="1852" y="4673"/>
                  </a:lnTo>
                  <a:cubicBezTo>
                    <a:pt x="1859" y="4673"/>
                    <a:pt x="1855" y="4669"/>
                    <a:pt x="1859" y="4665"/>
                  </a:cubicBezTo>
                  <a:cubicBezTo>
                    <a:pt x="1859" y="4658"/>
                    <a:pt x="1862" y="4654"/>
                    <a:pt x="1870" y="4651"/>
                  </a:cubicBezTo>
                  <a:cubicBezTo>
                    <a:pt x="1877" y="4643"/>
                    <a:pt x="1881" y="4632"/>
                    <a:pt x="1889" y="4625"/>
                  </a:cubicBezTo>
                  <a:cubicBezTo>
                    <a:pt x="1892" y="4625"/>
                    <a:pt x="1892" y="4621"/>
                    <a:pt x="1892" y="4621"/>
                  </a:cubicBezTo>
                  <a:cubicBezTo>
                    <a:pt x="1899" y="4614"/>
                    <a:pt x="1903" y="4607"/>
                    <a:pt x="1911" y="4599"/>
                  </a:cubicBezTo>
                  <a:cubicBezTo>
                    <a:pt x="1914" y="4595"/>
                    <a:pt x="1918" y="4588"/>
                    <a:pt x="1925" y="4585"/>
                  </a:cubicBezTo>
                  <a:cubicBezTo>
                    <a:pt x="1933" y="4581"/>
                    <a:pt x="1936" y="4577"/>
                    <a:pt x="1936" y="4570"/>
                  </a:cubicBezTo>
                  <a:cubicBezTo>
                    <a:pt x="1940" y="4563"/>
                    <a:pt x="1943" y="4555"/>
                    <a:pt x="1947" y="4548"/>
                  </a:cubicBezTo>
                  <a:cubicBezTo>
                    <a:pt x="1950" y="4544"/>
                    <a:pt x="1955" y="4537"/>
                    <a:pt x="1962" y="4533"/>
                  </a:cubicBezTo>
                  <a:cubicBezTo>
                    <a:pt x="1965" y="4529"/>
                    <a:pt x="1969" y="4522"/>
                    <a:pt x="1972" y="4519"/>
                  </a:cubicBezTo>
                  <a:cubicBezTo>
                    <a:pt x="1977" y="4515"/>
                    <a:pt x="1980" y="4507"/>
                    <a:pt x="1984" y="4504"/>
                  </a:cubicBezTo>
                  <a:cubicBezTo>
                    <a:pt x="1991" y="4489"/>
                    <a:pt x="2002" y="4478"/>
                    <a:pt x="2009" y="4463"/>
                  </a:cubicBezTo>
                  <a:cubicBezTo>
                    <a:pt x="2021" y="4453"/>
                    <a:pt x="2031" y="4441"/>
                    <a:pt x="2035" y="4427"/>
                  </a:cubicBezTo>
                  <a:cubicBezTo>
                    <a:pt x="2053" y="4409"/>
                    <a:pt x="2060" y="4387"/>
                    <a:pt x="2079" y="4368"/>
                  </a:cubicBezTo>
                  <a:cubicBezTo>
                    <a:pt x="2090" y="4353"/>
                    <a:pt x="2097" y="4343"/>
                    <a:pt x="2109" y="4328"/>
                  </a:cubicBezTo>
                  <a:lnTo>
                    <a:pt x="2109" y="4324"/>
                  </a:lnTo>
                  <a:lnTo>
                    <a:pt x="2104" y="4324"/>
                  </a:lnTo>
                  <a:cubicBezTo>
                    <a:pt x="2104" y="4321"/>
                    <a:pt x="2109" y="4317"/>
                    <a:pt x="2112" y="4313"/>
                  </a:cubicBezTo>
                  <a:lnTo>
                    <a:pt x="2112" y="4321"/>
                  </a:lnTo>
                  <a:cubicBezTo>
                    <a:pt x="2123" y="4309"/>
                    <a:pt x="2131" y="4295"/>
                    <a:pt x="2141" y="4284"/>
                  </a:cubicBezTo>
                  <a:lnTo>
                    <a:pt x="2138" y="4284"/>
                  </a:lnTo>
                  <a:lnTo>
                    <a:pt x="2134" y="4287"/>
                  </a:lnTo>
                  <a:lnTo>
                    <a:pt x="2131" y="4287"/>
                  </a:lnTo>
                  <a:cubicBezTo>
                    <a:pt x="2144" y="4269"/>
                    <a:pt x="2162" y="4248"/>
                    <a:pt x="2177" y="4231"/>
                  </a:cubicBezTo>
                  <a:lnTo>
                    <a:pt x="2177" y="4231"/>
                  </a:lnTo>
                  <a:cubicBezTo>
                    <a:pt x="2175" y="4234"/>
                    <a:pt x="2175" y="4236"/>
                    <a:pt x="2175" y="4236"/>
                  </a:cubicBezTo>
                  <a:cubicBezTo>
                    <a:pt x="2182" y="4229"/>
                    <a:pt x="2189" y="4221"/>
                    <a:pt x="2197" y="4211"/>
                  </a:cubicBezTo>
                  <a:cubicBezTo>
                    <a:pt x="2197" y="4211"/>
                    <a:pt x="2197" y="4207"/>
                    <a:pt x="2200" y="4203"/>
                  </a:cubicBezTo>
                  <a:lnTo>
                    <a:pt x="2200" y="4203"/>
                  </a:lnTo>
                  <a:cubicBezTo>
                    <a:pt x="2189" y="4211"/>
                    <a:pt x="2185" y="4221"/>
                    <a:pt x="2178" y="4225"/>
                  </a:cubicBezTo>
                  <a:cubicBezTo>
                    <a:pt x="2189" y="4214"/>
                    <a:pt x="2192" y="4203"/>
                    <a:pt x="2200" y="4189"/>
                  </a:cubicBezTo>
                  <a:lnTo>
                    <a:pt x="2197" y="4185"/>
                  </a:lnTo>
                  <a:cubicBezTo>
                    <a:pt x="2200" y="4181"/>
                    <a:pt x="2204" y="4174"/>
                    <a:pt x="2207" y="4170"/>
                  </a:cubicBezTo>
                  <a:lnTo>
                    <a:pt x="2207" y="4145"/>
                  </a:lnTo>
                  <a:cubicBezTo>
                    <a:pt x="2211" y="4141"/>
                    <a:pt x="2214" y="4133"/>
                    <a:pt x="2219" y="4130"/>
                  </a:cubicBezTo>
                  <a:lnTo>
                    <a:pt x="2226" y="4130"/>
                  </a:lnTo>
                  <a:cubicBezTo>
                    <a:pt x="2229" y="4123"/>
                    <a:pt x="2233" y="4119"/>
                    <a:pt x="2236" y="4115"/>
                  </a:cubicBezTo>
                  <a:cubicBezTo>
                    <a:pt x="2241" y="4115"/>
                    <a:pt x="2244" y="4111"/>
                    <a:pt x="2244" y="4108"/>
                  </a:cubicBezTo>
                  <a:cubicBezTo>
                    <a:pt x="2244" y="4101"/>
                    <a:pt x="2248" y="4097"/>
                    <a:pt x="2251" y="4089"/>
                  </a:cubicBezTo>
                  <a:cubicBezTo>
                    <a:pt x="2263" y="4075"/>
                    <a:pt x="2273" y="4060"/>
                    <a:pt x="2288" y="4045"/>
                  </a:cubicBezTo>
                  <a:cubicBezTo>
                    <a:pt x="2292" y="4042"/>
                    <a:pt x="2288" y="4042"/>
                    <a:pt x="2288" y="4038"/>
                  </a:cubicBezTo>
                  <a:cubicBezTo>
                    <a:pt x="2292" y="4031"/>
                    <a:pt x="2295" y="4027"/>
                    <a:pt x="2299" y="4020"/>
                  </a:cubicBezTo>
                  <a:lnTo>
                    <a:pt x="2302" y="4016"/>
                  </a:lnTo>
                  <a:cubicBezTo>
                    <a:pt x="2303" y="4017"/>
                    <a:pt x="2304" y="4017"/>
                    <a:pt x="2305" y="4017"/>
                  </a:cubicBezTo>
                  <a:cubicBezTo>
                    <a:pt x="2311" y="4017"/>
                    <a:pt x="2314" y="4009"/>
                    <a:pt x="2317" y="4005"/>
                  </a:cubicBezTo>
                  <a:cubicBezTo>
                    <a:pt x="2314" y="3994"/>
                    <a:pt x="2329" y="3987"/>
                    <a:pt x="2329" y="3976"/>
                  </a:cubicBezTo>
                  <a:cubicBezTo>
                    <a:pt x="2339" y="3965"/>
                    <a:pt x="2346" y="3950"/>
                    <a:pt x="2358" y="3943"/>
                  </a:cubicBezTo>
                  <a:cubicBezTo>
                    <a:pt x="2361" y="3939"/>
                    <a:pt x="2365" y="3935"/>
                    <a:pt x="2365" y="3932"/>
                  </a:cubicBezTo>
                  <a:cubicBezTo>
                    <a:pt x="2365" y="3925"/>
                    <a:pt x="2373" y="3921"/>
                    <a:pt x="2376" y="3917"/>
                  </a:cubicBezTo>
                  <a:cubicBezTo>
                    <a:pt x="2376" y="3906"/>
                    <a:pt x="2383" y="3903"/>
                    <a:pt x="2387" y="3895"/>
                  </a:cubicBezTo>
                  <a:lnTo>
                    <a:pt x="2390" y="3891"/>
                  </a:lnTo>
                  <a:cubicBezTo>
                    <a:pt x="2390" y="3884"/>
                    <a:pt x="2395" y="3881"/>
                    <a:pt x="2398" y="3877"/>
                  </a:cubicBezTo>
                  <a:cubicBezTo>
                    <a:pt x="2402" y="3873"/>
                    <a:pt x="2402" y="3866"/>
                    <a:pt x="2405" y="3862"/>
                  </a:cubicBezTo>
                  <a:cubicBezTo>
                    <a:pt x="2412" y="3851"/>
                    <a:pt x="2420" y="3840"/>
                    <a:pt x="2427" y="3829"/>
                  </a:cubicBezTo>
                  <a:cubicBezTo>
                    <a:pt x="2434" y="3815"/>
                    <a:pt x="2449" y="3800"/>
                    <a:pt x="2456" y="3785"/>
                  </a:cubicBezTo>
                  <a:cubicBezTo>
                    <a:pt x="2464" y="3774"/>
                    <a:pt x="2468" y="3763"/>
                    <a:pt x="2478" y="3752"/>
                  </a:cubicBezTo>
                  <a:cubicBezTo>
                    <a:pt x="2478" y="3745"/>
                    <a:pt x="2486" y="3741"/>
                    <a:pt x="2490" y="3734"/>
                  </a:cubicBezTo>
                  <a:cubicBezTo>
                    <a:pt x="2493" y="3719"/>
                    <a:pt x="2500" y="3708"/>
                    <a:pt x="2508" y="3697"/>
                  </a:cubicBezTo>
                  <a:cubicBezTo>
                    <a:pt x="2515" y="3690"/>
                    <a:pt x="2522" y="3683"/>
                    <a:pt x="2527" y="3671"/>
                  </a:cubicBezTo>
                  <a:cubicBezTo>
                    <a:pt x="2527" y="3668"/>
                    <a:pt x="2530" y="3664"/>
                    <a:pt x="2530" y="3661"/>
                  </a:cubicBezTo>
                  <a:cubicBezTo>
                    <a:pt x="2534" y="3657"/>
                    <a:pt x="2530" y="3657"/>
                    <a:pt x="2530" y="3653"/>
                  </a:cubicBezTo>
                  <a:cubicBezTo>
                    <a:pt x="2534" y="3649"/>
                    <a:pt x="2534" y="3642"/>
                    <a:pt x="2541" y="3642"/>
                  </a:cubicBezTo>
                  <a:cubicBezTo>
                    <a:pt x="2544" y="3642"/>
                    <a:pt x="2549" y="3635"/>
                    <a:pt x="2549" y="3635"/>
                  </a:cubicBezTo>
                  <a:cubicBezTo>
                    <a:pt x="2544" y="3627"/>
                    <a:pt x="2556" y="3624"/>
                    <a:pt x="2556" y="3617"/>
                  </a:cubicBezTo>
                  <a:cubicBezTo>
                    <a:pt x="2563" y="3613"/>
                    <a:pt x="2563" y="3605"/>
                    <a:pt x="2566" y="3598"/>
                  </a:cubicBezTo>
                  <a:cubicBezTo>
                    <a:pt x="2574" y="3591"/>
                    <a:pt x="2578" y="3580"/>
                    <a:pt x="2585" y="3573"/>
                  </a:cubicBezTo>
                  <a:lnTo>
                    <a:pt x="2585" y="3569"/>
                  </a:lnTo>
                  <a:cubicBezTo>
                    <a:pt x="2588" y="3558"/>
                    <a:pt x="2596" y="3547"/>
                    <a:pt x="2603" y="3539"/>
                  </a:cubicBezTo>
                  <a:cubicBezTo>
                    <a:pt x="2610" y="3536"/>
                    <a:pt x="2618" y="3532"/>
                    <a:pt x="2618" y="3521"/>
                  </a:cubicBezTo>
                  <a:cubicBezTo>
                    <a:pt x="2618" y="3521"/>
                    <a:pt x="2618" y="3517"/>
                    <a:pt x="2622" y="3517"/>
                  </a:cubicBezTo>
                  <a:cubicBezTo>
                    <a:pt x="2625" y="3514"/>
                    <a:pt x="2625" y="3514"/>
                    <a:pt x="2625" y="3510"/>
                  </a:cubicBezTo>
                  <a:cubicBezTo>
                    <a:pt x="2629" y="3503"/>
                    <a:pt x="2629" y="3499"/>
                    <a:pt x="2632" y="3495"/>
                  </a:cubicBezTo>
                  <a:cubicBezTo>
                    <a:pt x="2637" y="3488"/>
                    <a:pt x="2640" y="3481"/>
                    <a:pt x="2644" y="3470"/>
                  </a:cubicBezTo>
                  <a:cubicBezTo>
                    <a:pt x="2644" y="3463"/>
                    <a:pt x="2647" y="3455"/>
                    <a:pt x="2647" y="3444"/>
                  </a:cubicBezTo>
                  <a:lnTo>
                    <a:pt x="2651" y="3441"/>
                  </a:lnTo>
                  <a:cubicBezTo>
                    <a:pt x="2654" y="3437"/>
                    <a:pt x="2662" y="3433"/>
                    <a:pt x="2662" y="3429"/>
                  </a:cubicBezTo>
                  <a:cubicBezTo>
                    <a:pt x="2666" y="3422"/>
                    <a:pt x="2669" y="3415"/>
                    <a:pt x="2673" y="3411"/>
                  </a:cubicBezTo>
                  <a:cubicBezTo>
                    <a:pt x="2673" y="3404"/>
                    <a:pt x="2681" y="3397"/>
                    <a:pt x="2684" y="3393"/>
                  </a:cubicBezTo>
                  <a:cubicBezTo>
                    <a:pt x="2691" y="3385"/>
                    <a:pt x="2691" y="3378"/>
                    <a:pt x="2691" y="3375"/>
                  </a:cubicBezTo>
                  <a:cubicBezTo>
                    <a:pt x="2695" y="3371"/>
                    <a:pt x="2698" y="3367"/>
                    <a:pt x="2703" y="3367"/>
                  </a:cubicBezTo>
                  <a:cubicBezTo>
                    <a:pt x="2698" y="3360"/>
                    <a:pt x="2703" y="3360"/>
                    <a:pt x="2706" y="3353"/>
                  </a:cubicBezTo>
                  <a:cubicBezTo>
                    <a:pt x="2713" y="3341"/>
                    <a:pt x="2725" y="3334"/>
                    <a:pt x="2725" y="3319"/>
                  </a:cubicBezTo>
                  <a:cubicBezTo>
                    <a:pt x="2725" y="3319"/>
                    <a:pt x="2728" y="3316"/>
                    <a:pt x="2732" y="3312"/>
                  </a:cubicBezTo>
                  <a:cubicBezTo>
                    <a:pt x="2732" y="3309"/>
                    <a:pt x="2739" y="3309"/>
                    <a:pt x="2739" y="3301"/>
                  </a:cubicBezTo>
                  <a:cubicBezTo>
                    <a:pt x="2742" y="3294"/>
                    <a:pt x="2747" y="3290"/>
                    <a:pt x="2750" y="3287"/>
                  </a:cubicBezTo>
                  <a:cubicBezTo>
                    <a:pt x="2757" y="3279"/>
                    <a:pt x="2761" y="3272"/>
                    <a:pt x="2761" y="3265"/>
                  </a:cubicBezTo>
                  <a:cubicBezTo>
                    <a:pt x="2761" y="3261"/>
                    <a:pt x="2764" y="3253"/>
                    <a:pt x="2764" y="3250"/>
                  </a:cubicBezTo>
                  <a:cubicBezTo>
                    <a:pt x="2766" y="3251"/>
                    <a:pt x="2767" y="3251"/>
                    <a:pt x="2768" y="3251"/>
                  </a:cubicBezTo>
                  <a:cubicBezTo>
                    <a:pt x="2771" y="3251"/>
                    <a:pt x="2773" y="3249"/>
                    <a:pt x="2776" y="3246"/>
                  </a:cubicBezTo>
                  <a:cubicBezTo>
                    <a:pt x="2776" y="3243"/>
                    <a:pt x="2776" y="3239"/>
                    <a:pt x="2779" y="3239"/>
                  </a:cubicBezTo>
                  <a:cubicBezTo>
                    <a:pt x="2786" y="3235"/>
                    <a:pt x="2786" y="3228"/>
                    <a:pt x="2786" y="3221"/>
                  </a:cubicBezTo>
                  <a:cubicBezTo>
                    <a:pt x="2791" y="3217"/>
                    <a:pt x="2798" y="3217"/>
                    <a:pt x="2798" y="3209"/>
                  </a:cubicBezTo>
                  <a:lnTo>
                    <a:pt x="2798" y="3206"/>
                  </a:lnTo>
                  <a:cubicBezTo>
                    <a:pt x="2805" y="3206"/>
                    <a:pt x="2808" y="3199"/>
                    <a:pt x="2816" y="3191"/>
                  </a:cubicBezTo>
                  <a:cubicBezTo>
                    <a:pt x="2820" y="3187"/>
                    <a:pt x="2827" y="3180"/>
                    <a:pt x="2823" y="3173"/>
                  </a:cubicBezTo>
                  <a:lnTo>
                    <a:pt x="2827" y="3169"/>
                  </a:lnTo>
                  <a:cubicBezTo>
                    <a:pt x="2830" y="3169"/>
                    <a:pt x="2830" y="3162"/>
                    <a:pt x="2830" y="3162"/>
                  </a:cubicBezTo>
                  <a:cubicBezTo>
                    <a:pt x="2835" y="3158"/>
                    <a:pt x="2838" y="3155"/>
                    <a:pt x="2838" y="3151"/>
                  </a:cubicBezTo>
                  <a:cubicBezTo>
                    <a:pt x="2852" y="3136"/>
                    <a:pt x="2864" y="3121"/>
                    <a:pt x="2874" y="3103"/>
                  </a:cubicBezTo>
                  <a:cubicBezTo>
                    <a:pt x="2874" y="3103"/>
                    <a:pt x="2879" y="3099"/>
                    <a:pt x="2879" y="3096"/>
                  </a:cubicBezTo>
                  <a:cubicBezTo>
                    <a:pt x="2879" y="3089"/>
                    <a:pt x="2886" y="3085"/>
                    <a:pt x="2889" y="3081"/>
                  </a:cubicBezTo>
                  <a:cubicBezTo>
                    <a:pt x="2893" y="3074"/>
                    <a:pt x="2901" y="3070"/>
                    <a:pt x="2901" y="3063"/>
                  </a:cubicBezTo>
                  <a:cubicBezTo>
                    <a:pt x="2904" y="3059"/>
                    <a:pt x="2904" y="3052"/>
                    <a:pt x="2908" y="3052"/>
                  </a:cubicBezTo>
                  <a:cubicBezTo>
                    <a:pt x="2911" y="3048"/>
                    <a:pt x="2911" y="3045"/>
                    <a:pt x="2911" y="3041"/>
                  </a:cubicBezTo>
                  <a:cubicBezTo>
                    <a:pt x="2915" y="3037"/>
                    <a:pt x="2915" y="3033"/>
                    <a:pt x="2915" y="3026"/>
                  </a:cubicBezTo>
                  <a:cubicBezTo>
                    <a:pt x="2918" y="3026"/>
                    <a:pt x="2918" y="3023"/>
                    <a:pt x="2923" y="3023"/>
                  </a:cubicBezTo>
                  <a:cubicBezTo>
                    <a:pt x="2926" y="3015"/>
                    <a:pt x="2930" y="3011"/>
                    <a:pt x="2933" y="3004"/>
                  </a:cubicBezTo>
                  <a:cubicBezTo>
                    <a:pt x="2937" y="2997"/>
                    <a:pt x="2945" y="2989"/>
                    <a:pt x="2952" y="2986"/>
                  </a:cubicBezTo>
                  <a:cubicBezTo>
                    <a:pt x="2955" y="2982"/>
                    <a:pt x="2959" y="2979"/>
                    <a:pt x="2962" y="2975"/>
                  </a:cubicBezTo>
                  <a:cubicBezTo>
                    <a:pt x="2970" y="2967"/>
                    <a:pt x="2981" y="2957"/>
                    <a:pt x="2984" y="2945"/>
                  </a:cubicBezTo>
                  <a:cubicBezTo>
                    <a:pt x="2992" y="2938"/>
                    <a:pt x="2999" y="2927"/>
                    <a:pt x="3006" y="2916"/>
                  </a:cubicBezTo>
                  <a:cubicBezTo>
                    <a:pt x="3011" y="2909"/>
                    <a:pt x="3011" y="2905"/>
                    <a:pt x="3014" y="2898"/>
                  </a:cubicBezTo>
                  <a:lnTo>
                    <a:pt x="3021" y="2898"/>
                  </a:lnTo>
                  <a:lnTo>
                    <a:pt x="3021" y="2891"/>
                  </a:lnTo>
                  <a:cubicBezTo>
                    <a:pt x="3028" y="2879"/>
                    <a:pt x="3036" y="2869"/>
                    <a:pt x="3043" y="2857"/>
                  </a:cubicBezTo>
                  <a:cubicBezTo>
                    <a:pt x="3043" y="2857"/>
                    <a:pt x="3047" y="2854"/>
                    <a:pt x="3047" y="2850"/>
                  </a:cubicBezTo>
                  <a:cubicBezTo>
                    <a:pt x="3047" y="2847"/>
                    <a:pt x="3050" y="2847"/>
                    <a:pt x="3055" y="2843"/>
                  </a:cubicBezTo>
                  <a:lnTo>
                    <a:pt x="3062" y="2839"/>
                  </a:lnTo>
                  <a:cubicBezTo>
                    <a:pt x="3062" y="2835"/>
                    <a:pt x="3065" y="2832"/>
                    <a:pt x="3065" y="2828"/>
                  </a:cubicBezTo>
                  <a:cubicBezTo>
                    <a:pt x="3069" y="2825"/>
                    <a:pt x="3072" y="2821"/>
                    <a:pt x="3072" y="2817"/>
                  </a:cubicBezTo>
                  <a:cubicBezTo>
                    <a:pt x="3072" y="2813"/>
                    <a:pt x="3080" y="2813"/>
                    <a:pt x="3080" y="2810"/>
                  </a:cubicBezTo>
                  <a:lnTo>
                    <a:pt x="3080" y="2803"/>
                  </a:lnTo>
                  <a:cubicBezTo>
                    <a:pt x="3080" y="2799"/>
                    <a:pt x="3080" y="2795"/>
                    <a:pt x="3087" y="2795"/>
                  </a:cubicBezTo>
                  <a:cubicBezTo>
                    <a:pt x="3087" y="2791"/>
                    <a:pt x="3091" y="2788"/>
                    <a:pt x="3091" y="2784"/>
                  </a:cubicBezTo>
                  <a:cubicBezTo>
                    <a:pt x="3094" y="2781"/>
                    <a:pt x="3099" y="2777"/>
                    <a:pt x="3099" y="2773"/>
                  </a:cubicBezTo>
                  <a:cubicBezTo>
                    <a:pt x="3102" y="2769"/>
                    <a:pt x="3106" y="2766"/>
                    <a:pt x="3109" y="2762"/>
                  </a:cubicBezTo>
                  <a:cubicBezTo>
                    <a:pt x="3113" y="2755"/>
                    <a:pt x="3121" y="2747"/>
                    <a:pt x="3124" y="2740"/>
                  </a:cubicBezTo>
                  <a:cubicBezTo>
                    <a:pt x="3131" y="2737"/>
                    <a:pt x="3135" y="2725"/>
                    <a:pt x="3143" y="2718"/>
                  </a:cubicBezTo>
                  <a:cubicBezTo>
                    <a:pt x="3143" y="2715"/>
                    <a:pt x="3146" y="2715"/>
                    <a:pt x="3146" y="2715"/>
                  </a:cubicBezTo>
                  <a:cubicBezTo>
                    <a:pt x="3146" y="2711"/>
                    <a:pt x="3150" y="2703"/>
                    <a:pt x="3150" y="2703"/>
                  </a:cubicBezTo>
                  <a:cubicBezTo>
                    <a:pt x="3146" y="2700"/>
                    <a:pt x="3150" y="2696"/>
                    <a:pt x="3150" y="2693"/>
                  </a:cubicBezTo>
                  <a:cubicBezTo>
                    <a:pt x="3157" y="2689"/>
                    <a:pt x="3165" y="2685"/>
                    <a:pt x="3168" y="2674"/>
                  </a:cubicBezTo>
                  <a:cubicBezTo>
                    <a:pt x="3175" y="2674"/>
                    <a:pt x="3175" y="2671"/>
                    <a:pt x="3175" y="2663"/>
                  </a:cubicBezTo>
                  <a:cubicBezTo>
                    <a:pt x="3175" y="2663"/>
                    <a:pt x="3175" y="2659"/>
                    <a:pt x="3179" y="2656"/>
                  </a:cubicBezTo>
                  <a:cubicBezTo>
                    <a:pt x="3182" y="2649"/>
                    <a:pt x="3187" y="2641"/>
                    <a:pt x="3194" y="2637"/>
                  </a:cubicBezTo>
                  <a:cubicBezTo>
                    <a:pt x="3201" y="2630"/>
                    <a:pt x="3197" y="2619"/>
                    <a:pt x="3209" y="2619"/>
                  </a:cubicBezTo>
                  <a:lnTo>
                    <a:pt x="3209" y="2612"/>
                  </a:lnTo>
                  <a:cubicBezTo>
                    <a:pt x="3209" y="2612"/>
                    <a:pt x="3209" y="2608"/>
                    <a:pt x="3212" y="2605"/>
                  </a:cubicBezTo>
                  <a:cubicBezTo>
                    <a:pt x="3212" y="2605"/>
                    <a:pt x="3216" y="2601"/>
                    <a:pt x="3216" y="2597"/>
                  </a:cubicBezTo>
                  <a:cubicBezTo>
                    <a:pt x="3223" y="2583"/>
                    <a:pt x="3234" y="2571"/>
                    <a:pt x="3245" y="2557"/>
                  </a:cubicBezTo>
                  <a:cubicBezTo>
                    <a:pt x="3245" y="2557"/>
                    <a:pt x="3246" y="2559"/>
                    <a:pt x="3248" y="2559"/>
                  </a:cubicBezTo>
                  <a:cubicBezTo>
                    <a:pt x="3248" y="2559"/>
                    <a:pt x="3248" y="2558"/>
                    <a:pt x="3248" y="2557"/>
                  </a:cubicBezTo>
                  <a:cubicBezTo>
                    <a:pt x="3256" y="2549"/>
                    <a:pt x="3263" y="2539"/>
                    <a:pt x="3270" y="2527"/>
                  </a:cubicBezTo>
                  <a:cubicBezTo>
                    <a:pt x="3275" y="2520"/>
                    <a:pt x="3275" y="2513"/>
                    <a:pt x="3282" y="2513"/>
                  </a:cubicBezTo>
                  <a:lnTo>
                    <a:pt x="3285" y="2509"/>
                  </a:lnTo>
                  <a:cubicBezTo>
                    <a:pt x="3292" y="2502"/>
                    <a:pt x="3300" y="2495"/>
                    <a:pt x="3304" y="2487"/>
                  </a:cubicBezTo>
                  <a:cubicBezTo>
                    <a:pt x="3307" y="2483"/>
                    <a:pt x="3311" y="2476"/>
                    <a:pt x="3314" y="2473"/>
                  </a:cubicBezTo>
                  <a:lnTo>
                    <a:pt x="3322" y="2458"/>
                  </a:lnTo>
                  <a:cubicBezTo>
                    <a:pt x="3319" y="2454"/>
                    <a:pt x="3322" y="2454"/>
                    <a:pt x="3326" y="2451"/>
                  </a:cubicBezTo>
                  <a:lnTo>
                    <a:pt x="3333" y="2436"/>
                  </a:lnTo>
                  <a:cubicBezTo>
                    <a:pt x="3336" y="2432"/>
                    <a:pt x="3344" y="2429"/>
                    <a:pt x="3344" y="2421"/>
                  </a:cubicBezTo>
                  <a:cubicBezTo>
                    <a:pt x="3351" y="2417"/>
                    <a:pt x="3355" y="2407"/>
                    <a:pt x="3363" y="2399"/>
                  </a:cubicBezTo>
                  <a:lnTo>
                    <a:pt x="3366" y="2395"/>
                  </a:lnTo>
                  <a:cubicBezTo>
                    <a:pt x="3377" y="2392"/>
                    <a:pt x="3380" y="2385"/>
                    <a:pt x="3388" y="2377"/>
                  </a:cubicBezTo>
                  <a:cubicBezTo>
                    <a:pt x="3388" y="2377"/>
                    <a:pt x="3392" y="2377"/>
                    <a:pt x="3392" y="2373"/>
                  </a:cubicBezTo>
                  <a:cubicBezTo>
                    <a:pt x="3395" y="2373"/>
                    <a:pt x="3399" y="2370"/>
                    <a:pt x="3399" y="2366"/>
                  </a:cubicBezTo>
                  <a:cubicBezTo>
                    <a:pt x="3399" y="2363"/>
                    <a:pt x="3402" y="2359"/>
                    <a:pt x="3402" y="2355"/>
                  </a:cubicBezTo>
                  <a:cubicBezTo>
                    <a:pt x="3407" y="2351"/>
                    <a:pt x="3410" y="2348"/>
                    <a:pt x="3410" y="2344"/>
                  </a:cubicBezTo>
                  <a:cubicBezTo>
                    <a:pt x="3410" y="2341"/>
                    <a:pt x="3417" y="2337"/>
                    <a:pt x="3421" y="2333"/>
                  </a:cubicBezTo>
                  <a:lnTo>
                    <a:pt x="3424" y="2329"/>
                  </a:lnTo>
                  <a:cubicBezTo>
                    <a:pt x="3424" y="2319"/>
                    <a:pt x="3436" y="2311"/>
                    <a:pt x="3443" y="2304"/>
                  </a:cubicBezTo>
                  <a:cubicBezTo>
                    <a:pt x="3443" y="2300"/>
                    <a:pt x="3451" y="2297"/>
                    <a:pt x="3451" y="2293"/>
                  </a:cubicBezTo>
                  <a:cubicBezTo>
                    <a:pt x="3454" y="2289"/>
                    <a:pt x="3458" y="2285"/>
                    <a:pt x="3461" y="2285"/>
                  </a:cubicBezTo>
                  <a:cubicBezTo>
                    <a:pt x="3461" y="2282"/>
                    <a:pt x="3465" y="2282"/>
                    <a:pt x="3465" y="2282"/>
                  </a:cubicBezTo>
                  <a:cubicBezTo>
                    <a:pt x="3468" y="2271"/>
                    <a:pt x="3480" y="2263"/>
                    <a:pt x="3483" y="2253"/>
                  </a:cubicBezTo>
                  <a:cubicBezTo>
                    <a:pt x="3483" y="2249"/>
                    <a:pt x="3487" y="2245"/>
                    <a:pt x="3490" y="2241"/>
                  </a:cubicBezTo>
                  <a:cubicBezTo>
                    <a:pt x="3498" y="2234"/>
                    <a:pt x="3502" y="2234"/>
                    <a:pt x="3505" y="2227"/>
                  </a:cubicBezTo>
                  <a:lnTo>
                    <a:pt x="3517" y="2216"/>
                  </a:lnTo>
                  <a:cubicBezTo>
                    <a:pt x="3520" y="2209"/>
                    <a:pt x="3527" y="2201"/>
                    <a:pt x="3534" y="2194"/>
                  </a:cubicBezTo>
                  <a:cubicBezTo>
                    <a:pt x="3534" y="2179"/>
                    <a:pt x="3542" y="2168"/>
                    <a:pt x="3553" y="2157"/>
                  </a:cubicBezTo>
                  <a:lnTo>
                    <a:pt x="3568" y="2143"/>
                  </a:lnTo>
                  <a:cubicBezTo>
                    <a:pt x="3571" y="2143"/>
                    <a:pt x="3578" y="2139"/>
                    <a:pt x="3575" y="2131"/>
                  </a:cubicBezTo>
                  <a:cubicBezTo>
                    <a:pt x="3578" y="2128"/>
                    <a:pt x="3583" y="2124"/>
                    <a:pt x="3590" y="2121"/>
                  </a:cubicBezTo>
                  <a:lnTo>
                    <a:pt x="3597" y="2113"/>
                  </a:lnTo>
                  <a:cubicBezTo>
                    <a:pt x="3612" y="2095"/>
                    <a:pt x="3627" y="2073"/>
                    <a:pt x="3644" y="2058"/>
                  </a:cubicBezTo>
                  <a:cubicBezTo>
                    <a:pt x="3649" y="2055"/>
                    <a:pt x="3652" y="2047"/>
                    <a:pt x="3656" y="2043"/>
                  </a:cubicBezTo>
                  <a:cubicBezTo>
                    <a:pt x="3659" y="2040"/>
                    <a:pt x="3666" y="2036"/>
                    <a:pt x="3671" y="2033"/>
                  </a:cubicBezTo>
                  <a:cubicBezTo>
                    <a:pt x="3674" y="2025"/>
                    <a:pt x="3678" y="2025"/>
                    <a:pt x="3681" y="2021"/>
                  </a:cubicBezTo>
                  <a:cubicBezTo>
                    <a:pt x="3681" y="2014"/>
                    <a:pt x="3685" y="2011"/>
                    <a:pt x="3693" y="2007"/>
                  </a:cubicBezTo>
                  <a:cubicBezTo>
                    <a:pt x="3696" y="2003"/>
                    <a:pt x="3700" y="1999"/>
                    <a:pt x="3703" y="1992"/>
                  </a:cubicBezTo>
                  <a:cubicBezTo>
                    <a:pt x="3707" y="1989"/>
                    <a:pt x="3715" y="1985"/>
                    <a:pt x="3718" y="1981"/>
                  </a:cubicBezTo>
                  <a:cubicBezTo>
                    <a:pt x="3718" y="1974"/>
                    <a:pt x="3725" y="1974"/>
                    <a:pt x="3725" y="1970"/>
                  </a:cubicBezTo>
                  <a:cubicBezTo>
                    <a:pt x="3729" y="1963"/>
                    <a:pt x="3732" y="1959"/>
                    <a:pt x="3737" y="1955"/>
                  </a:cubicBezTo>
                  <a:cubicBezTo>
                    <a:pt x="3740" y="1948"/>
                    <a:pt x="3747" y="1945"/>
                    <a:pt x="3747" y="1937"/>
                  </a:cubicBezTo>
                  <a:cubicBezTo>
                    <a:pt x="3747" y="1933"/>
                    <a:pt x="3751" y="1930"/>
                    <a:pt x="3754" y="1926"/>
                  </a:cubicBezTo>
                  <a:cubicBezTo>
                    <a:pt x="3762" y="1926"/>
                    <a:pt x="3762" y="1915"/>
                    <a:pt x="3769" y="1911"/>
                  </a:cubicBezTo>
                  <a:cubicBezTo>
                    <a:pt x="3773" y="1904"/>
                    <a:pt x="3781" y="1901"/>
                    <a:pt x="3784" y="1893"/>
                  </a:cubicBezTo>
                  <a:cubicBezTo>
                    <a:pt x="3791" y="1889"/>
                    <a:pt x="3791" y="1882"/>
                    <a:pt x="3803" y="1882"/>
                  </a:cubicBezTo>
                  <a:cubicBezTo>
                    <a:pt x="3803" y="1882"/>
                    <a:pt x="3803" y="1879"/>
                    <a:pt x="3806" y="1875"/>
                  </a:cubicBezTo>
                  <a:cubicBezTo>
                    <a:pt x="3810" y="1871"/>
                    <a:pt x="3813" y="1864"/>
                    <a:pt x="3817" y="1864"/>
                  </a:cubicBezTo>
                  <a:cubicBezTo>
                    <a:pt x="3820" y="1864"/>
                    <a:pt x="3820" y="1860"/>
                    <a:pt x="3820" y="1857"/>
                  </a:cubicBezTo>
                  <a:cubicBezTo>
                    <a:pt x="3825" y="1845"/>
                    <a:pt x="3825" y="1845"/>
                    <a:pt x="3832" y="1838"/>
                  </a:cubicBezTo>
                  <a:cubicBezTo>
                    <a:pt x="3835" y="1831"/>
                    <a:pt x="3839" y="1827"/>
                    <a:pt x="3847" y="1820"/>
                  </a:cubicBezTo>
                  <a:cubicBezTo>
                    <a:pt x="3847" y="1820"/>
                    <a:pt x="3847" y="1816"/>
                    <a:pt x="3842" y="1816"/>
                  </a:cubicBezTo>
                  <a:cubicBezTo>
                    <a:pt x="3850" y="1813"/>
                    <a:pt x="3850" y="1813"/>
                    <a:pt x="3854" y="1813"/>
                  </a:cubicBezTo>
                  <a:cubicBezTo>
                    <a:pt x="3854" y="1813"/>
                    <a:pt x="3854" y="1809"/>
                    <a:pt x="3850" y="1805"/>
                  </a:cubicBezTo>
                  <a:cubicBezTo>
                    <a:pt x="3854" y="1805"/>
                    <a:pt x="3857" y="1801"/>
                    <a:pt x="3857" y="1798"/>
                  </a:cubicBezTo>
                  <a:cubicBezTo>
                    <a:pt x="3861" y="1794"/>
                    <a:pt x="3861" y="1791"/>
                    <a:pt x="3864" y="1791"/>
                  </a:cubicBezTo>
                  <a:cubicBezTo>
                    <a:pt x="3864" y="1789"/>
                    <a:pt x="3865" y="1789"/>
                    <a:pt x="3866" y="1789"/>
                  </a:cubicBezTo>
                  <a:cubicBezTo>
                    <a:pt x="3867" y="1789"/>
                    <a:pt x="3870" y="1791"/>
                    <a:pt x="3872" y="1791"/>
                  </a:cubicBezTo>
                  <a:cubicBezTo>
                    <a:pt x="3872" y="1779"/>
                    <a:pt x="3876" y="1772"/>
                    <a:pt x="3886" y="1765"/>
                  </a:cubicBezTo>
                  <a:cubicBezTo>
                    <a:pt x="3891" y="1765"/>
                    <a:pt x="3891" y="1761"/>
                    <a:pt x="3894" y="1761"/>
                  </a:cubicBezTo>
                  <a:cubicBezTo>
                    <a:pt x="3898" y="1757"/>
                    <a:pt x="3894" y="1754"/>
                    <a:pt x="3894" y="1754"/>
                  </a:cubicBezTo>
                  <a:cubicBezTo>
                    <a:pt x="3898" y="1750"/>
                    <a:pt x="3898" y="1750"/>
                    <a:pt x="3901" y="1747"/>
                  </a:cubicBezTo>
                  <a:lnTo>
                    <a:pt x="3901" y="1739"/>
                  </a:lnTo>
                  <a:cubicBezTo>
                    <a:pt x="3905" y="1739"/>
                    <a:pt x="3908" y="1735"/>
                    <a:pt x="3908" y="1735"/>
                  </a:cubicBezTo>
                  <a:cubicBezTo>
                    <a:pt x="3913" y="1732"/>
                    <a:pt x="3920" y="1725"/>
                    <a:pt x="3920" y="1721"/>
                  </a:cubicBezTo>
                  <a:cubicBezTo>
                    <a:pt x="3920" y="1710"/>
                    <a:pt x="3927" y="1703"/>
                    <a:pt x="3935" y="1695"/>
                  </a:cubicBezTo>
                  <a:lnTo>
                    <a:pt x="3935" y="1691"/>
                  </a:lnTo>
                  <a:lnTo>
                    <a:pt x="3935" y="1688"/>
                  </a:lnTo>
                  <a:cubicBezTo>
                    <a:pt x="3942" y="1684"/>
                    <a:pt x="3945" y="1677"/>
                    <a:pt x="3949" y="1669"/>
                  </a:cubicBezTo>
                  <a:cubicBezTo>
                    <a:pt x="3957" y="1659"/>
                    <a:pt x="3964" y="1647"/>
                    <a:pt x="3971" y="1637"/>
                  </a:cubicBezTo>
                  <a:cubicBezTo>
                    <a:pt x="3974" y="1629"/>
                    <a:pt x="3982" y="1622"/>
                    <a:pt x="3986" y="1615"/>
                  </a:cubicBezTo>
                  <a:cubicBezTo>
                    <a:pt x="3993" y="1600"/>
                    <a:pt x="3993" y="1600"/>
                    <a:pt x="4004" y="1593"/>
                  </a:cubicBezTo>
                  <a:cubicBezTo>
                    <a:pt x="4004" y="1589"/>
                    <a:pt x="4008" y="1585"/>
                    <a:pt x="4004" y="1581"/>
                  </a:cubicBezTo>
                  <a:lnTo>
                    <a:pt x="4008" y="1581"/>
                  </a:lnTo>
                  <a:cubicBezTo>
                    <a:pt x="4008" y="1574"/>
                    <a:pt x="4015" y="1571"/>
                    <a:pt x="4015" y="1563"/>
                  </a:cubicBezTo>
                  <a:cubicBezTo>
                    <a:pt x="4018" y="1556"/>
                    <a:pt x="4023" y="1549"/>
                    <a:pt x="4030" y="1541"/>
                  </a:cubicBezTo>
                  <a:cubicBezTo>
                    <a:pt x="4033" y="1537"/>
                    <a:pt x="4037" y="1534"/>
                    <a:pt x="4037" y="1530"/>
                  </a:cubicBezTo>
                  <a:cubicBezTo>
                    <a:pt x="4040" y="1527"/>
                    <a:pt x="4048" y="1523"/>
                    <a:pt x="4048" y="1519"/>
                  </a:cubicBezTo>
                  <a:cubicBezTo>
                    <a:pt x="4048" y="1512"/>
                    <a:pt x="4055" y="1512"/>
                    <a:pt x="4055" y="1508"/>
                  </a:cubicBezTo>
                  <a:cubicBezTo>
                    <a:pt x="4055" y="1501"/>
                    <a:pt x="4059" y="1497"/>
                    <a:pt x="4062" y="1493"/>
                  </a:cubicBezTo>
                  <a:cubicBezTo>
                    <a:pt x="4081" y="1471"/>
                    <a:pt x="4099" y="1446"/>
                    <a:pt x="4118" y="1420"/>
                  </a:cubicBezTo>
                  <a:lnTo>
                    <a:pt x="4118" y="1409"/>
                  </a:lnTo>
                  <a:cubicBezTo>
                    <a:pt x="4121" y="1409"/>
                    <a:pt x="4121" y="1405"/>
                    <a:pt x="4125" y="1405"/>
                  </a:cubicBezTo>
                  <a:cubicBezTo>
                    <a:pt x="4128" y="1398"/>
                    <a:pt x="4133" y="1391"/>
                    <a:pt x="4136" y="1387"/>
                  </a:cubicBezTo>
                  <a:cubicBezTo>
                    <a:pt x="4143" y="1383"/>
                    <a:pt x="4140" y="1373"/>
                    <a:pt x="4150" y="1369"/>
                  </a:cubicBezTo>
                  <a:lnTo>
                    <a:pt x="4150" y="1365"/>
                  </a:lnTo>
                  <a:cubicBezTo>
                    <a:pt x="4150" y="1361"/>
                    <a:pt x="4155" y="1354"/>
                    <a:pt x="4158" y="1351"/>
                  </a:cubicBezTo>
                  <a:cubicBezTo>
                    <a:pt x="4165" y="1343"/>
                    <a:pt x="4169" y="1336"/>
                    <a:pt x="4177" y="1325"/>
                  </a:cubicBezTo>
                  <a:cubicBezTo>
                    <a:pt x="4180" y="1321"/>
                    <a:pt x="4184" y="1321"/>
                    <a:pt x="4184" y="1317"/>
                  </a:cubicBezTo>
                  <a:cubicBezTo>
                    <a:pt x="4187" y="1314"/>
                    <a:pt x="4187" y="1310"/>
                    <a:pt x="4187" y="1307"/>
                  </a:cubicBezTo>
                  <a:cubicBezTo>
                    <a:pt x="4191" y="1299"/>
                    <a:pt x="4191" y="1295"/>
                    <a:pt x="4199" y="1292"/>
                  </a:cubicBezTo>
                  <a:lnTo>
                    <a:pt x="4206" y="1285"/>
                  </a:lnTo>
                  <a:cubicBezTo>
                    <a:pt x="4206" y="1277"/>
                    <a:pt x="4213" y="1270"/>
                    <a:pt x="4217" y="1263"/>
                  </a:cubicBezTo>
                  <a:cubicBezTo>
                    <a:pt x="4221" y="1255"/>
                    <a:pt x="4224" y="1248"/>
                    <a:pt x="4231" y="1241"/>
                  </a:cubicBezTo>
                  <a:cubicBezTo>
                    <a:pt x="4239" y="1233"/>
                    <a:pt x="4243" y="1226"/>
                    <a:pt x="4250" y="1219"/>
                  </a:cubicBezTo>
                  <a:cubicBezTo>
                    <a:pt x="4253" y="1207"/>
                    <a:pt x="4257" y="1200"/>
                    <a:pt x="4261" y="1193"/>
                  </a:cubicBezTo>
                  <a:cubicBezTo>
                    <a:pt x="4265" y="1185"/>
                    <a:pt x="4268" y="1182"/>
                    <a:pt x="4272" y="1175"/>
                  </a:cubicBezTo>
                  <a:cubicBezTo>
                    <a:pt x="4272" y="1171"/>
                    <a:pt x="4275" y="1171"/>
                    <a:pt x="4279" y="1167"/>
                  </a:cubicBezTo>
                  <a:cubicBezTo>
                    <a:pt x="4279" y="1163"/>
                    <a:pt x="4283" y="1160"/>
                    <a:pt x="4283" y="1156"/>
                  </a:cubicBezTo>
                  <a:cubicBezTo>
                    <a:pt x="4287" y="1153"/>
                    <a:pt x="4287" y="1149"/>
                    <a:pt x="4290" y="1149"/>
                  </a:cubicBezTo>
                  <a:cubicBezTo>
                    <a:pt x="4294" y="1145"/>
                    <a:pt x="4297" y="1141"/>
                    <a:pt x="4297" y="1138"/>
                  </a:cubicBezTo>
                  <a:lnTo>
                    <a:pt x="4305" y="1131"/>
                  </a:lnTo>
                  <a:cubicBezTo>
                    <a:pt x="4309" y="1131"/>
                    <a:pt x="4316" y="1127"/>
                    <a:pt x="4316" y="1123"/>
                  </a:cubicBezTo>
                  <a:cubicBezTo>
                    <a:pt x="4319" y="1116"/>
                    <a:pt x="4323" y="1116"/>
                    <a:pt x="4327" y="1109"/>
                  </a:cubicBezTo>
                  <a:lnTo>
                    <a:pt x="4338" y="1097"/>
                  </a:lnTo>
                  <a:lnTo>
                    <a:pt x="4349" y="1087"/>
                  </a:lnTo>
                  <a:cubicBezTo>
                    <a:pt x="4353" y="1079"/>
                    <a:pt x="4367" y="1072"/>
                    <a:pt x="4378" y="1068"/>
                  </a:cubicBezTo>
                  <a:cubicBezTo>
                    <a:pt x="4382" y="1065"/>
                    <a:pt x="4393" y="1065"/>
                    <a:pt x="4393" y="1053"/>
                  </a:cubicBezTo>
                  <a:cubicBezTo>
                    <a:pt x="4393" y="1053"/>
                    <a:pt x="4389" y="1050"/>
                    <a:pt x="4389" y="1046"/>
                  </a:cubicBezTo>
                  <a:cubicBezTo>
                    <a:pt x="4400" y="1043"/>
                    <a:pt x="4404" y="1035"/>
                    <a:pt x="4404" y="1024"/>
                  </a:cubicBezTo>
                  <a:cubicBezTo>
                    <a:pt x="4404" y="1017"/>
                    <a:pt x="4407" y="1009"/>
                    <a:pt x="4415" y="1002"/>
                  </a:cubicBezTo>
                  <a:cubicBezTo>
                    <a:pt x="4411" y="1002"/>
                    <a:pt x="4407" y="999"/>
                    <a:pt x="4407" y="999"/>
                  </a:cubicBezTo>
                  <a:cubicBezTo>
                    <a:pt x="4397" y="999"/>
                    <a:pt x="4389" y="987"/>
                    <a:pt x="4389" y="977"/>
                  </a:cubicBezTo>
                  <a:cubicBezTo>
                    <a:pt x="4393" y="969"/>
                    <a:pt x="4385" y="962"/>
                    <a:pt x="4385" y="955"/>
                  </a:cubicBezTo>
                  <a:cubicBezTo>
                    <a:pt x="4385" y="951"/>
                    <a:pt x="4382" y="947"/>
                    <a:pt x="4382" y="940"/>
                  </a:cubicBezTo>
                  <a:cubicBezTo>
                    <a:pt x="4371" y="940"/>
                    <a:pt x="4367" y="933"/>
                    <a:pt x="4356" y="929"/>
                  </a:cubicBezTo>
                  <a:cubicBezTo>
                    <a:pt x="4353" y="925"/>
                    <a:pt x="4349" y="921"/>
                    <a:pt x="4349" y="914"/>
                  </a:cubicBezTo>
                  <a:lnTo>
                    <a:pt x="4345" y="911"/>
                  </a:lnTo>
                  <a:cubicBezTo>
                    <a:pt x="4345" y="911"/>
                    <a:pt x="4341" y="914"/>
                    <a:pt x="4338" y="914"/>
                  </a:cubicBezTo>
                  <a:cubicBezTo>
                    <a:pt x="4338" y="907"/>
                    <a:pt x="4334" y="903"/>
                    <a:pt x="4334" y="896"/>
                  </a:cubicBezTo>
                  <a:cubicBezTo>
                    <a:pt x="4332" y="893"/>
                    <a:pt x="4328" y="888"/>
                    <a:pt x="4323" y="888"/>
                  </a:cubicBezTo>
                  <a:cubicBezTo>
                    <a:pt x="4322" y="888"/>
                    <a:pt x="4321" y="888"/>
                    <a:pt x="4319" y="889"/>
                  </a:cubicBezTo>
                  <a:lnTo>
                    <a:pt x="4279" y="889"/>
                  </a:lnTo>
                  <a:cubicBezTo>
                    <a:pt x="4279" y="890"/>
                    <a:pt x="4278" y="891"/>
                    <a:pt x="4277" y="891"/>
                  </a:cubicBezTo>
                  <a:cubicBezTo>
                    <a:pt x="4276" y="891"/>
                    <a:pt x="4275" y="890"/>
                    <a:pt x="4275" y="889"/>
                  </a:cubicBezTo>
                  <a:cubicBezTo>
                    <a:pt x="4271" y="886"/>
                    <a:pt x="4267" y="883"/>
                    <a:pt x="4263" y="883"/>
                  </a:cubicBezTo>
                  <a:cubicBezTo>
                    <a:pt x="4261" y="883"/>
                    <a:pt x="4259" y="884"/>
                    <a:pt x="4257" y="885"/>
                  </a:cubicBezTo>
                  <a:lnTo>
                    <a:pt x="4253" y="881"/>
                  </a:lnTo>
                  <a:cubicBezTo>
                    <a:pt x="4253" y="877"/>
                    <a:pt x="4246" y="877"/>
                    <a:pt x="4243" y="874"/>
                  </a:cubicBezTo>
                  <a:cubicBezTo>
                    <a:pt x="4240" y="871"/>
                    <a:pt x="4237" y="869"/>
                    <a:pt x="4233" y="869"/>
                  </a:cubicBezTo>
                  <a:cubicBezTo>
                    <a:pt x="4232" y="869"/>
                    <a:pt x="4230" y="869"/>
                    <a:pt x="4228" y="870"/>
                  </a:cubicBezTo>
                  <a:cubicBezTo>
                    <a:pt x="4224" y="870"/>
                    <a:pt x="4221" y="867"/>
                    <a:pt x="4221" y="863"/>
                  </a:cubicBezTo>
                  <a:lnTo>
                    <a:pt x="4217" y="863"/>
                  </a:lnTo>
                  <a:cubicBezTo>
                    <a:pt x="4209" y="859"/>
                    <a:pt x="4202" y="855"/>
                    <a:pt x="4199" y="852"/>
                  </a:cubicBezTo>
                  <a:cubicBezTo>
                    <a:pt x="4191" y="845"/>
                    <a:pt x="4180" y="845"/>
                    <a:pt x="4172" y="837"/>
                  </a:cubicBezTo>
                  <a:lnTo>
                    <a:pt x="4150" y="837"/>
                  </a:lnTo>
                  <a:cubicBezTo>
                    <a:pt x="4155" y="833"/>
                    <a:pt x="4155" y="830"/>
                    <a:pt x="4155" y="826"/>
                  </a:cubicBezTo>
                  <a:lnTo>
                    <a:pt x="4155" y="826"/>
                  </a:lnTo>
                  <a:cubicBezTo>
                    <a:pt x="4150" y="830"/>
                    <a:pt x="4147" y="830"/>
                    <a:pt x="4147" y="830"/>
                  </a:cubicBezTo>
                  <a:cubicBezTo>
                    <a:pt x="4143" y="828"/>
                    <a:pt x="4140" y="827"/>
                    <a:pt x="4136" y="827"/>
                  </a:cubicBezTo>
                  <a:cubicBezTo>
                    <a:pt x="4133" y="827"/>
                    <a:pt x="4129" y="828"/>
                    <a:pt x="4125" y="830"/>
                  </a:cubicBezTo>
                  <a:cubicBezTo>
                    <a:pt x="4118" y="830"/>
                    <a:pt x="4114" y="830"/>
                    <a:pt x="4114" y="826"/>
                  </a:cubicBezTo>
                  <a:cubicBezTo>
                    <a:pt x="4111" y="823"/>
                    <a:pt x="4111" y="819"/>
                    <a:pt x="4106" y="819"/>
                  </a:cubicBezTo>
                  <a:cubicBezTo>
                    <a:pt x="4105" y="820"/>
                    <a:pt x="4104" y="820"/>
                    <a:pt x="4104" y="820"/>
                  </a:cubicBezTo>
                  <a:cubicBezTo>
                    <a:pt x="4101" y="820"/>
                    <a:pt x="4099" y="818"/>
                    <a:pt x="4099" y="815"/>
                  </a:cubicBezTo>
                  <a:cubicBezTo>
                    <a:pt x="4099" y="811"/>
                    <a:pt x="4096" y="808"/>
                    <a:pt x="4092" y="808"/>
                  </a:cubicBezTo>
                  <a:cubicBezTo>
                    <a:pt x="4084" y="801"/>
                    <a:pt x="4077" y="797"/>
                    <a:pt x="4067" y="793"/>
                  </a:cubicBezTo>
                  <a:cubicBezTo>
                    <a:pt x="4067" y="793"/>
                    <a:pt x="4062" y="793"/>
                    <a:pt x="4062" y="789"/>
                  </a:cubicBezTo>
                  <a:lnTo>
                    <a:pt x="4059" y="789"/>
                  </a:lnTo>
                  <a:cubicBezTo>
                    <a:pt x="4059" y="784"/>
                    <a:pt x="4057" y="783"/>
                    <a:pt x="4055" y="783"/>
                  </a:cubicBezTo>
                  <a:cubicBezTo>
                    <a:pt x="4054" y="783"/>
                    <a:pt x="4053" y="783"/>
                    <a:pt x="4052" y="783"/>
                  </a:cubicBezTo>
                  <a:cubicBezTo>
                    <a:pt x="4050" y="783"/>
                    <a:pt x="4049" y="783"/>
                    <a:pt x="4048" y="782"/>
                  </a:cubicBezTo>
                  <a:cubicBezTo>
                    <a:pt x="4048" y="779"/>
                    <a:pt x="4045" y="779"/>
                    <a:pt x="4040" y="779"/>
                  </a:cubicBezTo>
                  <a:cubicBezTo>
                    <a:pt x="4039" y="780"/>
                    <a:pt x="4036" y="781"/>
                    <a:pt x="4033" y="781"/>
                  </a:cubicBezTo>
                  <a:cubicBezTo>
                    <a:pt x="4030" y="781"/>
                    <a:pt x="4026" y="780"/>
                    <a:pt x="4023" y="779"/>
                  </a:cubicBezTo>
                  <a:cubicBezTo>
                    <a:pt x="4019" y="777"/>
                    <a:pt x="4015" y="777"/>
                    <a:pt x="4012" y="777"/>
                  </a:cubicBezTo>
                  <a:cubicBezTo>
                    <a:pt x="4008" y="777"/>
                    <a:pt x="4004" y="777"/>
                    <a:pt x="4001" y="775"/>
                  </a:cubicBezTo>
                  <a:cubicBezTo>
                    <a:pt x="3999" y="777"/>
                    <a:pt x="3997" y="778"/>
                    <a:pt x="3995" y="778"/>
                  </a:cubicBezTo>
                  <a:cubicBezTo>
                    <a:pt x="3991" y="778"/>
                    <a:pt x="3989" y="773"/>
                    <a:pt x="3989" y="767"/>
                  </a:cubicBezTo>
                  <a:cubicBezTo>
                    <a:pt x="3986" y="764"/>
                    <a:pt x="3982" y="764"/>
                    <a:pt x="3982" y="760"/>
                  </a:cubicBezTo>
                  <a:cubicBezTo>
                    <a:pt x="3982" y="760"/>
                    <a:pt x="3974" y="760"/>
                    <a:pt x="3971" y="757"/>
                  </a:cubicBezTo>
                  <a:cubicBezTo>
                    <a:pt x="3964" y="757"/>
                    <a:pt x="3957" y="757"/>
                    <a:pt x="3949" y="753"/>
                  </a:cubicBezTo>
                  <a:lnTo>
                    <a:pt x="3945" y="753"/>
                  </a:lnTo>
                  <a:cubicBezTo>
                    <a:pt x="3945" y="745"/>
                    <a:pt x="3942" y="742"/>
                    <a:pt x="3938" y="738"/>
                  </a:cubicBezTo>
                  <a:cubicBezTo>
                    <a:pt x="3935" y="735"/>
                    <a:pt x="3930" y="727"/>
                    <a:pt x="3930" y="720"/>
                  </a:cubicBezTo>
                  <a:cubicBezTo>
                    <a:pt x="3927" y="720"/>
                    <a:pt x="3927" y="720"/>
                    <a:pt x="3923" y="723"/>
                  </a:cubicBezTo>
                  <a:lnTo>
                    <a:pt x="3923" y="713"/>
                  </a:lnTo>
                  <a:cubicBezTo>
                    <a:pt x="3916" y="705"/>
                    <a:pt x="3916" y="698"/>
                    <a:pt x="3913" y="694"/>
                  </a:cubicBezTo>
                  <a:cubicBezTo>
                    <a:pt x="3913" y="687"/>
                    <a:pt x="3913" y="679"/>
                    <a:pt x="3908" y="679"/>
                  </a:cubicBezTo>
                  <a:cubicBezTo>
                    <a:pt x="3908" y="676"/>
                    <a:pt x="3913" y="672"/>
                    <a:pt x="3908" y="669"/>
                  </a:cubicBezTo>
                  <a:cubicBezTo>
                    <a:pt x="3905" y="669"/>
                    <a:pt x="3901" y="665"/>
                    <a:pt x="3901" y="661"/>
                  </a:cubicBezTo>
                  <a:cubicBezTo>
                    <a:pt x="3898" y="657"/>
                    <a:pt x="3898" y="654"/>
                    <a:pt x="3894" y="654"/>
                  </a:cubicBezTo>
                  <a:cubicBezTo>
                    <a:pt x="3891" y="650"/>
                    <a:pt x="3886" y="647"/>
                    <a:pt x="3886" y="643"/>
                  </a:cubicBezTo>
                  <a:cubicBezTo>
                    <a:pt x="3883" y="639"/>
                    <a:pt x="3879" y="635"/>
                    <a:pt x="3872" y="632"/>
                  </a:cubicBezTo>
                  <a:cubicBezTo>
                    <a:pt x="3864" y="632"/>
                    <a:pt x="3854" y="613"/>
                    <a:pt x="3854" y="603"/>
                  </a:cubicBezTo>
                  <a:cubicBezTo>
                    <a:pt x="3850" y="599"/>
                    <a:pt x="3850" y="595"/>
                    <a:pt x="3842" y="591"/>
                  </a:cubicBezTo>
                  <a:cubicBezTo>
                    <a:pt x="3839" y="588"/>
                    <a:pt x="3839" y="584"/>
                    <a:pt x="3832" y="584"/>
                  </a:cubicBezTo>
                  <a:lnTo>
                    <a:pt x="3820" y="573"/>
                  </a:lnTo>
                  <a:cubicBezTo>
                    <a:pt x="3817" y="569"/>
                    <a:pt x="3810" y="569"/>
                    <a:pt x="3803" y="569"/>
                  </a:cubicBezTo>
                  <a:lnTo>
                    <a:pt x="3803" y="559"/>
                  </a:lnTo>
                  <a:cubicBezTo>
                    <a:pt x="3773" y="555"/>
                    <a:pt x="3762" y="537"/>
                    <a:pt x="3754" y="511"/>
                  </a:cubicBezTo>
                  <a:cubicBezTo>
                    <a:pt x="3747" y="515"/>
                    <a:pt x="3740" y="518"/>
                    <a:pt x="3737" y="522"/>
                  </a:cubicBezTo>
                  <a:cubicBezTo>
                    <a:pt x="3733" y="525"/>
                    <a:pt x="3730" y="526"/>
                    <a:pt x="3727" y="526"/>
                  </a:cubicBezTo>
                  <a:cubicBezTo>
                    <a:pt x="3724" y="526"/>
                    <a:pt x="3722" y="524"/>
                    <a:pt x="3722" y="518"/>
                  </a:cubicBezTo>
                  <a:lnTo>
                    <a:pt x="3722" y="511"/>
                  </a:lnTo>
                  <a:cubicBezTo>
                    <a:pt x="3718" y="507"/>
                    <a:pt x="3710" y="503"/>
                    <a:pt x="3707" y="500"/>
                  </a:cubicBezTo>
                  <a:cubicBezTo>
                    <a:pt x="3710" y="496"/>
                    <a:pt x="3710" y="493"/>
                    <a:pt x="3710" y="489"/>
                  </a:cubicBezTo>
                  <a:cubicBezTo>
                    <a:pt x="3710" y="485"/>
                    <a:pt x="3710" y="478"/>
                    <a:pt x="3715" y="474"/>
                  </a:cubicBezTo>
                  <a:lnTo>
                    <a:pt x="3710" y="474"/>
                  </a:lnTo>
                  <a:cubicBezTo>
                    <a:pt x="3709" y="477"/>
                    <a:pt x="3708" y="477"/>
                    <a:pt x="3707" y="477"/>
                  </a:cubicBezTo>
                  <a:cubicBezTo>
                    <a:pt x="3705" y="477"/>
                    <a:pt x="3704" y="476"/>
                    <a:pt x="3702" y="476"/>
                  </a:cubicBezTo>
                  <a:cubicBezTo>
                    <a:pt x="3701" y="476"/>
                    <a:pt x="3701" y="477"/>
                    <a:pt x="3700" y="478"/>
                  </a:cubicBezTo>
                  <a:cubicBezTo>
                    <a:pt x="3700" y="467"/>
                    <a:pt x="3685" y="474"/>
                    <a:pt x="3685" y="467"/>
                  </a:cubicBezTo>
                  <a:cubicBezTo>
                    <a:pt x="3678" y="467"/>
                    <a:pt x="3674" y="463"/>
                    <a:pt x="3671" y="459"/>
                  </a:cubicBezTo>
                  <a:cubicBezTo>
                    <a:pt x="3666" y="456"/>
                    <a:pt x="3659" y="452"/>
                    <a:pt x="3666" y="445"/>
                  </a:cubicBezTo>
                  <a:lnTo>
                    <a:pt x="3666" y="441"/>
                  </a:lnTo>
                  <a:cubicBezTo>
                    <a:pt x="3666" y="434"/>
                    <a:pt x="3666" y="430"/>
                    <a:pt x="3663" y="426"/>
                  </a:cubicBezTo>
                  <a:cubicBezTo>
                    <a:pt x="3659" y="423"/>
                    <a:pt x="3663" y="419"/>
                    <a:pt x="3656" y="419"/>
                  </a:cubicBezTo>
                  <a:cubicBezTo>
                    <a:pt x="3659" y="415"/>
                    <a:pt x="3652" y="415"/>
                    <a:pt x="3652" y="415"/>
                  </a:cubicBezTo>
                  <a:cubicBezTo>
                    <a:pt x="3651" y="416"/>
                    <a:pt x="3650" y="416"/>
                    <a:pt x="3649" y="416"/>
                  </a:cubicBezTo>
                  <a:cubicBezTo>
                    <a:pt x="3645" y="416"/>
                    <a:pt x="3644" y="411"/>
                    <a:pt x="3642" y="411"/>
                  </a:cubicBezTo>
                  <a:cubicBezTo>
                    <a:pt x="3642" y="411"/>
                    <a:pt x="3641" y="411"/>
                    <a:pt x="3641" y="412"/>
                  </a:cubicBezTo>
                  <a:cubicBezTo>
                    <a:pt x="3641" y="401"/>
                    <a:pt x="3634" y="401"/>
                    <a:pt x="3630" y="397"/>
                  </a:cubicBezTo>
                  <a:lnTo>
                    <a:pt x="3630" y="382"/>
                  </a:lnTo>
                  <a:cubicBezTo>
                    <a:pt x="3627" y="386"/>
                    <a:pt x="3622" y="390"/>
                    <a:pt x="3622" y="390"/>
                  </a:cubicBezTo>
                  <a:lnTo>
                    <a:pt x="3605" y="390"/>
                  </a:lnTo>
                  <a:cubicBezTo>
                    <a:pt x="3600" y="379"/>
                    <a:pt x="3590" y="375"/>
                    <a:pt x="3586" y="371"/>
                  </a:cubicBezTo>
                  <a:cubicBezTo>
                    <a:pt x="3582" y="369"/>
                    <a:pt x="3580" y="368"/>
                    <a:pt x="3577" y="368"/>
                  </a:cubicBezTo>
                  <a:cubicBezTo>
                    <a:pt x="3574" y="368"/>
                    <a:pt x="3571" y="369"/>
                    <a:pt x="3568" y="371"/>
                  </a:cubicBezTo>
                  <a:cubicBezTo>
                    <a:pt x="3564" y="371"/>
                    <a:pt x="3556" y="375"/>
                    <a:pt x="3553" y="375"/>
                  </a:cubicBezTo>
                  <a:cubicBezTo>
                    <a:pt x="3546" y="371"/>
                    <a:pt x="3542" y="364"/>
                    <a:pt x="3542" y="360"/>
                  </a:cubicBezTo>
                  <a:lnTo>
                    <a:pt x="3539" y="357"/>
                  </a:lnTo>
                  <a:cubicBezTo>
                    <a:pt x="3534" y="357"/>
                    <a:pt x="3531" y="357"/>
                    <a:pt x="3531" y="353"/>
                  </a:cubicBezTo>
                  <a:cubicBezTo>
                    <a:pt x="3531" y="349"/>
                    <a:pt x="3524" y="346"/>
                    <a:pt x="3524" y="338"/>
                  </a:cubicBezTo>
                  <a:lnTo>
                    <a:pt x="3524" y="327"/>
                  </a:lnTo>
                  <a:cubicBezTo>
                    <a:pt x="3527" y="324"/>
                    <a:pt x="3531" y="320"/>
                    <a:pt x="3531" y="316"/>
                  </a:cubicBezTo>
                  <a:lnTo>
                    <a:pt x="3531" y="316"/>
                  </a:lnTo>
                  <a:cubicBezTo>
                    <a:pt x="3524" y="320"/>
                    <a:pt x="3520" y="320"/>
                    <a:pt x="3512" y="324"/>
                  </a:cubicBezTo>
                  <a:cubicBezTo>
                    <a:pt x="3509" y="324"/>
                    <a:pt x="3502" y="324"/>
                    <a:pt x="3502" y="320"/>
                  </a:cubicBezTo>
                  <a:cubicBezTo>
                    <a:pt x="3498" y="313"/>
                    <a:pt x="3490" y="309"/>
                    <a:pt x="3487" y="302"/>
                  </a:cubicBezTo>
                  <a:cubicBezTo>
                    <a:pt x="3487" y="294"/>
                    <a:pt x="3487" y="294"/>
                    <a:pt x="3498" y="287"/>
                  </a:cubicBezTo>
                  <a:lnTo>
                    <a:pt x="3490" y="287"/>
                  </a:lnTo>
                  <a:cubicBezTo>
                    <a:pt x="3483" y="287"/>
                    <a:pt x="3476" y="291"/>
                    <a:pt x="3468" y="291"/>
                  </a:cubicBezTo>
                  <a:cubicBezTo>
                    <a:pt x="3466" y="292"/>
                    <a:pt x="3464" y="292"/>
                    <a:pt x="3461" y="292"/>
                  </a:cubicBezTo>
                  <a:cubicBezTo>
                    <a:pt x="3454" y="292"/>
                    <a:pt x="3444" y="290"/>
                    <a:pt x="3439" y="287"/>
                  </a:cubicBezTo>
                  <a:cubicBezTo>
                    <a:pt x="3436" y="283"/>
                    <a:pt x="3432" y="280"/>
                    <a:pt x="3424" y="280"/>
                  </a:cubicBezTo>
                  <a:cubicBezTo>
                    <a:pt x="3424" y="281"/>
                    <a:pt x="3424" y="281"/>
                    <a:pt x="3424" y="281"/>
                  </a:cubicBezTo>
                  <a:cubicBezTo>
                    <a:pt x="3423" y="281"/>
                    <a:pt x="3421" y="278"/>
                    <a:pt x="3421" y="276"/>
                  </a:cubicBezTo>
                  <a:cubicBezTo>
                    <a:pt x="3417" y="276"/>
                    <a:pt x="3417" y="272"/>
                    <a:pt x="3414" y="272"/>
                  </a:cubicBezTo>
                  <a:cubicBezTo>
                    <a:pt x="3413" y="273"/>
                    <a:pt x="3412" y="274"/>
                    <a:pt x="3412" y="274"/>
                  </a:cubicBezTo>
                  <a:cubicBezTo>
                    <a:pt x="3410" y="274"/>
                    <a:pt x="3410" y="270"/>
                    <a:pt x="3410" y="265"/>
                  </a:cubicBezTo>
                  <a:lnTo>
                    <a:pt x="3410" y="254"/>
                  </a:lnTo>
                  <a:lnTo>
                    <a:pt x="3402" y="261"/>
                  </a:lnTo>
                  <a:cubicBezTo>
                    <a:pt x="3399" y="261"/>
                    <a:pt x="3395" y="261"/>
                    <a:pt x="3392" y="265"/>
                  </a:cubicBezTo>
                  <a:lnTo>
                    <a:pt x="3388" y="269"/>
                  </a:lnTo>
                  <a:cubicBezTo>
                    <a:pt x="3387" y="268"/>
                    <a:pt x="3386" y="267"/>
                    <a:pt x="3385" y="267"/>
                  </a:cubicBezTo>
                  <a:cubicBezTo>
                    <a:pt x="3382" y="267"/>
                    <a:pt x="3380" y="269"/>
                    <a:pt x="3380" y="269"/>
                  </a:cubicBezTo>
                  <a:cubicBezTo>
                    <a:pt x="3378" y="270"/>
                    <a:pt x="3376" y="270"/>
                    <a:pt x="3374" y="270"/>
                  </a:cubicBezTo>
                  <a:cubicBezTo>
                    <a:pt x="3370" y="270"/>
                    <a:pt x="3365" y="268"/>
                    <a:pt x="3363" y="265"/>
                  </a:cubicBezTo>
                  <a:cubicBezTo>
                    <a:pt x="3358" y="261"/>
                    <a:pt x="3355" y="258"/>
                    <a:pt x="3351" y="254"/>
                  </a:cubicBezTo>
                  <a:cubicBezTo>
                    <a:pt x="3344" y="254"/>
                    <a:pt x="3336" y="250"/>
                    <a:pt x="3333" y="247"/>
                  </a:cubicBezTo>
                  <a:cubicBezTo>
                    <a:pt x="3329" y="247"/>
                    <a:pt x="3329" y="243"/>
                    <a:pt x="3326" y="243"/>
                  </a:cubicBezTo>
                  <a:cubicBezTo>
                    <a:pt x="3323" y="240"/>
                    <a:pt x="3319" y="238"/>
                    <a:pt x="3315" y="238"/>
                  </a:cubicBezTo>
                  <a:cubicBezTo>
                    <a:pt x="3313" y="238"/>
                    <a:pt x="3312" y="238"/>
                    <a:pt x="3311" y="239"/>
                  </a:cubicBezTo>
                  <a:cubicBezTo>
                    <a:pt x="3307" y="241"/>
                    <a:pt x="3305" y="242"/>
                    <a:pt x="3303" y="242"/>
                  </a:cubicBezTo>
                  <a:cubicBezTo>
                    <a:pt x="3300" y="242"/>
                    <a:pt x="3299" y="241"/>
                    <a:pt x="3297" y="239"/>
                  </a:cubicBezTo>
                  <a:cubicBezTo>
                    <a:pt x="3289" y="236"/>
                    <a:pt x="3282" y="228"/>
                    <a:pt x="3278" y="217"/>
                  </a:cubicBezTo>
                  <a:cubicBezTo>
                    <a:pt x="3278" y="217"/>
                    <a:pt x="3275" y="217"/>
                    <a:pt x="3275" y="214"/>
                  </a:cubicBezTo>
                  <a:cubicBezTo>
                    <a:pt x="3270" y="210"/>
                    <a:pt x="3275" y="210"/>
                    <a:pt x="3275" y="206"/>
                  </a:cubicBezTo>
                  <a:lnTo>
                    <a:pt x="3275" y="203"/>
                  </a:lnTo>
                  <a:cubicBezTo>
                    <a:pt x="3270" y="199"/>
                    <a:pt x="3263" y="199"/>
                    <a:pt x="3267" y="195"/>
                  </a:cubicBezTo>
                  <a:cubicBezTo>
                    <a:pt x="3270" y="184"/>
                    <a:pt x="3263" y="188"/>
                    <a:pt x="3263" y="184"/>
                  </a:cubicBezTo>
                  <a:cubicBezTo>
                    <a:pt x="3263" y="181"/>
                    <a:pt x="3260" y="177"/>
                    <a:pt x="3256" y="173"/>
                  </a:cubicBezTo>
                  <a:cubicBezTo>
                    <a:pt x="3256" y="170"/>
                    <a:pt x="3260" y="162"/>
                    <a:pt x="3260" y="159"/>
                  </a:cubicBezTo>
                  <a:lnTo>
                    <a:pt x="3241" y="159"/>
                  </a:lnTo>
                  <a:cubicBezTo>
                    <a:pt x="3238" y="155"/>
                    <a:pt x="3234" y="155"/>
                    <a:pt x="3238" y="151"/>
                  </a:cubicBezTo>
                  <a:cubicBezTo>
                    <a:pt x="3238" y="144"/>
                    <a:pt x="3231" y="140"/>
                    <a:pt x="3231" y="133"/>
                  </a:cubicBezTo>
                  <a:cubicBezTo>
                    <a:pt x="3231" y="129"/>
                    <a:pt x="3226" y="129"/>
                    <a:pt x="3223" y="126"/>
                  </a:cubicBezTo>
                  <a:lnTo>
                    <a:pt x="3223" y="93"/>
                  </a:lnTo>
                  <a:cubicBezTo>
                    <a:pt x="3216" y="93"/>
                    <a:pt x="3212" y="96"/>
                    <a:pt x="3204" y="100"/>
                  </a:cubicBezTo>
                  <a:cubicBezTo>
                    <a:pt x="3201" y="100"/>
                    <a:pt x="3201" y="104"/>
                    <a:pt x="3197" y="107"/>
                  </a:cubicBezTo>
                  <a:cubicBezTo>
                    <a:pt x="3194" y="107"/>
                    <a:pt x="3194" y="111"/>
                    <a:pt x="3190" y="111"/>
                  </a:cubicBezTo>
                  <a:cubicBezTo>
                    <a:pt x="3189" y="109"/>
                    <a:pt x="3186" y="109"/>
                    <a:pt x="3183" y="109"/>
                  </a:cubicBezTo>
                  <a:cubicBezTo>
                    <a:pt x="3180" y="109"/>
                    <a:pt x="3177" y="109"/>
                    <a:pt x="3175" y="107"/>
                  </a:cubicBezTo>
                  <a:cubicBezTo>
                    <a:pt x="3174" y="105"/>
                    <a:pt x="3172" y="105"/>
                    <a:pt x="3171" y="105"/>
                  </a:cubicBezTo>
                  <a:cubicBezTo>
                    <a:pt x="3169" y="105"/>
                    <a:pt x="3168" y="105"/>
                    <a:pt x="3168" y="104"/>
                  </a:cubicBezTo>
                  <a:cubicBezTo>
                    <a:pt x="3168" y="100"/>
                    <a:pt x="3165" y="100"/>
                    <a:pt x="3160" y="96"/>
                  </a:cubicBezTo>
                  <a:cubicBezTo>
                    <a:pt x="3153" y="89"/>
                    <a:pt x="3150" y="78"/>
                    <a:pt x="3153" y="67"/>
                  </a:cubicBezTo>
                  <a:cubicBezTo>
                    <a:pt x="3153" y="63"/>
                    <a:pt x="3157" y="60"/>
                    <a:pt x="3153" y="60"/>
                  </a:cubicBezTo>
                  <a:cubicBezTo>
                    <a:pt x="3150" y="60"/>
                    <a:pt x="3153" y="49"/>
                    <a:pt x="3146" y="45"/>
                  </a:cubicBezTo>
                  <a:cubicBezTo>
                    <a:pt x="3146" y="52"/>
                    <a:pt x="3135" y="56"/>
                    <a:pt x="3135" y="63"/>
                  </a:cubicBezTo>
                  <a:cubicBezTo>
                    <a:pt x="3131" y="71"/>
                    <a:pt x="3121" y="71"/>
                    <a:pt x="3121" y="82"/>
                  </a:cubicBezTo>
                  <a:cubicBezTo>
                    <a:pt x="3113" y="78"/>
                    <a:pt x="3109" y="74"/>
                    <a:pt x="3102" y="74"/>
                  </a:cubicBezTo>
                  <a:cubicBezTo>
                    <a:pt x="3099" y="74"/>
                    <a:pt x="3094" y="71"/>
                    <a:pt x="3087" y="67"/>
                  </a:cubicBezTo>
                  <a:cubicBezTo>
                    <a:pt x="3086" y="71"/>
                    <a:pt x="3083" y="72"/>
                    <a:pt x="3080" y="72"/>
                  </a:cubicBezTo>
                  <a:cubicBezTo>
                    <a:pt x="3077" y="72"/>
                    <a:pt x="3074" y="71"/>
                    <a:pt x="3072" y="71"/>
                  </a:cubicBezTo>
                  <a:cubicBezTo>
                    <a:pt x="3070" y="72"/>
                    <a:pt x="3066" y="73"/>
                    <a:pt x="3063" y="73"/>
                  </a:cubicBezTo>
                  <a:cubicBezTo>
                    <a:pt x="3058" y="73"/>
                    <a:pt x="3053" y="71"/>
                    <a:pt x="3050" y="67"/>
                  </a:cubicBezTo>
                  <a:cubicBezTo>
                    <a:pt x="3047" y="63"/>
                    <a:pt x="3043" y="63"/>
                    <a:pt x="3040" y="60"/>
                  </a:cubicBezTo>
                  <a:cubicBezTo>
                    <a:pt x="3043" y="49"/>
                    <a:pt x="3033" y="45"/>
                    <a:pt x="3036" y="34"/>
                  </a:cubicBezTo>
                  <a:cubicBezTo>
                    <a:pt x="3028" y="30"/>
                    <a:pt x="3033" y="16"/>
                    <a:pt x="3021" y="16"/>
                  </a:cubicBezTo>
                  <a:cubicBezTo>
                    <a:pt x="3018" y="12"/>
                    <a:pt x="3011" y="12"/>
                    <a:pt x="3006" y="8"/>
                  </a:cubicBezTo>
                  <a:cubicBezTo>
                    <a:pt x="2999" y="5"/>
                    <a:pt x="2992" y="1"/>
                    <a:pt x="2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2"/>
            <p:cNvSpPr/>
            <p:nvPr/>
          </p:nvSpPr>
          <p:spPr>
            <a:xfrm>
              <a:off x="3452352" y="2566463"/>
              <a:ext cx="49" cy="196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2"/>
            <p:cNvSpPr/>
            <p:nvPr/>
          </p:nvSpPr>
          <p:spPr>
            <a:xfrm>
              <a:off x="3483317" y="2525240"/>
              <a:ext cx="196" cy="24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Date Placeholder 19">
            <a:extLst>
              <a:ext uri="{FF2B5EF4-FFF2-40B4-BE49-F238E27FC236}">
                <a16:creationId xmlns:a16="http://schemas.microsoft.com/office/drawing/2014/main" id="{A5459227-7520-4289-BA87-34594BD8FAAB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85" name="Google Shape;4252;p45">
            <a:extLst>
              <a:ext uri="{FF2B5EF4-FFF2-40B4-BE49-F238E27FC236}">
                <a16:creationId xmlns:a16="http://schemas.microsoft.com/office/drawing/2014/main" id="{93FC4309-CE89-45AC-AECF-93C271B0F049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Slide Number Placeholder 2">
            <a:extLst>
              <a:ext uri="{FF2B5EF4-FFF2-40B4-BE49-F238E27FC236}">
                <a16:creationId xmlns:a16="http://schemas.microsoft.com/office/drawing/2014/main" id="{583C57DB-570C-4535-9E6E-F84315181C24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4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FAC4610D-F707-4422-B25B-62CE9CE0F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642">
        <p159:morph option="byObject"/>
      </p:transition>
    </mc:Choice>
    <mc:Fallback xmlns="">
      <p:transition spd="slow" advTm="642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3"/>
          <p:cNvSpPr/>
          <p:nvPr/>
        </p:nvSpPr>
        <p:spPr>
          <a:xfrm>
            <a:off x="5143058" y="2760620"/>
            <a:ext cx="124" cy="116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0096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550" name="Google Shape;1550;p43"/>
          <p:cNvSpPr/>
          <p:nvPr/>
        </p:nvSpPr>
        <p:spPr>
          <a:xfrm>
            <a:off x="2801275" y="1378053"/>
            <a:ext cx="3332239" cy="3389210"/>
          </a:xfrm>
          <a:custGeom>
            <a:avLst/>
            <a:gdLst/>
            <a:ahLst/>
            <a:cxnLst/>
            <a:rect l="l" t="t" r="r" b="b"/>
            <a:pathLst>
              <a:path w="25801" h="27704" extrusionOk="0">
                <a:moveTo>
                  <a:pt x="13762" y="493"/>
                </a:moveTo>
                <a:cubicBezTo>
                  <a:pt x="13992" y="493"/>
                  <a:pt x="14222" y="500"/>
                  <a:pt x="14452" y="515"/>
                </a:cubicBezTo>
                <a:cubicBezTo>
                  <a:pt x="15977" y="626"/>
                  <a:pt x="17446" y="1074"/>
                  <a:pt x="18710" y="1822"/>
                </a:cubicBezTo>
                <a:cubicBezTo>
                  <a:pt x="20059" y="2599"/>
                  <a:pt x="21133" y="3686"/>
                  <a:pt x="21924" y="5019"/>
                </a:cubicBezTo>
                <a:cubicBezTo>
                  <a:pt x="25229" y="10695"/>
                  <a:pt x="22221" y="15878"/>
                  <a:pt x="20235" y="19307"/>
                </a:cubicBezTo>
                <a:cubicBezTo>
                  <a:pt x="19664" y="20286"/>
                  <a:pt x="19174" y="21145"/>
                  <a:pt x="18929" y="21838"/>
                </a:cubicBezTo>
                <a:lnTo>
                  <a:pt x="18903" y="21893"/>
                </a:lnTo>
                <a:lnTo>
                  <a:pt x="19474" y="27213"/>
                </a:lnTo>
                <a:lnTo>
                  <a:pt x="9595" y="27213"/>
                </a:lnTo>
                <a:lnTo>
                  <a:pt x="9226" y="25365"/>
                </a:lnTo>
                <a:lnTo>
                  <a:pt x="8981" y="25430"/>
                </a:lnTo>
                <a:cubicBezTo>
                  <a:pt x="8950" y="25430"/>
                  <a:pt x="6753" y="25968"/>
                  <a:pt x="5178" y="25968"/>
                </a:cubicBezTo>
                <a:cubicBezTo>
                  <a:pt x="4747" y="25968"/>
                  <a:pt x="4363" y="25928"/>
                  <a:pt x="4083" y="25825"/>
                </a:cubicBezTo>
                <a:cubicBezTo>
                  <a:pt x="3485" y="25610"/>
                  <a:pt x="3309" y="24832"/>
                  <a:pt x="3253" y="24235"/>
                </a:cubicBezTo>
                <a:cubicBezTo>
                  <a:pt x="3197" y="23513"/>
                  <a:pt x="3309" y="22847"/>
                  <a:pt x="3309" y="22847"/>
                </a:cubicBezTo>
                <a:lnTo>
                  <a:pt x="3322" y="22736"/>
                </a:lnTo>
                <a:lnTo>
                  <a:pt x="2776" y="22070"/>
                </a:lnTo>
                <a:cubicBezTo>
                  <a:pt x="2737" y="22001"/>
                  <a:pt x="2708" y="21919"/>
                  <a:pt x="2737" y="21838"/>
                </a:cubicBezTo>
                <a:cubicBezTo>
                  <a:pt x="2763" y="21756"/>
                  <a:pt x="2819" y="21704"/>
                  <a:pt x="2900" y="21674"/>
                </a:cubicBezTo>
                <a:lnTo>
                  <a:pt x="3606" y="21446"/>
                </a:lnTo>
                <a:lnTo>
                  <a:pt x="2355" y="20874"/>
                </a:lnTo>
                <a:cubicBezTo>
                  <a:pt x="2179" y="20776"/>
                  <a:pt x="2110" y="20574"/>
                  <a:pt x="2192" y="20398"/>
                </a:cubicBezTo>
                <a:cubicBezTo>
                  <a:pt x="2355" y="20028"/>
                  <a:pt x="2544" y="19457"/>
                  <a:pt x="2544" y="18833"/>
                </a:cubicBezTo>
                <a:lnTo>
                  <a:pt x="2544" y="18627"/>
                </a:lnTo>
                <a:lnTo>
                  <a:pt x="804" y="18245"/>
                </a:lnTo>
                <a:cubicBezTo>
                  <a:pt x="696" y="18219"/>
                  <a:pt x="614" y="18138"/>
                  <a:pt x="559" y="18043"/>
                </a:cubicBezTo>
                <a:cubicBezTo>
                  <a:pt x="520" y="17935"/>
                  <a:pt x="520" y="17824"/>
                  <a:pt x="572" y="17729"/>
                </a:cubicBezTo>
                <a:lnTo>
                  <a:pt x="2789" y="13853"/>
                </a:lnTo>
                <a:cubicBezTo>
                  <a:pt x="3103" y="13294"/>
                  <a:pt x="3158" y="12641"/>
                  <a:pt x="2926" y="12040"/>
                </a:cubicBezTo>
                <a:cubicBezTo>
                  <a:pt x="2845" y="11795"/>
                  <a:pt x="2737" y="11511"/>
                  <a:pt x="2626" y="11211"/>
                </a:cubicBezTo>
                <a:cubicBezTo>
                  <a:pt x="2205" y="9999"/>
                  <a:pt x="3390" y="7060"/>
                  <a:pt x="5281" y="4666"/>
                </a:cubicBezTo>
                <a:cubicBezTo>
                  <a:pt x="6437" y="3196"/>
                  <a:pt x="7868" y="2096"/>
                  <a:pt x="9540" y="1374"/>
                </a:cubicBezTo>
                <a:cubicBezTo>
                  <a:pt x="10878" y="785"/>
                  <a:pt x="12318" y="493"/>
                  <a:pt x="13762" y="493"/>
                </a:cubicBezTo>
                <a:close/>
                <a:moveTo>
                  <a:pt x="13747" y="0"/>
                </a:moveTo>
                <a:cubicBezTo>
                  <a:pt x="12245" y="0"/>
                  <a:pt x="10741" y="317"/>
                  <a:pt x="9337" y="923"/>
                </a:cubicBezTo>
                <a:cubicBezTo>
                  <a:pt x="7593" y="1671"/>
                  <a:pt x="6098" y="2831"/>
                  <a:pt x="4899" y="4366"/>
                </a:cubicBezTo>
                <a:cubicBezTo>
                  <a:pt x="3132" y="6613"/>
                  <a:pt x="1633" y="9836"/>
                  <a:pt x="2165" y="11374"/>
                </a:cubicBezTo>
                <a:cubicBezTo>
                  <a:pt x="2273" y="11675"/>
                  <a:pt x="2381" y="11959"/>
                  <a:pt x="2479" y="12204"/>
                </a:cubicBezTo>
                <a:cubicBezTo>
                  <a:pt x="2642" y="12667"/>
                  <a:pt x="2600" y="13183"/>
                  <a:pt x="2355" y="13608"/>
                </a:cubicBezTo>
                <a:lnTo>
                  <a:pt x="150" y="17484"/>
                </a:lnTo>
                <a:cubicBezTo>
                  <a:pt x="13" y="17716"/>
                  <a:pt x="0" y="17987"/>
                  <a:pt x="111" y="18232"/>
                </a:cubicBezTo>
                <a:cubicBezTo>
                  <a:pt x="219" y="18490"/>
                  <a:pt x="438" y="18670"/>
                  <a:pt x="696" y="18722"/>
                </a:cubicBezTo>
                <a:lnTo>
                  <a:pt x="2054" y="19023"/>
                </a:lnTo>
                <a:cubicBezTo>
                  <a:pt x="2015" y="19486"/>
                  <a:pt x="1865" y="19908"/>
                  <a:pt x="1744" y="20192"/>
                </a:cubicBezTo>
                <a:cubicBezTo>
                  <a:pt x="1552" y="20613"/>
                  <a:pt x="1728" y="21119"/>
                  <a:pt x="2152" y="21309"/>
                </a:cubicBezTo>
                <a:lnTo>
                  <a:pt x="2410" y="21430"/>
                </a:lnTo>
                <a:cubicBezTo>
                  <a:pt x="2355" y="21511"/>
                  <a:pt x="2299" y="21593"/>
                  <a:pt x="2273" y="21704"/>
                </a:cubicBezTo>
                <a:cubicBezTo>
                  <a:pt x="2205" y="21936"/>
                  <a:pt x="2247" y="22194"/>
                  <a:pt x="2410" y="22370"/>
                </a:cubicBezTo>
                <a:lnTo>
                  <a:pt x="2806" y="22873"/>
                </a:lnTo>
                <a:cubicBezTo>
                  <a:pt x="2737" y="23418"/>
                  <a:pt x="2505" y="25773"/>
                  <a:pt x="3906" y="26289"/>
                </a:cubicBezTo>
                <a:cubicBezTo>
                  <a:pt x="4238" y="26408"/>
                  <a:pt x="4682" y="26454"/>
                  <a:pt x="5170" y="26454"/>
                </a:cubicBezTo>
                <a:cubicBezTo>
                  <a:pt x="6522" y="26454"/>
                  <a:pt x="8217" y="26102"/>
                  <a:pt x="8847" y="25962"/>
                </a:cubicBezTo>
                <a:lnTo>
                  <a:pt x="9200" y="27703"/>
                </a:lnTo>
                <a:lnTo>
                  <a:pt x="20016" y="27703"/>
                </a:lnTo>
                <a:lnTo>
                  <a:pt x="19406" y="21949"/>
                </a:lnTo>
                <a:cubicBezTo>
                  <a:pt x="19638" y="21309"/>
                  <a:pt x="20114" y="20492"/>
                  <a:pt x="20657" y="19552"/>
                </a:cubicBezTo>
                <a:cubicBezTo>
                  <a:pt x="22711" y="16028"/>
                  <a:pt x="25800" y="10695"/>
                  <a:pt x="22345" y="4774"/>
                </a:cubicBezTo>
                <a:cubicBezTo>
                  <a:pt x="21516" y="3360"/>
                  <a:pt x="20386" y="2230"/>
                  <a:pt x="18971" y="1400"/>
                </a:cubicBezTo>
                <a:cubicBezTo>
                  <a:pt x="17636" y="610"/>
                  <a:pt x="16084" y="136"/>
                  <a:pt x="14481" y="25"/>
                </a:cubicBezTo>
                <a:cubicBezTo>
                  <a:pt x="14237" y="8"/>
                  <a:pt x="13992" y="0"/>
                  <a:pt x="13747" y="0"/>
                </a:cubicBezTo>
                <a:close/>
              </a:path>
            </a:pathLst>
          </a:custGeom>
          <a:solidFill>
            <a:srgbClr val="0873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" name="Google Shape;4055;p43">
            <a:extLst>
              <a:ext uri="{FF2B5EF4-FFF2-40B4-BE49-F238E27FC236}">
                <a16:creationId xmlns:a16="http://schemas.microsoft.com/office/drawing/2014/main" id="{33664057-7FDC-4B27-87B8-6A553E2C87F3}"/>
              </a:ext>
            </a:extLst>
          </p:cNvPr>
          <p:cNvSpPr txBox="1">
            <a:spLocks/>
          </p:cNvSpPr>
          <p:nvPr/>
        </p:nvSpPr>
        <p:spPr>
          <a:xfrm>
            <a:off x="720000" y="367423"/>
            <a:ext cx="7704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chemeClr val="tx1"/>
                </a:solidFill>
              </a:rPr>
              <a:t>About the Brain</a:t>
            </a:r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4A5CF271-C921-4011-A904-C2A74DEA0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Date Placeholder 19">
            <a:extLst>
              <a:ext uri="{FF2B5EF4-FFF2-40B4-BE49-F238E27FC236}">
                <a16:creationId xmlns:a16="http://schemas.microsoft.com/office/drawing/2014/main" id="{29BC7AC2-B311-41EE-A1A3-13C788C6DD37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27" name="Google Shape;4252;p45">
            <a:extLst>
              <a:ext uri="{FF2B5EF4-FFF2-40B4-BE49-F238E27FC236}">
                <a16:creationId xmlns:a16="http://schemas.microsoft.com/office/drawing/2014/main" id="{EE70D0B7-9F15-4703-86B5-32EA730F8F33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" name="Slide Number Placeholder 2">
            <a:extLst>
              <a:ext uri="{FF2B5EF4-FFF2-40B4-BE49-F238E27FC236}">
                <a16:creationId xmlns:a16="http://schemas.microsoft.com/office/drawing/2014/main" id="{3C3B2955-8F43-47FD-8286-AC6E4C031175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5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8F2D69C-0F33-4DC4-BA2C-73C8280A6F3A}"/>
              </a:ext>
            </a:extLst>
          </p:cNvPr>
          <p:cNvGrpSpPr/>
          <p:nvPr/>
        </p:nvGrpSpPr>
        <p:grpSpPr>
          <a:xfrm>
            <a:off x="389099" y="2318807"/>
            <a:ext cx="3600891" cy="765411"/>
            <a:chOff x="389099" y="2318807"/>
            <a:chExt cx="3600891" cy="765411"/>
          </a:xfrm>
        </p:grpSpPr>
        <p:sp>
          <p:nvSpPr>
            <p:cNvPr id="1547" name="Google Shape;1547;p43"/>
            <p:cNvSpPr txBox="1"/>
            <p:nvPr/>
          </p:nvSpPr>
          <p:spPr>
            <a:xfrm>
              <a:off x="389099" y="2318807"/>
              <a:ext cx="19209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700" b="1" i="0" u="none" strike="noStrike" kern="0" cap="none" spc="0" normalizeH="0" baseline="0" noProof="0" dirty="0">
                  <a:ln>
                    <a:noFill/>
                  </a:ln>
                  <a:solidFill>
                    <a:srgbClr val="F49A34"/>
                  </a:solidFill>
                  <a:effectLst/>
                  <a:uLnTx/>
                  <a:uFillTx/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Temporal Lobe</a:t>
              </a:r>
              <a:endParaRPr kumimoji="0" sz="1700" b="1" i="0" u="none" strike="noStrike" kern="0" cap="none" spc="0" normalizeH="0" baseline="0" noProof="0" dirty="0">
                <a:ln>
                  <a:noFill/>
                </a:ln>
                <a:solidFill>
                  <a:srgbClr val="F49A34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3" name="Google Shape;1557;p43">
              <a:extLst>
                <a:ext uri="{FF2B5EF4-FFF2-40B4-BE49-F238E27FC236}">
                  <a16:creationId xmlns:a16="http://schemas.microsoft.com/office/drawing/2014/main" id="{B91B6BA7-15C1-4152-BE25-7EB2CFCA7AB6}"/>
                </a:ext>
              </a:extLst>
            </p:cNvPr>
            <p:cNvSpPr/>
            <p:nvPr/>
          </p:nvSpPr>
          <p:spPr>
            <a:xfrm>
              <a:off x="404776" y="2626830"/>
              <a:ext cx="2108159" cy="4573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Fira Sans"/>
                  <a:ea typeface="Fira Sans"/>
                  <a:cs typeface="Fira Sans"/>
                  <a:sym typeface="Fira Sans"/>
                </a:rPr>
                <a:t>Controls speech and hearing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cxnSp>
          <p:nvCxnSpPr>
            <p:cNvPr id="5" name="Connector: Elbow 4">
              <a:extLst>
                <a:ext uri="{FF2B5EF4-FFF2-40B4-BE49-F238E27FC236}">
                  <a16:creationId xmlns:a16="http://schemas.microsoft.com/office/drawing/2014/main" id="{25AACB01-98A0-41CF-968E-DC65BB4064B0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146931" y="2542966"/>
              <a:ext cx="1843059" cy="337007"/>
            </a:xfrm>
            <a:prstGeom prst="bentConnector3">
              <a:avLst>
                <a:gd name="adj1" fmla="val 70672"/>
              </a:avLst>
            </a:prstGeom>
            <a:ln w="19050">
              <a:solidFill>
                <a:srgbClr val="F49A34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oogle Shape;540;p43">
            <a:extLst>
              <a:ext uri="{FF2B5EF4-FFF2-40B4-BE49-F238E27FC236}">
                <a16:creationId xmlns:a16="http://schemas.microsoft.com/office/drawing/2014/main" id="{03EC7D5E-B718-4BD8-A95E-117201D5D192}"/>
              </a:ext>
            </a:extLst>
          </p:cNvPr>
          <p:cNvGrpSpPr/>
          <p:nvPr/>
        </p:nvGrpSpPr>
        <p:grpSpPr>
          <a:xfrm>
            <a:off x="3367428" y="1579952"/>
            <a:ext cx="2402199" cy="2037843"/>
            <a:chOff x="1066625" y="238125"/>
            <a:chExt cx="5471100" cy="5238050"/>
          </a:xfrm>
        </p:grpSpPr>
        <p:sp>
          <p:nvSpPr>
            <p:cNvPr id="46" name="Google Shape;541;p43">
              <a:extLst>
                <a:ext uri="{FF2B5EF4-FFF2-40B4-BE49-F238E27FC236}">
                  <a16:creationId xmlns:a16="http://schemas.microsoft.com/office/drawing/2014/main" id="{0BDD18E2-FD90-4892-B483-308D806F1D31}"/>
                </a:ext>
              </a:extLst>
            </p:cNvPr>
            <p:cNvSpPr/>
            <p:nvPr/>
          </p:nvSpPr>
          <p:spPr>
            <a:xfrm>
              <a:off x="3794275" y="3843500"/>
              <a:ext cx="1705125" cy="1632675"/>
            </a:xfrm>
            <a:custGeom>
              <a:avLst/>
              <a:gdLst/>
              <a:ahLst/>
              <a:cxnLst/>
              <a:rect l="l" t="t" r="r" b="b"/>
              <a:pathLst>
                <a:path w="68205" h="65307" extrusionOk="0">
                  <a:moveTo>
                    <a:pt x="16879" y="1"/>
                  </a:moveTo>
                  <a:cubicBezTo>
                    <a:pt x="16879" y="1"/>
                    <a:pt x="14143" y="3396"/>
                    <a:pt x="8439" y="7731"/>
                  </a:cubicBezTo>
                  <a:cubicBezTo>
                    <a:pt x="3029" y="11840"/>
                    <a:pt x="288" y="11946"/>
                    <a:pt x="22" y="11946"/>
                  </a:cubicBezTo>
                  <a:cubicBezTo>
                    <a:pt x="7" y="11946"/>
                    <a:pt x="0" y="11945"/>
                    <a:pt x="0" y="11945"/>
                  </a:cubicBezTo>
                  <a:lnTo>
                    <a:pt x="0" y="11945"/>
                  </a:lnTo>
                  <a:cubicBezTo>
                    <a:pt x="0" y="11945"/>
                    <a:pt x="1867" y="23277"/>
                    <a:pt x="14143" y="33635"/>
                  </a:cubicBezTo>
                  <a:cubicBezTo>
                    <a:pt x="19979" y="38562"/>
                    <a:pt x="26230" y="39501"/>
                    <a:pt x="30151" y="39501"/>
                  </a:cubicBezTo>
                  <a:cubicBezTo>
                    <a:pt x="32569" y="39501"/>
                    <a:pt x="34101" y="39144"/>
                    <a:pt x="34101" y="39144"/>
                  </a:cubicBezTo>
                  <a:lnTo>
                    <a:pt x="34101" y="39144"/>
                  </a:lnTo>
                  <a:cubicBezTo>
                    <a:pt x="34101" y="39144"/>
                    <a:pt x="31985" y="46872"/>
                    <a:pt x="42163" y="56705"/>
                  </a:cubicBezTo>
                  <a:cubicBezTo>
                    <a:pt x="44911" y="59358"/>
                    <a:pt x="50001" y="59189"/>
                    <a:pt x="52687" y="62053"/>
                  </a:cubicBezTo>
                  <a:cubicBezTo>
                    <a:pt x="54938" y="64454"/>
                    <a:pt x="57189" y="65307"/>
                    <a:pt x="59249" y="65307"/>
                  </a:cubicBezTo>
                  <a:cubicBezTo>
                    <a:pt x="64296" y="65307"/>
                    <a:pt x="68205" y="60195"/>
                    <a:pt x="68205" y="60195"/>
                  </a:cubicBezTo>
                  <a:cubicBezTo>
                    <a:pt x="68205" y="60195"/>
                    <a:pt x="63576" y="55475"/>
                    <a:pt x="60774" y="48886"/>
                  </a:cubicBezTo>
                  <a:cubicBezTo>
                    <a:pt x="57968" y="42295"/>
                    <a:pt x="57618" y="33962"/>
                    <a:pt x="57618" y="33962"/>
                  </a:cubicBezTo>
                  <a:cubicBezTo>
                    <a:pt x="57618" y="33962"/>
                    <a:pt x="56156" y="34248"/>
                    <a:pt x="53829" y="34248"/>
                  </a:cubicBezTo>
                  <a:cubicBezTo>
                    <a:pt x="50079" y="34248"/>
                    <a:pt x="44082" y="33505"/>
                    <a:pt x="38322" y="29624"/>
                  </a:cubicBezTo>
                  <a:cubicBezTo>
                    <a:pt x="31466" y="25007"/>
                    <a:pt x="26916" y="13661"/>
                    <a:pt x="26916" y="13661"/>
                  </a:cubicBezTo>
                  <a:cubicBezTo>
                    <a:pt x="26916" y="13661"/>
                    <a:pt x="26916" y="13661"/>
                    <a:pt x="26916" y="13661"/>
                  </a:cubicBezTo>
                  <a:cubicBezTo>
                    <a:pt x="26912" y="13661"/>
                    <a:pt x="22808" y="13660"/>
                    <a:pt x="20037" y="9329"/>
                  </a:cubicBezTo>
                  <a:cubicBezTo>
                    <a:pt x="17264" y="4994"/>
                    <a:pt x="16879" y="1"/>
                    <a:pt x="16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42;p43">
              <a:extLst>
                <a:ext uri="{FF2B5EF4-FFF2-40B4-BE49-F238E27FC236}">
                  <a16:creationId xmlns:a16="http://schemas.microsoft.com/office/drawing/2014/main" id="{6CCB1DED-A08A-4988-8310-18D1C36E02A9}"/>
                </a:ext>
              </a:extLst>
            </p:cNvPr>
            <p:cNvSpPr/>
            <p:nvPr/>
          </p:nvSpPr>
          <p:spPr>
            <a:xfrm>
              <a:off x="1066625" y="238125"/>
              <a:ext cx="2835800" cy="3305975"/>
            </a:xfrm>
            <a:custGeom>
              <a:avLst/>
              <a:gdLst/>
              <a:ahLst/>
              <a:cxnLst/>
              <a:rect l="l" t="t" r="r" b="b"/>
              <a:pathLst>
                <a:path w="113432" h="132239" extrusionOk="0">
                  <a:moveTo>
                    <a:pt x="96197" y="0"/>
                  </a:moveTo>
                  <a:cubicBezTo>
                    <a:pt x="94653" y="0"/>
                    <a:pt x="93039" y="105"/>
                    <a:pt x="91364" y="345"/>
                  </a:cubicBezTo>
                  <a:cubicBezTo>
                    <a:pt x="81333" y="1776"/>
                    <a:pt x="76339" y="6074"/>
                    <a:pt x="74326" y="8373"/>
                  </a:cubicBezTo>
                  <a:cubicBezTo>
                    <a:pt x="74339" y="11221"/>
                    <a:pt x="74748" y="14457"/>
                    <a:pt x="75948" y="17782"/>
                  </a:cubicBezTo>
                  <a:cubicBezTo>
                    <a:pt x="78377" y="24517"/>
                    <a:pt x="83766" y="25469"/>
                    <a:pt x="86617" y="25469"/>
                  </a:cubicBezTo>
                  <a:cubicBezTo>
                    <a:pt x="87654" y="25469"/>
                    <a:pt x="88355" y="25343"/>
                    <a:pt x="88455" y="25324"/>
                  </a:cubicBezTo>
                  <a:cubicBezTo>
                    <a:pt x="88575" y="25300"/>
                    <a:pt x="88695" y="25289"/>
                    <a:pt x="88813" y="25289"/>
                  </a:cubicBezTo>
                  <a:cubicBezTo>
                    <a:pt x="89689" y="25289"/>
                    <a:pt x="90475" y="25910"/>
                    <a:pt x="90650" y="26801"/>
                  </a:cubicBezTo>
                  <a:cubicBezTo>
                    <a:pt x="90848" y="27813"/>
                    <a:pt x="90195" y="28798"/>
                    <a:pt x="89182" y="28999"/>
                  </a:cubicBezTo>
                  <a:cubicBezTo>
                    <a:pt x="88443" y="29147"/>
                    <a:pt x="87560" y="29240"/>
                    <a:pt x="86588" y="29240"/>
                  </a:cubicBezTo>
                  <a:cubicBezTo>
                    <a:pt x="81975" y="29240"/>
                    <a:pt x="75343" y="27158"/>
                    <a:pt x="72422" y="19054"/>
                  </a:cubicBezTo>
                  <a:cubicBezTo>
                    <a:pt x="71248" y="15798"/>
                    <a:pt x="70733" y="12643"/>
                    <a:pt x="70597" y="9784"/>
                  </a:cubicBezTo>
                  <a:cubicBezTo>
                    <a:pt x="67555" y="9893"/>
                    <a:pt x="62041" y="10649"/>
                    <a:pt x="55055" y="14072"/>
                  </a:cubicBezTo>
                  <a:cubicBezTo>
                    <a:pt x="47409" y="17815"/>
                    <a:pt x="45562" y="22373"/>
                    <a:pt x="44441" y="25489"/>
                  </a:cubicBezTo>
                  <a:lnTo>
                    <a:pt x="44527" y="28192"/>
                  </a:lnTo>
                  <a:lnTo>
                    <a:pt x="44531" y="28898"/>
                  </a:lnTo>
                  <a:cubicBezTo>
                    <a:pt x="44533" y="29343"/>
                    <a:pt x="44704" y="39894"/>
                    <a:pt x="52822" y="40098"/>
                  </a:cubicBezTo>
                  <a:cubicBezTo>
                    <a:pt x="52921" y="40099"/>
                    <a:pt x="53021" y="40100"/>
                    <a:pt x="53118" y="40100"/>
                  </a:cubicBezTo>
                  <a:cubicBezTo>
                    <a:pt x="60029" y="40100"/>
                    <a:pt x="61245" y="33923"/>
                    <a:pt x="61363" y="33208"/>
                  </a:cubicBezTo>
                  <a:cubicBezTo>
                    <a:pt x="61513" y="32288"/>
                    <a:pt x="62313" y="31633"/>
                    <a:pt x="63216" y="31633"/>
                  </a:cubicBezTo>
                  <a:cubicBezTo>
                    <a:pt x="63311" y="31633"/>
                    <a:pt x="63408" y="31640"/>
                    <a:pt x="63506" y="31656"/>
                  </a:cubicBezTo>
                  <a:cubicBezTo>
                    <a:pt x="64524" y="31818"/>
                    <a:pt x="65220" y="32768"/>
                    <a:pt x="65065" y="33785"/>
                  </a:cubicBezTo>
                  <a:cubicBezTo>
                    <a:pt x="64523" y="37301"/>
                    <a:pt x="61330" y="43847"/>
                    <a:pt x="53120" y="43847"/>
                  </a:cubicBezTo>
                  <a:cubicBezTo>
                    <a:pt x="52991" y="43847"/>
                    <a:pt x="52862" y="43844"/>
                    <a:pt x="52729" y="43842"/>
                  </a:cubicBezTo>
                  <a:cubicBezTo>
                    <a:pt x="43753" y="43618"/>
                    <a:pt x="41048" y="34839"/>
                    <a:pt x="40802" y="29637"/>
                  </a:cubicBezTo>
                  <a:lnTo>
                    <a:pt x="40811" y="28840"/>
                  </a:lnTo>
                  <a:lnTo>
                    <a:pt x="40811" y="28840"/>
                  </a:lnTo>
                  <a:cubicBezTo>
                    <a:pt x="37952" y="29253"/>
                    <a:pt x="32388" y="30761"/>
                    <a:pt x="27392" y="34440"/>
                  </a:cubicBezTo>
                  <a:cubicBezTo>
                    <a:pt x="22108" y="38331"/>
                    <a:pt x="20748" y="43424"/>
                    <a:pt x="20405" y="46106"/>
                  </a:cubicBezTo>
                  <a:cubicBezTo>
                    <a:pt x="25616" y="47327"/>
                    <a:pt x="30753" y="50307"/>
                    <a:pt x="35075" y="56912"/>
                  </a:cubicBezTo>
                  <a:cubicBezTo>
                    <a:pt x="38512" y="62166"/>
                    <a:pt x="39663" y="66861"/>
                    <a:pt x="38491" y="70864"/>
                  </a:cubicBezTo>
                  <a:cubicBezTo>
                    <a:pt x="37472" y="74349"/>
                    <a:pt x="34794" y="77087"/>
                    <a:pt x="30529" y="79003"/>
                  </a:cubicBezTo>
                  <a:cubicBezTo>
                    <a:pt x="28963" y="79708"/>
                    <a:pt x="27487" y="80060"/>
                    <a:pt x="26115" y="80060"/>
                  </a:cubicBezTo>
                  <a:cubicBezTo>
                    <a:pt x="24915" y="80060"/>
                    <a:pt x="23794" y="79790"/>
                    <a:pt x="22760" y="79251"/>
                  </a:cubicBezTo>
                  <a:cubicBezTo>
                    <a:pt x="19071" y="77330"/>
                    <a:pt x="18145" y="72669"/>
                    <a:pt x="18108" y="72471"/>
                  </a:cubicBezTo>
                  <a:cubicBezTo>
                    <a:pt x="17915" y="71455"/>
                    <a:pt x="18582" y="70474"/>
                    <a:pt x="19598" y="70281"/>
                  </a:cubicBezTo>
                  <a:cubicBezTo>
                    <a:pt x="19716" y="70259"/>
                    <a:pt x="19834" y="70248"/>
                    <a:pt x="19950" y="70248"/>
                  </a:cubicBezTo>
                  <a:cubicBezTo>
                    <a:pt x="20832" y="70248"/>
                    <a:pt x="21618" y="70873"/>
                    <a:pt x="21788" y="71772"/>
                  </a:cubicBezTo>
                  <a:cubicBezTo>
                    <a:pt x="21958" y="72622"/>
                    <a:pt x="22779" y="75047"/>
                    <a:pt x="24504" y="75936"/>
                  </a:cubicBezTo>
                  <a:cubicBezTo>
                    <a:pt x="24983" y="76182"/>
                    <a:pt x="25524" y="76305"/>
                    <a:pt x="26126" y="76305"/>
                  </a:cubicBezTo>
                  <a:cubicBezTo>
                    <a:pt x="26967" y="76305"/>
                    <a:pt x="27926" y="76065"/>
                    <a:pt x="28992" y="75586"/>
                  </a:cubicBezTo>
                  <a:cubicBezTo>
                    <a:pt x="32213" y="74140"/>
                    <a:pt x="34199" y="72198"/>
                    <a:pt x="34895" y="69814"/>
                  </a:cubicBezTo>
                  <a:cubicBezTo>
                    <a:pt x="35745" y="66911"/>
                    <a:pt x="34750" y="63259"/>
                    <a:pt x="31940" y="58963"/>
                  </a:cubicBezTo>
                  <a:cubicBezTo>
                    <a:pt x="27514" y="52199"/>
                    <a:pt x="22362" y="49763"/>
                    <a:pt x="16258" y="49226"/>
                  </a:cubicBezTo>
                  <a:cubicBezTo>
                    <a:pt x="14432" y="50450"/>
                    <a:pt x="12133" y="52792"/>
                    <a:pt x="9668" y="57244"/>
                  </a:cubicBezTo>
                  <a:cubicBezTo>
                    <a:pt x="3912" y="67648"/>
                    <a:pt x="7899" y="76504"/>
                    <a:pt x="7899" y="76504"/>
                  </a:cubicBezTo>
                  <a:cubicBezTo>
                    <a:pt x="7899" y="76504"/>
                    <a:pt x="1" y="79789"/>
                    <a:pt x="1331" y="90638"/>
                  </a:cubicBezTo>
                  <a:cubicBezTo>
                    <a:pt x="2660" y="101487"/>
                    <a:pt x="10335" y="103516"/>
                    <a:pt x="10335" y="103516"/>
                  </a:cubicBezTo>
                  <a:cubicBezTo>
                    <a:pt x="10335" y="103516"/>
                    <a:pt x="7899" y="111263"/>
                    <a:pt x="11883" y="115913"/>
                  </a:cubicBezTo>
                  <a:cubicBezTo>
                    <a:pt x="14166" y="118578"/>
                    <a:pt x="16736" y="119783"/>
                    <a:pt x="18517" y="120331"/>
                  </a:cubicBezTo>
                  <a:cubicBezTo>
                    <a:pt x="21187" y="116128"/>
                    <a:pt x="28012" y="106463"/>
                    <a:pt x="34700" y="105827"/>
                  </a:cubicBezTo>
                  <a:cubicBezTo>
                    <a:pt x="34925" y="105806"/>
                    <a:pt x="35150" y="105796"/>
                    <a:pt x="35376" y="105796"/>
                  </a:cubicBezTo>
                  <a:cubicBezTo>
                    <a:pt x="35724" y="105796"/>
                    <a:pt x="36072" y="105820"/>
                    <a:pt x="36417" y="105870"/>
                  </a:cubicBezTo>
                  <a:cubicBezTo>
                    <a:pt x="37647" y="104092"/>
                    <a:pt x="41259" y="98008"/>
                    <a:pt x="36340" y="93998"/>
                  </a:cubicBezTo>
                  <a:cubicBezTo>
                    <a:pt x="34312" y="92346"/>
                    <a:pt x="32381" y="91798"/>
                    <a:pt x="30711" y="91798"/>
                  </a:cubicBezTo>
                  <a:cubicBezTo>
                    <a:pt x="27519" y="91798"/>
                    <a:pt x="25280" y="93800"/>
                    <a:pt x="25141" y="93928"/>
                  </a:cubicBezTo>
                  <a:cubicBezTo>
                    <a:pt x="24782" y="94253"/>
                    <a:pt x="24332" y="94413"/>
                    <a:pt x="23883" y="94413"/>
                  </a:cubicBezTo>
                  <a:cubicBezTo>
                    <a:pt x="23376" y="94413"/>
                    <a:pt x="22871" y="94209"/>
                    <a:pt x="22502" y="93806"/>
                  </a:cubicBezTo>
                  <a:cubicBezTo>
                    <a:pt x="21804" y="93047"/>
                    <a:pt x="21852" y="91867"/>
                    <a:pt x="22608" y="91166"/>
                  </a:cubicBezTo>
                  <a:cubicBezTo>
                    <a:pt x="24166" y="89739"/>
                    <a:pt x="27166" y="88063"/>
                    <a:pt x="30745" y="88063"/>
                  </a:cubicBezTo>
                  <a:cubicBezTo>
                    <a:pt x="33217" y="88063"/>
                    <a:pt x="35965" y="88862"/>
                    <a:pt x="38706" y="91095"/>
                  </a:cubicBezTo>
                  <a:cubicBezTo>
                    <a:pt x="44852" y="96104"/>
                    <a:pt x="42528" y="103360"/>
                    <a:pt x="39892" y="107434"/>
                  </a:cubicBezTo>
                  <a:cubicBezTo>
                    <a:pt x="40322" y="107776"/>
                    <a:pt x="40719" y="108158"/>
                    <a:pt x="41078" y="108573"/>
                  </a:cubicBezTo>
                  <a:cubicBezTo>
                    <a:pt x="43209" y="111034"/>
                    <a:pt x="44103" y="113652"/>
                    <a:pt x="43731" y="116355"/>
                  </a:cubicBezTo>
                  <a:cubicBezTo>
                    <a:pt x="43055" y="121284"/>
                    <a:pt x="38296" y="124483"/>
                    <a:pt x="38093" y="124619"/>
                  </a:cubicBezTo>
                  <a:cubicBezTo>
                    <a:pt x="37775" y="124829"/>
                    <a:pt x="37417" y="124929"/>
                    <a:pt x="37063" y="124929"/>
                  </a:cubicBezTo>
                  <a:cubicBezTo>
                    <a:pt x="36455" y="124929"/>
                    <a:pt x="35860" y="124634"/>
                    <a:pt x="35499" y="124091"/>
                  </a:cubicBezTo>
                  <a:cubicBezTo>
                    <a:pt x="34928" y="123228"/>
                    <a:pt x="35163" y="122067"/>
                    <a:pt x="36021" y="121495"/>
                  </a:cubicBezTo>
                  <a:cubicBezTo>
                    <a:pt x="36071" y="121462"/>
                    <a:pt x="39588" y="119063"/>
                    <a:pt x="40023" y="115830"/>
                  </a:cubicBezTo>
                  <a:cubicBezTo>
                    <a:pt x="40237" y="114225"/>
                    <a:pt x="39656" y="112652"/>
                    <a:pt x="38246" y="111023"/>
                  </a:cubicBezTo>
                  <a:cubicBezTo>
                    <a:pt x="37377" y="110019"/>
                    <a:pt x="36466" y="109540"/>
                    <a:pt x="35406" y="109540"/>
                  </a:cubicBezTo>
                  <a:cubicBezTo>
                    <a:pt x="35290" y="109540"/>
                    <a:pt x="35173" y="109546"/>
                    <a:pt x="35053" y="109557"/>
                  </a:cubicBezTo>
                  <a:cubicBezTo>
                    <a:pt x="30148" y="110021"/>
                    <a:pt x="23746" y="118938"/>
                    <a:pt x="21135" y="123216"/>
                  </a:cubicBezTo>
                  <a:cubicBezTo>
                    <a:pt x="21992" y="126300"/>
                    <a:pt x="24714" y="131317"/>
                    <a:pt x="33358" y="132075"/>
                  </a:cubicBezTo>
                  <a:cubicBezTo>
                    <a:pt x="34646" y="132188"/>
                    <a:pt x="35860" y="132239"/>
                    <a:pt x="37003" y="132239"/>
                  </a:cubicBezTo>
                  <a:cubicBezTo>
                    <a:pt x="42507" y="132239"/>
                    <a:pt x="46335" y="131060"/>
                    <a:pt x="48671" y="129994"/>
                  </a:cubicBezTo>
                  <a:lnTo>
                    <a:pt x="49748" y="128070"/>
                  </a:lnTo>
                  <a:cubicBezTo>
                    <a:pt x="49318" y="125987"/>
                    <a:pt x="48619" y="119823"/>
                    <a:pt x="53380" y="113276"/>
                  </a:cubicBezTo>
                  <a:cubicBezTo>
                    <a:pt x="57950" y="106995"/>
                    <a:pt x="65654" y="106050"/>
                    <a:pt x="68919" y="105945"/>
                  </a:cubicBezTo>
                  <a:cubicBezTo>
                    <a:pt x="69400" y="103748"/>
                    <a:pt x="70808" y="99637"/>
                    <a:pt x="74885" y="96067"/>
                  </a:cubicBezTo>
                  <a:cubicBezTo>
                    <a:pt x="75210" y="95784"/>
                    <a:pt x="75549" y="95520"/>
                    <a:pt x="75901" y="95275"/>
                  </a:cubicBezTo>
                  <a:cubicBezTo>
                    <a:pt x="74690" y="92561"/>
                    <a:pt x="73210" y="89069"/>
                    <a:pt x="71634" y="84950"/>
                  </a:cubicBezTo>
                  <a:cubicBezTo>
                    <a:pt x="69102" y="78342"/>
                    <a:pt x="65257" y="73751"/>
                    <a:pt x="61341" y="72671"/>
                  </a:cubicBezTo>
                  <a:cubicBezTo>
                    <a:pt x="60730" y="72502"/>
                    <a:pt x="60113" y="72418"/>
                    <a:pt x="59489" y="72418"/>
                  </a:cubicBezTo>
                  <a:cubicBezTo>
                    <a:pt x="57592" y="72418"/>
                    <a:pt x="55641" y="73199"/>
                    <a:pt x="53668" y="74752"/>
                  </a:cubicBezTo>
                  <a:cubicBezTo>
                    <a:pt x="50789" y="77016"/>
                    <a:pt x="49275" y="79393"/>
                    <a:pt x="49168" y="81815"/>
                  </a:cubicBezTo>
                  <a:cubicBezTo>
                    <a:pt x="49021" y="85150"/>
                    <a:pt x="51603" y="87680"/>
                    <a:pt x="51630" y="87707"/>
                  </a:cubicBezTo>
                  <a:cubicBezTo>
                    <a:pt x="52384" y="88416"/>
                    <a:pt x="52418" y="89600"/>
                    <a:pt x="51710" y="90353"/>
                  </a:cubicBezTo>
                  <a:cubicBezTo>
                    <a:pt x="51342" y="90745"/>
                    <a:pt x="50845" y="90942"/>
                    <a:pt x="50347" y="90942"/>
                  </a:cubicBezTo>
                  <a:cubicBezTo>
                    <a:pt x="49886" y="90942"/>
                    <a:pt x="49424" y="90773"/>
                    <a:pt x="49061" y="90432"/>
                  </a:cubicBezTo>
                  <a:cubicBezTo>
                    <a:pt x="48904" y="90286"/>
                    <a:pt x="45200" y="86736"/>
                    <a:pt x="45425" y="81649"/>
                  </a:cubicBezTo>
                  <a:cubicBezTo>
                    <a:pt x="45583" y="78089"/>
                    <a:pt x="47576" y="74777"/>
                    <a:pt x="51351" y="71808"/>
                  </a:cubicBezTo>
                  <a:cubicBezTo>
                    <a:pt x="54408" y="69403"/>
                    <a:pt x="57217" y="68674"/>
                    <a:pt x="59497" y="68674"/>
                  </a:cubicBezTo>
                  <a:cubicBezTo>
                    <a:pt x="60571" y="68674"/>
                    <a:pt x="61527" y="68836"/>
                    <a:pt x="62337" y="69060"/>
                  </a:cubicBezTo>
                  <a:cubicBezTo>
                    <a:pt x="67470" y="70476"/>
                    <a:pt x="72135" y="75781"/>
                    <a:pt x="75131" y="83612"/>
                  </a:cubicBezTo>
                  <a:cubicBezTo>
                    <a:pt x="76644" y="87561"/>
                    <a:pt x="78078" y="90948"/>
                    <a:pt x="79258" y="93597"/>
                  </a:cubicBezTo>
                  <a:cubicBezTo>
                    <a:pt x="81170" y="92956"/>
                    <a:pt x="83109" y="92751"/>
                    <a:pt x="84806" y="92751"/>
                  </a:cubicBezTo>
                  <a:cubicBezTo>
                    <a:pt x="86565" y="92751"/>
                    <a:pt x="88065" y="92971"/>
                    <a:pt x="89005" y="93155"/>
                  </a:cubicBezTo>
                  <a:lnTo>
                    <a:pt x="91463" y="90393"/>
                  </a:lnTo>
                  <a:cubicBezTo>
                    <a:pt x="90536" y="88865"/>
                    <a:pt x="89360" y="86060"/>
                    <a:pt x="90401" y="82660"/>
                  </a:cubicBezTo>
                  <a:cubicBezTo>
                    <a:pt x="91130" y="80275"/>
                    <a:pt x="92312" y="78766"/>
                    <a:pt x="93362" y="77837"/>
                  </a:cubicBezTo>
                  <a:cubicBezTo>
                    <a:pt x="91787" y="76125"/>
                    <a:pt x="89824" y="73091"/>
                    <a:pt x="90442" y="69003"/>
                  </a:cubicBezTo>
                  <a:cubicBezTo>
                    <a:pt x="90960" y="65592"/>
                    <a:pt x="92837" y="63245"/>
                    <a:pt x="94484" y="61797"/>
                  </a:cubicBezTo>
                  <a:cubicBezTo>
                    <a:pt x="94367" y="61646"/>
                    <a:pt x="94274" y="61477"/>
                    <a:pt x="94210" y="61298"/>
                  </a:cubicBezTo>
                  <a:cubicBezTo>
                    <a:pt x="94174" y="61200"/>
                    <a:pt x="90533" y="52540"/>
                    <a:pt x="83869" y="51431"/>
                  </a:cubicBezTo>
                  <a:cubicBezTo>
                    <a:pt x="83286" y="51334"/>
                    <a:pt x="82719" y="51290"/>
                    <a:pt x="82170" y="51290"/>
                  </a:cubicBezTo>
                  <a:cubicBezTo>
                    <a:pt x="76519" y="51290"/>
                    <a:pt x="72754" y="55968"/>
                    <a:pt x="72712" y="56029"/>
                  </a:cubicBezTo>
                  <a:cubicBezTo>
                    <a:pt x="72351" y="56572"/>
                    <a:pt x="71755" y="56867"/>
                    <a:pt x="71148" y="56867"/>
                  </a:cubicBezTo>
                  <a:cubicBezTo>
                    <a:pt x="70793" y="56867"/>
                    <a:pt x="70433" y="56766"/>
                    <a:pt x="70115" y="56554"/>
                  </a:cubicBezTo>
                  <a:cubicBezTo>
                    <a:pt x="69253" y="55981"/>
                    <a:pt x="69018" y="54819"/>
                    <a:pt x="69591" y="53958"/>
                  </a:cubicBezTo>
                  <a:cubicBezTo>
                    <a:pt x="69809" y="53627"/>
                    <a:pt x="74149" y="47014"/>
                    <a:pt x="81721" y="47014"/>
                  </a:cubicBezTo>
                  <a:cubicBezTo>
                    <a:pt x="82434" y="47014"/>
                    <a:pt x="83177" y="47073"/>
                    <a:pt x="83947" y="47201"/>
                  </a:cubicBezTo>
                  <a:cubicBezTo>
                    <a:pt x="88932" y="48030"/>
                    <a:pt x="92989" y="51490"/>
                    <a:pt x="95143" y="54898"/>
                  </a:cubicBezTo>
                  <a:cubicBezTo>
                    <a:pt x="94912" y="51450"/>
                    <a:pt x="95049" y="46972"/>
                    <a:pt x="96283" y="41959"/>
                  </a:cubicBezTo>
                  <a:cubicBezTo>
                    <a:pt x="98501" y="32948"/>
                    <a:pt x="104473" y="27073"/>
                    <a:pt x="106954" y="24952"/>
                  </a:cubicBezTo>
                  <a:cubicBezTo>
                    <a:pt x="105715" y="22172"/>
                    <a:pt x="103703" y="15705"/>
                    <a:pt x="106512" y="10994"/>
                  </a:cubicBezTo>
                  <a:cubicBezTo>
                    <a:pt x="109108" y="6644"/>
                    <a:pt x="111978" y="5428"/>
                    <a:pt x="113432" y="4617"/>
                  </a:cubicBezTo>
                  <a:cubicBezTo>
                    <a:pt x="110638" y="2983"/>
                    <a:pt x="104414" y="0"/>
                    <a:pt x="961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43;p43">
              <a:extLst>
                <a:ext uri="{FF2B5EF4-FFF2-40B4-BE49-F238E27FC236}">
                  <a16:creationId xmlns:a16="http://schemas.microsoft.com/office/drawing/2014/main" id="{A4113CB1-0021-40C7-9CA2-DDB59C47C4F2}"/>
                </a:ext>
              </a:extLst>
            </p:cNvPr>
            <p:cNvSpPr/>
            <p:nvPr/>
          </p:nvSpPr>
          <p:spPr>
            <a:xfrm>
              <a:off x="3392525" y="297375"/>
              <a:ext cx="2619125" cy="2139825"/>
            </a:xfrm>
            <a:custGeom>
              <a:avLst/>
              <a:gdLst/>
              <a:ahLst/>
              <a:cxnLst/>
              <a:rect l="l" t="t" r="r" b="b"/>
              <a:pathLst>
                <a:path w="104765" h="85593" extrusionOk="0">
                  <a:moveTo>
                    <a:pt x="33885" y="1"/>
                  </a:moveTo>
                  <a:cubicBezTo>
                    <a:pt x="30022" y="1"/>
                    <a:pt x="26881" y="1045"/>
                    <a:pt x="24788" y="1956"/>
                  </a:cubicBezTo>
                  <a:cubicBezTo>
                    <a:pt x="24788" y="1956"/>
                    <a:pt x="20396" y="3871"/>
                    <a:pt x="16704" y="9500"/>
                  </a:cubicBezTo>
                  <a:cubicBezTo>
                    <a:pt x="14496" y="12863"/>
                    <a:pt x="16290" y="20114"/>
                    <a:pt x="17448" y="22260"/>
                  </a:cubicBezTo>
                  <a:cubicBezTo>
                    <a:pt x="17843" y="22991"/>
                    <a:pt x="17634" y="23902"/>
                    <a:pt x="16962" y="24391"/>
                  </a:cubicBezTo>
                  <a:cubicBezTo>
                    <a:pt x="16883" y="24449"/>
                    <a:pt x="8944" y="30340"/>
                    <a:pt x="6473" y="40382"/>
                  </a:cubicBezTo>
                  <a:cubicBezTo>
                    <a:pt x="4878" y="46863"/>
                    <a:pt x="5284" y="52407"/>
                    <a:pt x="5800" y="55616"/>
                  </a:cubicBezTo>
                  <a:cubicBezTo>
                    <a:pt x="7417" y="56026"/>
                    <a:pt x="10200" y="56537"/>
                    <a:pt x="12960" y="56537"/>
                  </a:cubicBezTo>
                  <a:cubicBezTo>
                    <a:pt x="15063" y="56537"/>
                    <a:pt x="17152" y="56240"/>
                    <a:pt x="18701" y="55376"/>
                  </a:cubicBezTo>
                  <a:cubicBezTo>
                    <a:pt x="19934" y="54688"/>
                    <a:pt x="20717" y="53700"/>
                    <a:pt x="21093" y="52354"/>
                  </a:cubicBezTo>
                  <a:cubicBezTo>
                    <a:pt x="22919" y="45816"/>
                    <a:pt x="17214" y="41404"/>
                    <a:pt x="17157" y="41359"/>
                  </a:cubicBezTo>
                  <a:cubicBezTo>
                    <a:pt x="16331" y="40734"/>
                    <a:pt x="16169" y="39560"/>
                    <a:pt x="16794" y="38734"/>
                  </a:cubicBezTo>
                  <a:cubicBezTo>
                    <a:pt x="17162" y="38248"/>
                    <a:pt x="17722" y="37992"/>
                    <a:pt x="18289" y="37992"/>
                  </a:cubicBezTo>
                  <a:cubicBezTo>
                    <a:pt x="18683" y="37992"/>
                    <a:pt x="19081" y="38116"/>
                    <a:pt x="19419" y="38372"/>
                  </a:cubicBezTo>
                  <a:cubicBezTo>
                    <a:pt x="19737" y="38614"/>
                    <a:pt x="27206" y="44395"/>
                    <a:pt x="24702" y="53361"/>
                  </a:cubicBezTo>
                  <a:cubicBezTo>
                    <a:pt x="24052" y="55688"/>
                    <a:pt x="22645" y="57467"/>
                    <a:pt x="20520" y="58650"/>
                  </a:cubicBezTo>
                  <a:cubicBezTo>
                    <a:pt x="18298" y="59889"/>
                    <a:pt x="15543" y="60282"/>
                    <a:pt x="12930" y="60282"/>
                  </a:cubicBezTo>
                  <a:cubicBezTo>
                    <a:pt x="10437" y="60282"/>
                    <a:pt x="8075" y="59924"/>
                    <a:pt x="6432" y="59595"/>
                  </a:cubicBezTo>
                  <a:cubicBezTo>
                    <a:pt x="6294" y="60018"/>
                    <a:pt x="5992" y="60385"/>
                    <a:pt x="5563" y="60585"/>
                  </a:cubicBezTo>
                  <a:cubicBezTo>
                    <a:pt x="5399" y="60663"/>
                    <a:pt x="1371" y="62637"/>
                    <a:pt x="692" y="67132"/>
                  </a:cubicBezTo>
                  <a:cubicBezTo>
                    <a:pt x="31" y="71487"/>
                    <a:pt x="3821" y="74209"/>
                    <a:pt x="3983" y="74323"/>
                  </a:cubicBezTo>
                  <a:cubicBezTo>
                    <a:pt x="4500" y="74684"/>
                    <a:pt x="4768" y="75309"/>
                    <a:pt x="4672" y="75933"/>
                  </a:cubicBezTo>
                  <a:cubicBezTo>
                    <a:pt x="4577" y="76558"/>
                    <a:pt x="4137" y="77074"/>
                    <a:pt x="3536" y="77267"/>
                  </a:cubicBezTo>
                  <a:cubicBezTo>
                    <a:pt x="3484" y="77286"/>
                    <a:pt x="1530" y="78031"/>
                    <a:pt x="540" y="81262"/>
                  </a:cubicBezTo>
                  <a:cubicBezTo>
                    <a:pt x="1" y="83023"/>
                    <a:pt x="398" y="84551"/>
                    <a:pt x="882" y="85592"/>
                  </a:cubicBezTo>
                  <a:cubicBezTo>
                    <a:pt x="4578" y="82414"/>
                    <a:pt x="14657" y="74792"/>
                    <a:pt x="26864" y="74193"/>
                  </a:cubicBezTo>
                  <a:cubicBezTo>
                    <a:pt x="27385" y="74168"/>
                    <a:pt x="27911" y="74155"/>
                    <a:pt x="28439" y="74155"/>
                  </a:cubicBezTo>
                  <a:cubicBezTo>
                    <a:pt x="36928" y="74155"/>
                    <a:pt x="46013" y="77325"/>
                    <a:pt x="49726" y="78775"/>
                  </a:cubicBezTo>
                  <a:cubicBezTo>
                    <a:pt x="52083" y="73073"/>
                    <a:pt x="55146" y="63336"/>
                    <a:pt x="52750" y="58282"/>
                  </a:cubicBezTo>
                  <a:cubicBezTo>
                    <a:pt x="51969" y="56637"/>
                    <a:pt x="50644" y="55615"/>
                    <a:pt x="48698" y="55159"/>
                  </a:cubicBezTo>
                  <a:cubicBezTo>
                    <a:pt x="47466" y="54871"/>
                    <a:pt x="46299" y="54728"/>
                    <a:pt x="45198" y="54728"/>
                  </a:cubicBezTo>
                  <a:cubicBezTo>
                    <a:pt x="42726" y="54728"/>
                    <a:pt x="40591" y="55453"/>
                    <a:pt x="38823" y="56897"/>
                  </a:cubicBezTo>
                  <a:cubicBezTo>
                    <a:pt x="36866" y="58495"/>
                    <a:pt x="36063" y="60434"/>
                    <a:pt x="36056" y="60453"/>
                  </a:cubicBezTo>
                  <a:cubicBezTo>
                    <a:pt x="35760" y="61182"/>
                    <a:pt x="35056" y="61627"/>
                    <a:pt x="34314" y="61627"/>
                  </a:cubicBezTo>
                  <a:cubicBezTo>
                    <a:pt x="34084" y="61627"/>
                    <a:pt x="33850" y="61584"/>
                    <a:pt x="33623" y="61493"/>
                  </a:cubicBezTo>
                  <a:cubicBezTo>
                    <a:pt x="32666" y="61111"/>
                    <a:pt x="32196" y="60033"/>
                    <a:pt x="32572" y="59073"/>
                  </a:cubicBezTo>
                  <a:cubicBezTo>
                    <a:pt x="33789" y="55977"/>
                    <a:pt x="37848" y="50991"/>
                    <a:pt x="45242" y="50991"/>
                  </a:cubicBezTo>
                  <a:cubicBezTo>
                    <a:pt x="46570" y="50991"/>
                    <a:pt x="48005" y="51152"/>
                    <a:pt x="49550" y="51513"/>
                  </a:cubicBezTo>
                  <a:cubicBezTo>
                    <a:pt x="52637" y="52233"/>
                    <a:pt x="54856" y="53972"/>
                    <a:pt x="56135" y="56680"/>
                  </a:cubicBezTo>
                  <a:cubicBezTo>
                    <a:pt x="58750" y="62200"/>
                    <a:pt x="56630" y="70757"/>
                    <a:pt x="54530" y="76687"/>
                  </a:cubicBezTo>
                  <a:cubicBezTo>
                    <a:pt x="55567" y="76248"/>
                    <a:pt x="56738" y="75863"/>
                    <a:pt x="58030" y="75629"/>
                  </a:cubicBezTo>
                  <a:cubicBezTo>
                    <a:pt x="58846" y="75481"/>
                    <a:pt x="59666" y="75419"/>
                    <a:pt x="60469" y="75419"/>
                  </a:cubicBezTo>
                  <a:cubicBezTo>
                    <a:pt x="62713" y="75419"/>
                    <a:pt x="64822" y="75905"/>
                    <a:pt x="66314" y="76364"/>
                  </a:cubicBezTo>
                  <a:cubicBezTo>
                    <a:pt x="66605" y="74980"/>
                    <a:pt x="67298" y="73247"/>
                    <a:pt x="68897" y="71763"/>
                  </a:cubicBezTo>
                  <a:cubicBezTo>
                    <a:pt x="70545" y="70237"/>
                    <a:pt x="72020" y="69552"/>
                    <a:pt x="73109" y="69256"/>
                  </a:cubicBezTo>
                  <a:cubicBezTo>
                    <a:pt x="73231" y="66762"/>
                    <a:pt x="73995" y="61967"/>
                    <a:pt x="77920" y="59699"/>
                  </a:cubicBezTo>
                  <a:cubicBezTo>
                    <a:pt x="80722" y="58078"/>
                    <a:pt x="83521" y="57714"/>
                    <a:pt x="85468" y="57714"/>
                  </a:cubicBezTo>
                  <a:cubicBezTo>
                    <a:pt x="85687" y="57714"/>
                    <a:pt x="85895" y="57719"/>
                    <a:pt x="86091" y="57727"/>
                  </a:cubicBezTo>
                  <a:cubicBezTo>
                    <a:pt x="86290" y="54764"/>
                    <a:pt x="87292" y="49111"/>
                    <a:pt x="91843" y="45548"/>
                  </a:cubicBezTo>
                  <a:cubicBezTo>
                    <a:pt x="94532" y="43443"/>
                    <a:pt x="97372" y="42825"/>
                    <a:pt x="99780" y="42825"/>
                  </a:cubicBezTo>
                  <a:cubicBezTo>
                    <a:pt x="101915" y="42825"/>
                    <a:pt x="103712" y="43311"/>
                    <a:pt x="104765" y="43679"/>
                  </a:cubicBezTo>
                  <a:cubicBezTo>
                    <a:pt x="104365" y="41774"/>
                    <a:pt x="103395" y="38719"/>
                    <a:pt x="101057" y="35834"/>
                  </a:cubicBezTo>
                  <a:cubicBezTo>
                    <a:pt x="97293" y="31183"/>
                    <a:pt x="88882" y="30962"/>
                    <a:pt x="88882" y="30962"/>
                  </a:cubicBezTo>
                  <a:cubicBezTo>
                    <a:pt x="88882" y="30962"/>
                    <a:pt x="88877" y="30913"/>
                    <a:pt x="88870" y="30829"/>
                  </a:cubicBezTo>
                  <a:cubicBezTo>
                    <a:pt x="88720" y="30826"/>
                    <a:pt x="88571" y="30824"/>
                    <a:pt x="88423" y="30824"/>
                  </a:cubicBezTo>
                  <a:cubicBezTo>
                    <a:pt x="84811" y="30824"/>
                    <a:pt x="81618" y="31748"/>
                    <a:pt x="79902" y="33402"/>
                  </a:cubicBezTo>
                  <a:cubicBezTo>
                    <a:pt x="78873" y="34397"/>
                    <a:pt x="78466" y="35578"/>
                    <a:pt x="78661" y="37012"/>
                  </a:cubicBezTo>
                  <a:cubicBezTo>
                    <a:pt x="79210" y="41063"/>
                    <a:pt x="80432" y="41821"/>
                    <a:pt x="80610" y="41912"/>
                  </a:cubicBezTo>
                  <a:cubicBezTo>
                    <a:pt x="81597" y="42023"/>
                    <a:pt x="82325" y="42884"/>
                    <a:pt x="82272" y="43875"/>
                  </a:cubicBezTo>
                  <a:cubicBezTo>
                    <a:pt x="82218" y="44865"/>
                    <a:pt x="81401" y="45642"/>
                    <a:pt x="80409" y="45646"/>
                  </a:cubicBezTo>
                  <a:lnTo>
                    <a:pt x="80405" y="45646"/>
                  </a:lnTo>
                  <a:cubicBezTo>
                    <a:pt x="80380" y="45646"/>
                    <a:pt x="80350" y="45646"/>
                    <a:pt x="80317" y="45646"/>
                  </a:cubicBezTo>
                  <a:cubicBezTo>
                    <a:pt x="79381" y="45646"/>
                    <a:pt x="75422" y="45518"/>
                    <a:pt x="74413" y="38051"/>
                  </a:cubicBezTo>
                  <a:cubicBezTo>
                    <a:pt x="74058" y="35426"/>
                    <a:pt x="75405" y="32537"/>
                    <a:pt x="77299" y="30708"/>
                  </a:cubicBezTo>
                  <a:cubicBezTo>
                    <a:pt x="79619" y="28468"/>
                    <a:pt x="83521" y="27189"/>
                    <a:pt x="87911" y="27085"/>
                  </a:cubicBezTo>
                  <a:cubicBezTo>
                    <a:pt x="86570" y="23580"/>
                    <a:pt x="83382" y="18247"/>
                    <a:pt x="75818" y="13471"/>
                  </a:cubicBezTo>
                  <a:cubicBezTo>
                    <a:pt x="70140" y="9885"/>
                    <a:pt x="64821" y="8899"/>
                    <a:pt x="60688" y="8899"/>
                  </a:cubicBezTo>
                  <a:cubicBezTo>
                    <a:pt x="58274" y="8899"/>
                    <a:pt x="56264" y="9236"/>
                    <a:pt x="54823" y="9587"/>
                  </a:cubicBezTo>
                  <a:cubicBezTo>
                    <a:pt x="54907" y="11535"/>
                    <a:pt x="54799" y="13621"/>
                    <a:pt x="54356" y="15720"/>
                  </a:cubicBezTo>
                  <a:cubicBezTo>
                    <a:pt x="52796" y="23120"/>
                    <a:pt x="46875" y="27668"/>
                    <a:pt x="41072" y="28957"/>
                  </a:cubicBezTo>
                  <a:cubicBezTo>
                    <a:pt x="40696" y="31049"/>
                    <a:pt x="40187" y="35593"/>
                    <a:pt x="42072" y="38616"/>
                  </a:cubicBezTo>
                  <a:cubicBezTo>
                    <a:pt x="42999" y="40100"/>
                    <a:pt x="44396" y="41012"/>
                    <a:pt x="46342" y="41401"/>
                  </a:cubicBezTo>
                  <a:cubicBezTo>
                    <a:pt x="47326" y="41598"/>
                    <a:pt x="48269" y="41696"/>
                    <a:pt x="49170" y="41696"/>
                  </a:cubicBezTo>
                  <a:cubicBezTo>
                    <a:pt x="51614" y="41696"/>
                    <a:pt x="53750" y="40975"/>
                    <a:pt x="55544" y="39540"/>
                  </a:cubicBezTo>
                  <a:cubicBezTo>
                    <a:pt x="57340" y="38104"/>
                    <a:pt x="58116" y="36477"/>
                    <a:pt x="58123" y="36459"/>
                  </a:cubicBezTo>
                  <a:cubicBezTo>
                    <a:pt x="58440" y="35773"/>
                    <a:pt x="59118" y="35368"/>
                    <a:pt x="59827" y="35368"/>
                  </a:cubicBezTo>
                  <a:cubicBezTo>
                    <a:pt x="60088" y="35368"/>
                    <a:pt x="60354" y="35423"/>
                    <a:pt x="60607" y="35539"/>
                  </a:cubicBezTo>
                  <a:cubicBezTo>
                    <a:pt x="61548" y="35970"/>
                    <a:pt x="61961" y="37081"/>
                    <a:pt x="61530" y="38022"/>
                  </a:cubicBezTo>
                  <a:cubicBezTo>
                    <a:pt x="60243" y="40829"/>
                    <a:pt x="56144" y="45435"/>
                    <a:pt x="49109" y="45435"/>
                  </a:cubicBezTo>
                  <a:cubicBezTo>
                    <a:pt x="48013" y="45435"/>
                    <a:pt x="46846" y="45322"/>
                    <a:pt x="45607" y="45075"/>
                  </a:cubicBezTo>
                  <a:cubicBezTo>
                    <a:pt x="42629" y="44479"/>
                    <a:pt x="40369" y="42969"/>
                    <a:pt x="38886" y="40588"/>
                  </a:cubicBezTo>
                  <a:cubicBezTo>
                    <a:pt x="36631" y="36964"/>
                    <a:pt x="36822" y="32181"/>
                    <a:pt x="37220" y="29322"/>
                  </a:cubicBezTo>
                  <a:cubicBezTo>
                    <a:pt x="31491" y="29127"/>
                    <a:pt x="28966" y="25667"/>
                    <a:pt x="28858" y="25515"/>
                  </a:cubicBezTo>
                  <a:cubicBezTo>
                    <a:pt x="28262" y="24670"/>
                    <a:pt x="28464" y="23500"/>
                    <a:pt x="29310" y="22903"/>
                  </a:cubicBezTo>
                  <a:cubicBezTo>
                    <a:pt x="29638" y="22671"/>
                    <a:pt x="30015" y="22560"/>
                    <a:pt x="30388" y="22560"/>
                  </a:cubicBezTo>
                  <a:cubicBezTo>
                    <a:pt x="30976" y="22560"/>
                    <a:pt x="31556" y="22836"/>
                    <a:pt x="31921" y="23353"/>
                  </a:cubicBezTo>
                  <a:cubicBezTo>
                    <a:pt x="31974" y="23422"/>
                    <a:pt x="33653" y="25591"/>
                    <a:pt x="37707" y="25593"/>
                  </a:cubicBezTo>
                  <a:lnTo>
                    <a:pt x="37714" y="25593"/>
                  </a:lnTo>
                  <a:cubicBezTo>
                    <a:pt x="42919" y="25593"/>
                    <a:pt x="49234" y="21865"/>
                    <a:pt x="50690" y="14948"/>
                  </a:cubicBezTo>
                  <a:cubicBezTo>
                    <a:pt x="51163" y="12707"/>
                    <a:pt x="51181" y="10451"/>
                    <a:pt x="50986" y="8422"/>
                  </a:cubicBezTo>
                  <a:cubicBezTo>
                    <a:pt x="49093" y="6033"/>
                    <a:pt x="45189" y="2122"/>
                    <a:pt x="39067" y="630"/>
                  </a:cubicBezTo>
                  <a:cubicBezTo>
                    <a:pt x="37230" y="182"/>
                    <a:pt x="35495" y="1"/>
                    <a:pt x="33885" y="1"/>
                  </a:cubicBezTo>
                  <a:close/>
                </a:path>
              </a:pathLst>
            </a:custGeom>
            <a:solidFill>
              <a:srgbClr val="E771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44;p43">
              <a:extLst>
                <a:ext uri="{FF2B5EF4-FFF2-40B4-BE49-F238E27FC236}">
                  <a16:creationId xmlns:a16="http://schemas.microsoft.com/office/drawing/2014/main" id="{F61C9B42-30CC-4127-A4E7-86CC55F91194}"/>
                </a:ext>
              </a:extLst>
            </p:cNvPr>
            <p:cNvSpPr/>
            <p:nvPr/>
          </p:nvSpPr>
          <p:spPr>
            <a:xfrm>
              <a:off x="2325250" y="2234250"/>
              <a:ext cx="3099600" cy="1942700"/>
            </a:xfrm>
            <a:custGeom>
              <a:avLst/>
              <a:gdLst/>
              <a:ahLst/>
              <a:cxnLst/>
              <a:rect l="l" t="t" r="r" b="b"/>
              <a:pathLst>
                <a:path w="123984" h="77708" extrusionOk="0">
                  <a:moveTo>
                    <a:pt x="71120" y="1"/>
                  </a:moveTo>
                  <a:cubicBezTo>
                    <a:pt x="70649" y="1"/>
                    <a:pt x="70181" y="12"/>
                    <a:pt x="69717" y="34"/>
                  </a:cubicBezTo>
                  <a:cubicBezTo>
                    <a:pt x="56258" y="693"/>
                    <a:pt x="45139" y="11136"/>
                    <a:pt x="44434" y="11812"/>
                  </a:cubicBezTo>
                  <a:lnTo>
                    <a:pt x="41822" y="14750"/>
                  </a:lnTo>
                  <a:cubicBezTo>
                    <a:pt x="41845" y="14869"/>
                    <a:pt x="41856" y="14989"/>
                    <a:pt x="41858" y="15110"/>
                  </a:cubicBezTo>
                  <a:cubicBezTo>
                    <a:pt x="41862" y="15634"/>
                    <a:pt x="42017" y="28010"/>
                    <a:pt x="51506" y="28858"/>
                  </a:cubicBezTo>
                  <a:cubicBezTo>
                    <a:pt x="51770" y="28882"/>
                    <a:pt x="52025" y="28893"/>
                    <a:pt x="52272" y="28893"/>
                  </a:cubicBezTo>
                  <a:cubicBezTo>
                    <a:pt x="57181" y="28893"/>
                    <a:pt x="58765" y="24451"/>
                    <a:pt x="58937" y="23921"/>
                  </a:cubicBezTo>
                  <a:cubicBezTo>
                    <a:pt x="59231" y="23014"/>
                    <a:pt x="60075" y="22433"/>
                    <a:pt x="60981" y="22433"/>
                  </a:cubicBezTo>
                  <a:cubicBezTo>
                    <a:pt x="61193" y="22433"/>
                    <a:pt x="61409" y="22465"/>
                    <a:pt x="61623" y="22532"/>
                  </a:cubicBezTo>
                  <a:cubicBezTo>
                    <a:pt x="62746" y="22889"/>
                    <a:pt x="63372" y="24077"/>
                    <a:pt x="63022" y="25199"/>
                  </a:cubicBezTo>
                  <a:cubicBezTo>
                    <a:pt x="62137" y="28058"/>
                    <a:pt x="58788" y="33176"/>
                    <a:pt x="52282" y="33176"/>
                  </a:cubicBezTo>
                  <a:cubicBezTo>
                    <a:pt x="51908" y="33176"/>
                    <a:pt x="51522" y="33157"/>
                    <a:pt x="51125" y="33121"/>
                  </a:cubicBezTo>
                  <a:cubicBezTo>
                    <a:pt x="41210" y="32235"/>
                    <a:pt x="38048" y="22548"/>
                    <a:pt x="37630" y="16502"/>
                  </a:cubicBezTo>
                  <a:cubicBezTo>
                    <a:pt x="36842" y="16369"/>
                    <a:pt x="35713" y="16230"/>
                    <a:pt x="34431" y="16230"/>
                  </a:cubicBezTo>
                  <a:cubicBezTo>
                    <a:pt x="31994" y="16230"/>
                    <a:pt x="29001" y="16730"/>
                    <a:pt x="26726" y="18719"/>
                  </a:cubicBezTo>
                  <a:cubicBezTo>
                    <a:pt x="22044" y="22818"/>
                    <a:pt x="21658" y="27667"/>
                    <a:pt x="21644" y="27871"/>
                  </a:cubicBezTo>
                  <a:cubicBezTo>
                    <a:pt x="21584" y="28745"/>
                    <a:pt x="20861" y="29427"/>
                    <a:pt x="19997" y="29427"/>
                  </a:cubicBezTo>
                  <a:cubicBezTo>
                    <a:pt x="19958" y="29427"/>
                    <a:pt x="19919" y="29426"/>
                    <a:pt x="19880" y="29423"/>
                  </a:cubicBezTo>
                  <a:cubicBezTo>
                    <a:pt x="19868" y="29422"/>
                    <a:pt x="19684" y="29412"/>
                    <a:pt x="19362" y="29412"/>
                  </a:cubicBezTo>
                  <a:cubicBezTo>
                    <a:pt x="17325" y="29412"/>
                    <a:pt x="9780" y="29806"/>
                    <a:pt x="5722" y="35384"/>
                  </a:cubicBezTo>
                  <a:cubicBezTo>
                    <a:pt x="954" y="41941"/>
                    <a:pt x="2735" y="47912"/>
                    <a:pt x="2753" y="47975"/>
                  </a:cubicBezTo>
                  <a:cubicBezTo>
                    <a:pt x="2890" y="48409"/>
                    <a:pt x="2840" y="48880"/>
                    <a:pt x="2618" y="49276"/>
                  </a:cubicBezTo>
                  <a:lnTo>
                    <a:pt x="0" y="53966"/>
                  </a:lnTo>
                  <a:cubicBezTo>
                    <a:pt x="115" y="56355"/>
                    <a:pt x="990" y="59344"/>
                    <a:pt x="3670" y="62577"/>
                  </a:cubicBezTo>
                  <a:cubicBezTo>
                    <a:pt x="7661" y="67394"/>
                    <a:pt x="12569" y="68725"/>
                    <a:pt x="15710" y="69044"/>
                  </a:cubicBezTo>
                  <a:cubicBezTo>
                    <a:pt x="15820" y="66709"/>
                    <a:pt x="16091" y="63052"/>
                    <a:pt x="16757" y="59015"/>
                  </a:cubicBezTo>
                  <a:cubicBezTo>
                    <a:pt x="18292" y="49714"/>
                    <a:pt x="21106" y="43207"/>
                    <a:pt x="25119" y="39678"/>
                  </a:cubicBezTo>
                  <a:cubicBezTo>
                    <a:pt x="27432" y="37642"/>
                    <a:pt x="30098" y="36616"/>
                    <a:pt x="33065" y="36616"/>
                  </a:cubicBezTo>
                  <a:cubicBezTo>
                    <a:pt x="33638" y="36616"/>
                    <a:pt x="34223" y="36654"/>
                    <a:pt x="34819" y="36731"/>
                  </a:cubicBezTo>
                  <a:cubicBezTo>
                    <a:pt x="38805" y="37243"/>
                    <a:pt x="41899" y="38991"/>
                    <a:pt x="44012" y="41929"/>
                  </a:cubicBezTo>
                  <a:cubicBezTo>
                    <a:pt x="48516" y="48190"/>
                    <a:pt x="46715" y="57593"/>
                    <a:pt x="46636" y="57989"/>
                  </a:cubicBezTo>
                  <a:cubicBezTo>
                    <a:pt x="46434" y="59010"/>
                    <a:pt x="45539" y="59714"/>
                    <a:pt x="44536" y="59714"/>
                  </a:cubicBezTo>
                  <a:cubicBezTo>
                    <a:pt x="44398" y="59714"/>
                    <a:pt x="44259" y="59701"/>
                    <a:pt x="44119" y="59673"/>
                  </a:cubicBezTo>
                  <a:cubicBezTo>
                    <a:pt x="42959" y="59443"/>
                    <a:pt x="42208" y="58317"/>
                    <a:pt x="42434" y="57159"/>
                  </a:cubicBezTo>
                  <a:cubicBezTo>
                    <a:pt x="42463" y="57022"/>
                    <a:pt x="43935" y="49137"/>
                    <a:pt x="40528" y="44419"/>
                  </a:cubicBezTo>
                  <a:cubicBezTo>
                    <a:pt x="39115" y="42463"/>
                    <a:pt x="37070" y="41337"/>
                    <a:pt x="34273" y="40977"/>
                  </a:cubicBezTo>
                  <a:cubicBezTo>
                    <a:pt x="33867" y="40924"/>
                    <a:pt x="33470" y="40898"/>
                    <a:pt x="33084" y="40898"/>
                  </a:cubicBezTo>
                  <a:cubicBezTo>
                    <a:pt x="31154" y="40898"/>
                    <a:pt x="29466" y="41557"/>
                    <a:pt x="27951" y="42888"/>
                  </a:cubicBezTo>
                  <a:cubicBezTo>
                    <a:pt x="24751" y="45702"/>
                    <a:pt x="22345" y="51501"/>
                    <a:pt x="20990" y="59654"/>
                  </a:cubicBezTo>
                  <a:cubicBezTo>
                    <a:pt x="19931" y="66045"/>
                    <a:pt x="19914" y="71612"/>
                    <a:pt x="19914" y="71669"/>
                  </a:cubicBezTo>
                  <a:cubicBezTo>
                    <a:pt x="19914" y="71682"/>
                    <a:pt x="19911" y="71698"/>
                    <a:pt x="19911" y="71714"/>
                  </a:cubicBezTo>
                  <a:cubicBezTo>
                    <a:pt x="21573" y="74255"/>
                    <a:pt x="25910" y="77708"/>
                    <a:pt x="37245" y="77708"/>
                  </a:cubicBezTo>
                  <a:cubicBezTo>
                    <a:pt x="37681" y="77708"/>
                    <a:pt x="38127" y="77703"/>
                    <a:pt x="38584" y="77692"/>
                  </a:cubicBezTo>
                  <a:cubicBezTo>
                    <a:pt x="53431" y="77351"/>
                    <a:pt x="68797" y="65834"/>
                    <a:pt x="75063" y="60570"/>
                  </a:cubicBezTo>
                  <a:lnTo>
                    <a:pt x="75120" y="60438"/>
                  </a:lnTo>
                  <a:cubicBezTo>
                    <a:pt x="72692" y="54310"/>
                    <a:pt x="65701" y="34377"/>
                    <a:pt x="75606" y="30002"/>
                  </a:cubicBezTo>
                  <a:cubicBezTo>
                    <a:pt x="77642" y="29102"/>
                    <a:pt x="79512" y="28652"/>
                    <a:pt x="81204" y="28652"/>
                  </a:cubicBezTo>
                  <a:cubicBezTo>
                    <a:pt x="82831" y="28652"/>
                    <a:pt x="84294" y="29069"/>
                    <a:pt x="85580" y="29903"/>
                  </a:cubicBezTo>
                  <a:cubicBezTo>
                    <a:pt x="90049" y="32802"/>
                    <a:pt x="90206" y="39444"/>
                    <a:pt x="90208" y="40194"/>
                  </a:cubicBezTo>
                  <a:cubicBezTo>
                    <a:pt x="90212" y="41375"/>
                    <a:pt x="89258" y="42337"/>
                    <a:pt x="88077" y="42343"/>
                  </a:cubicBezTo>
                  <a:lnTo>
                    <a:pt x="88067" y="42343"/>
                  </a:lnTo>
                  <a:cubicBezTo>
                    <a:pt x="86891" y="42342"/>
                    <a:pt x="85935" y="41392"/>
                    <a:pt x="85927" y="40216"/>
                  </a:cubicBezTo>
                  <a:cubicBezTo>
                    <a:pt x="85913" y="38819"/>
                    <a:pt x="85405" y="34887"/>
                    <a:pt x="83242" y="33492"/>
                  </a:cubicBezTo>
                  <a:cubicBezTo>
                    <a:pt x="82671" y="33124"/>
                    <a:pt x="81980" y="32940"/>
                    <a:pt x="81172" y="32940"/>
                  </a:cubicBezTo>
                  <a:cubicBezTo>
                    <a:pt x="80096" y="32940"/>
                    <a:pt x="78813" y="33267"/>
                    <a:pt x="77337" y="33920"/>
                  </a:cubicBezTo>
                  <a:cubicBezTo>
                    <a:pt x="72535" y="36040"/>
                    <a:pt x="75240" y="48072"/>
                    <a:pt x="78136" y="56281"/>
                  </a:cubicBezTo>
                  <a:cubicBezTo>
                    <a:pt x="79889" y="55984"/>
                    <a:pt x="87375" y="54533"/>
                    <a:pt x="92281" y="50898"/>
                  </a:cubicBezTo>
                  <a:cubicBezTo>
                    <a:pt x="97208" y="47247"/>
                    <a:pt x="96943" y="44306"/>
                    <a:pt x="96939" y="44278"/>
                  </a:cubicBezTo>
                  <a:cubicBezTo>
                    <a:pt x="96805" y="43512"/>
                    <a:pt x="97224" y="42778"/>
                    <a:pt x="97944" y="42482"/>
                  </a:cubicBezTo>
                  <a:cubicBezTo>
                    <a:pt x="98142" y="42399"/>
                    <a:pt x="98350" y="42360"/>
                    <a:pt x="98557" y="42360"/>
                  </a:cubicBezTo>
                  <a:cubicBezTo>
                    <a:pt x="99093" y="42360"/>
                    <a:pt x="99619" y="42626"/>
                    <a:pt x="99942" y="43083"/>
                  </a:cubicBezTo>
                  <a:cubicBezTo>
                    <a:pt x="99953" y="43091"/>
                    <a:pt x="101419" y="44725"/>
                    <a:pt x="106243" y="44904"/>
                  </a:cubicBezTo>
                  <a:cubicBezTo>
                    <a:pt x="106321" y="44907"/>
                    <a:pt x="106398" y="44908"/>
                    <a:pt x="106475" y="44908"/>
                  </a:cubicBezTo>
                  <a:cubicBezTo>
                    <a:pt x="111046" y="44908"/>
                    <a:pt x="113421" y="39668"/>
                    <a:pt x="113445" y="39613"/>
                  </a:cubicBezTo>
                  <a:cubicBezTo>
                    <a:pt x="113454" y="39597"/>
                    <a:pt x="113463" y="39583"/>
                    <a:pt x="113471" y="39569"/>
                  </a:cubicBezTo>
                  <a:cubicBezTo>
                    <a:pt x="113504" y="39495"/>
                    <a:pt x="113544" y="39425"/>
                    <a:pt x="113589" y="39358"/>
                  </a:cubicBezTo>
                  <a:cubicBezTo>
                    <a:pt x="113603" y="39336"/>
                    <a:pt x="113617" y="39316"/>
                    <a:pt x="113633" y="39295"/>
                  </a:cubicBezTo>
                  <a:cubicBezTo>
                    <a:pt x="113688" y="39218"/>
                    <a:pt x="113749" y="39147"/>
                    <a:pt x="113818" y="39081"/>
                  </a:cubicBezTo>
                  <a:cubicBezTo>
                    <a:pt x="113821" y="39080"/>
                    <a:pt x="113824" y="39075"/>
                    <a:pt x="113826" y="39072"/>
                  </a:cubicBezTo>
                  <a:cubicBezTo>
                    <a:pt x="113902" y="39002"/>
                    <a:pt x="113984" y="38938"/>
                    <a:pt x="114072" y="38883"/>
                  </a:cubicBezTo>
                  <a:cubicBezTo>
                    <a:pt x="114075" y="38876"/>
                    <a:pt x="114085" y="38872"/>
                    <a:pt x="114092" y="38869"/>
                  </a:cubicBezTo>
                  <a:cubicBezTo>
                    <a:pt x="114172" y="38820"/>
                    <a:pt x="114255" y="38778"/>
                    <a:pt x="114341" y="38742"/>
                  </a:cubicBezTo>
                  <a:cubicBezTo>
                    <a:pt x="114354" y="38736"/>
                    <a:pt x="114367" y="38732"/>
                    <a:pt x="114379" y="38726"/>
                  </a:cubicBezTo>
                  <a:cubicBezTo>
                    <a:pt x="114469" y="38693"/>
                    <a:pt x="114562" y="38666"/>
                    <a:pt x="114656" y="38648"/>
                  </a:cubicBezTo>
                  <a:cubicBezTo>
                    <a:pt x="114661" y="38647"/>
                    <a:pt x="114665" y="38647"/>
                    <a:pt x="114670" y="38645"/>
                  </a:cubicBezTo>
                  <a:cubicBezTo>
                    <a:pt x="114768" y="38626"/>
                    <a:pt x="114868" y="38616"/>
                    <a:pt x="114969" y="38616"/>
                  </a:cubicBezTo>
                  <a:cubicBezTo>
                    <a:pt x="114941" y="38616"/>
                    <a:pt x="118037" y="38319"/>
                    <a:pt x="120992" y="32041"/>
                  </a:cubicBezTo>
                  <a:cubicBezTo>
                    <a:pt x="123983" y="25684"/>
                    <a:pt x="119083" y="20521"/>
                    <a:pt x="118872" y="20305"/>
                  </a:cubicBezTo>
                  <a:cubicBezTo>
                    <a:pt x="118198" y="19612"/>
                    <a:pt x="118255" y="18493"/>
                    <a:pt x="118994" y="17871"/>
                  </a:cubicBezTo>
                  <a:cubicBezTo>
                    <a:pt x="119110" y="17772"/>
                    <a:pt x="122026" y="15196"/>
                    <a:pt x="120505" y="11261"/>
                  </a:cubicBezTo>
                  <a:cubicBezTo>
                    <a:pt x="119780" y="9394"/>
                    <a:pt x="117796" y="8935"/>
                    <a:pt x="116019" y="8935"/>
                  </a:cubicBezTo>
                  <a:cubicBezTo>
                    <a:pt x="115301" y="8935"/>
                    <a:pt x="114618" y="9010"/>
                    <a:pt x="114064" y="9097"/>
                  </a:cubicBezTo>
                  <a:cubicBezTo>
                    <a:pt x="113409" y="11226"/>
                    <a:pt x="110485" y="19709"/>
                    <a:pt x="104919" y="22213"/>
                  </a:cubicBezTo>
                  <a:cubicBezTo>
                    <a:pt x="103880" y="22682"/>
                    <a:pt x="102798" y="22913"/>
                    <a:pt x="101707" y="22913"/>
                  </a:cubicBezTo>
                  <a:cubicBezTo>
                    <a:pt x="101638" y="22913"/>
                    <a:pt x="101568" y="22902"/>
                    <a:pt x="101500" y="22900"/>
                  </a:cubicBezTo>
                  <a:cubicBezTo>
                    <a:pt x="100660" y="24652"/>
                    <a:pt x="99533" y="27654"/>
                    <a:pt x="100069" y="29603"/>
                  </a:cubicBezTo>
                  <a:cubicBezTo>
                    <a:pt x="100253" y="30279"/>
                    <a:pt x="100613" y="30735"/>
                    <a:pt x="101237" y="31079"/>
                  </a:cubicBezTo>
                  <a:cubicBezTo>
                    <a:pt x="102196" y="31610"/>
                    <a:pt x="103104" y="31876"/>
                    <a:pt x="103976" y="31876"/>
                  </a:cubicBezTo>
                  <a:cubicBezTo>
                    <a:pt x="104705" y="31876"/>
                    <a:pt x="105409" y="31690"/>
                    <a:pt x="106096" y="31319"/>
                  </a:cubicBezTo>
                  <a:cubicBezTo>
                    <a:pt x="107219" y="30712"/>
                    <a:pt x="107900" y="29808"/>
                    <a:pt x="107905" y="29799"/>
                  </a:cubicBezTo>
                  <a:cubicBezTo>
                    <a:pt x="108321" y="29208"/>
                    <a:pt x="108983" y="28892"/>
                    <a:pt x="109656" y="28892"/>
                  </a:cubicBezTo>
                  <a:cubicBezTo>
                    <a:pt x="110082" y="28892"/>
                    <a:pt x="110513" y="29019"/>
                    <a:pt x="110889" y="29284"/>
                  </a:cubicBezTo>
                  <a:cubicBezTo>
                    <a:pt x="111855" y="29967"/>
                    <a:pt x="112085" y="31301"/>
                    <a:pt x="111403" y="32266"/>
                  </a:cubicBezTo>
                  <a:cubicBezTo>
                    <a:pt x="110243" y="33914"/>
                    <a:pt x="107562" y="36164"/>
                    <a:pt x="103984" y="36164"/>
                  </a:cubicBezTo>
                  <a:cubicBezTo>
                    <a:pt x="102514" y="36164"/>
                    <a:pt x="100891" y="35783"/>
                    <a:pt x="99162" y="34826"/>
                  </a:cubicBezTo>
                  <a:cubicBezTo>
                    <a:pt x="97538" y="33926"/>
                    <a:pt x="96421" y="32508"/>
                    <a:pt x="95936" y="30725"/>
                  </a:cubicBezTo>
                  <a:cubicBezTo>
                    <a:pt x="95079" y="27584"/>
                    <a:pt x="96332" y="23912"/>
                    <a:pt x="97339" y="21678"/>
                  </a:cubicBezTo>
                  <a:cubicBezTo>
                    <a:pt x="95131" y="20470"/>
                    <a:pt x="93672" y="18889"/>
                    <a:pt x="93015" y="16962"/>
                  </a:cubicBezTo>
                  <a:cubicBezTo>
                    <a:pt x="92077" y="14218"/>
                    <a:pt x="93171" y="11907"/>
                    <a:pt x="93301" y="11651"/>
                  </a:cubicBezTo>
                  <a:cubicBezTo>
                    <a:pt x="93674" y="10896"/>
                    <a:pt x="94433" y="10458"/>
                    <a:pt x="95222" y="10458"/>
                  </a:cubicBezTo>
                  <a:cubicBezTo>
                    <a:pt x="95541" y="10458"/>
                    <a:pt x="95864" y="10530"/>
                    <a:pt x="96169" y="10680"/>
                  </a:cubicBezTo>
                  <a:cubicBezTo>
                    <a:pt x="97228" y="11203"/>
                    <a:pt x="97664" y="12487"/>
                    <a:pt x="97140" y="13547"/>
                  </a:cubicBezTo>
                  <a:cubicBezTo>
                    <a:pt x="96846" y="14193"/>
                    <a:pt x="96192" y="16411"/>
                    <a:pt x="99874" y="18176"/>
                  </a:cubicBezTo>
                  <a:cubicBezTo>
                    <a:pt x="100514" y="18483"/>
                    <a:pt x="101114" y="18636"/>
                    <a:pt x="101698" y="18636"/>
                  </a:cubicBezTo>
                  <a:cubicBezTo>
                    <a:pt x="102193" y="18636"/>
                    <a:pt x="102676" y="18526"/>
                    <a:pt x="103163" y="18306"/>
                  </a:cubicBezTo>
                  <a:cubicBezTo>
                    <a:pt x="106737" y="16701"/>
                    <a:pt x="109409" y="9812"/>
                    <a:pt x="110064" y="7529"/>
                  </a:cubicBezTo>
                  <a:cubicBezTo>
                    <a:pt x="110128" y="7307"/>
                    <a:pt x="110231" y="7112"/>
                    <a:pt x="110352" y="6931"/>
                  </a:cubicBezTo>
                  <a:lnTo>
                    <a:pt x="109102" y="2432"/>
                  </a:lnTo>
                  <a:cubicBezTo>
                    <a:pt x="107980" y="2013"/>
                    <a:pt x="105629" y="1261"/>
                    <a:pt x="103169" y="1261"/>
                  </a:cubicBezTo>
                  <a:cubicBezTo>
                    <a:pt x="102553" y="1261"/>
                    <a:pt x="101929" y="1309"/>
                    <a:pt x="101317" y="1420"/>
                  </a:cubicBezTo>
                  <a:cubicBezTo>
                    <a:pt x="97336" y="2143"/>
                    <a:pt x="94643" y="4692"/>
                    <a:pt x="94616" y="4718"/>
                  </a:cubicBezTo>
                  <a:cubicBezTo>
                    <a:pt x="94300" y="5020"/>
                    <a:pt x="93883" y="5182"/>
                    <a:pt x="93461" y="5182"/>
                  </a:cubicBezTo>
                  <a:cubicBezTo>
                    <a:pt x="93236" y="5182"/>
                    <a:pt x="93009" y="5136"/>
                    <a:pt x="92796" y="5042"/>
                  </a:cubicBezTo>
                  <a:cubicBezTo>
                    <a:pt x="92674" y="4990"/>
                    <a:pt x="81193" y="1"/>
                    <a:pt x="711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45;p43">
              <a:extLst>
                <a:ext uri="{FF2B5EF4-FFF2-40B4-BE49-F238E27FC236}">
                  <a16:creationId xmlns:a16="http://schemas.microsoft.com/office/drawing/2014/main" id="{F52F2F5A-8A8A-4592-8023-E3D30353C91A}"/>
                </a:ext>
              </a:extLst>
            </p:cNvPr>
            <p:cNvSpPr/>
            <p:nvPr/>
          </p:nvSpPr>
          <p:spPr>
            <a:xfrm>
              <a:off x="5127850" y="1450925"/>
              <a:ext cx="1409875" cy="1788350"/>
            </a:xfrm>
            <a:custGeom>
              <a:avLst/>
              <a:gdLst/>
              <a:ahLst/>
              <a:cxnLst/>
              <a:rect l="l" t="t" r="r" b="b"/>
              <a:pathLst>
                <a:path w="56395" h="71534" extrusionOk="0">
                  <a:moveTo>
                    <a:pt x="30407" y="1"/>
                  </a:moveTo>
                  <a:cubicBezTo>
                    <a:pt x="28597" y="1"/>
                    <a:pt x="26472" y="459"/>
                    <a:pt x="24477" y="2021"/>
                  </a:cubicBezTo>
                  <a:cubicBezTo>
                    <a:pt x="19573" y="5859"/>
                    <a:pt x="19960" y="13262"/>
                    <a:pt x="19964" y="13335"/>
                  </a:cubicBezTo>
                  <a:cubicBezTo>
                    <a:pt x="20022" y="14312"/>
                    <a:pt x="19237" y="15097"/>
                    <a:pt x="18310" y="15097"/>
                  </a:cubicBezTo>
                  <a:cubicBezTo>
                    <a:pt x="18186" y="15097"/>
                    <a:pt x="18059" y="15083"/>
                    <a:pt x="17932" y="15053"/>
                  </a:cubicBezTo>
                  <a:cubicBezTo>
                    <a:pt x="17919" y="15051"/>
                    <a:pt x="17191" y="14897"/>
                    <a:pt x="16062" y="14897"/>
                  </a:cubicBezTo>
                  <a:cubicBezTo>
                    <a:pt x="14562" y="14897"/>
                    <a:pt x="12353" y="15169"/>
                    <a:pt x="10170" y="16430"/>
                  </a:cubicBezTo>
                  <a:cubicBezTo>
                    <a:pt x="6684" y="18449"/>
                    <a:pt x="7007" y="24382"/>
                    <a:pt x="7009" y="24442"/>
                  </a:cubicBezTo>
                  <a:cubicBezTo>
                    <a:pt x="7048" y="24966"/>
                    <a:pt x="6904" y="25489"/>
                    <a:pt x="6505" y="25833"/>
                  </a:cubicBezTo>
                  <a:cubicBezTo>
                    <a:pt x="6197" y="26098"/>
                    <a:pt x="5847" y="26245"/>
                    <a:pt x="5469" y="26245"/>
                  </a:cubicBezTo>
                  <a:cubicBezTo>
                    <a:pt x="5368" y="26245"/>
                    <a:pt x="5265" y="26234"/>
                    <a:pt x="5161" y="26213"/>
                  </a:cubicBezTo>
                  <a:cubicBezTo>
                    <a:pt x="4939" y="26217"/>
                    <a:pt x="3613" y="26324"/>
                    <a:pt x="1741" y="28056"/>
                  </a:cubicBezTo>
                  <a:cubicBezTo>
                    <a:pt x="12" y="29663"/>
                    <a:pt x="0" y="31751"/>
                    <a:pt x="24" y="32243"/>
                  </a:cubicBezTo>
                  <a:lnTo>
                    <a:pt x="1383" y="37137"/>
                  </a:lnTo>
                  <a:cubicBezTo>
                    <a:pt x="2161" y="37004"/>
                    <a:pt x="3006" y="36922"/>
                    <a:pt x="3869" y="36922"/>
                  </a:cubicBezTo>
                  <a:cubicBezTo>
                    <a:pt x="6905" y="36922"/>
                    <a:pt x="10160" y="37942"/>
                    <a:pt x="11497" y="41396"/>
                  </a:cubicBezTo>
                  <a:cubicBezTo>
                    <a:pt x="13012" y="45313"/>
                    <a:pt x="11641" y="48626"/>
                    <a:pt x="10162" y="50542"/>
                  </a:cubicBezTo>
                  <a:cubicBezTo>
                    <a:pt x="11898" y="52886"/>
                    <a:pt x="14934" y="58327"/>
                    <a:pt x="11894" y="64785"/>
                  </a:cubicBezTo>
                  <a:cubicBezTo>
                    <a:pt x="10331" y="68106"/>
                    <a:pt x="8646" y="70129"/>
                    <a:pt x="7158" y="71359"/>
                  </a:cubicBezTo>
                  <a:cubicBezTo>
                    <a:pt x="7914" y="71464"/>
                    <a:pt x="8825" y="71534"/>
                    <a:pt x="9912" y="71534"/>
                  </a:cubicBezTo>
                  <a:cubicBezTo>
                    <a:pt x="11640" y="71534"/>
                    <a:pt x="13812" y="71357"/>
                    <a:pt x="16512" y="70861"/>
                  </a:cubicBezTo>
                  <a:cubicBezTo>
                    <a:pt x="26041" y="69111"/>
                    <a:pt x="26889" y="62629"/>
                    <a:pt x="26896" y="62564"/>
                  </a:cubicBezTo>
                  <a:cubicBezTo>
                    <a:pt x="26925" y="62314"/>
                    <a:pt x="27013" y="62075"/>
                    <a:pt x="27150" y="61865"/>
                  </a:cubicBezTo>
                  <a:cubicBezTo>
                    <a:pt x="27215" y="59701"/>
                    <a:pt x="27683" y="55759"/>
                    <a:pt x="30076" y="53182"/>
                  </a:cubicBezTo>
                  <a:cubicBezTo>
                    <a:pt x="31598" y="51547"/>
                    <a:pt x="33609" y="50714"/>
                    <a:pt x="36055" y="50714"/>
                  </a:cubicBezTo>
                  <a:lnTo>
                    <a:pt x="36094" y="50714"/>
                  </a:lnTo>
                  <a:cubicBezTo>
                    <a:pt x="38385" y="50722"/>
                    <a:pt x="40209" y="51462"/>
                    <a:pt x="41514" y="52908"/>
                  </a:cubicBezTo>
                  <a:cubicBezTo>
                    <a:pt x="43820" y="55466"/>
                    <a:pt x="43470" y="59289"/>
                    <a:pt x="43453" y="59447"/>
                  </a:cubicBezTo>
                  <a:cubicBezTo>
                    <a:pt x="43370" y="60280"/>
                    <a:pt x="42661" y="60893"/>
                    <a:pt x="41847" y="60893"/>
                  </a:cubicBezTo>
                  <a:cubicBezTo>
                    <a:pt x="41796" y="60893"/>
                    <a:pt x="41746" y="60891"/>
                    <a:pt x="41695" y="60886"/>
                  </a:cubicBezTo>
                  <a:cubicBezTo>
                    <a:pt x="40816" y="60801"/>
                    <a:pt x="40173" y="60015"/>
                    <a:pt x="40258" y="59137"/>
                  </a:cubicBezTo>
                  <a:cubicBezTo>
                    <a:pt x="40263" y="59090"/>
                    <a:pt x="40470" y="56532"/>
                    <a:pt x="39121" y="55049"/>
                  </a:cubicBezTo>
                  <a:cubicBezTo>
                    <a:pt x="38437" y="54298"/>
                    <a:pt x="37444" y="53932"/>
                    <a:pt x="36082" y="53927"/>
                  </a:cubicBezTo>
                  <a:lnTo>
                    <a:pt x="36055" y="53927"/>
                  </a:lnTo>
                  <a:cubicBezTo>
                    <a:pt x="34519" y="53927"/>
                    <a:pt x="33334" y="54397"/>
                    <a:pt x="32435" y="55363"/>
                  </a:cubicBezTo>
                  <a:cubicBezTo>
                    <a:pt x="30020" y="57953"/>
                    <a:pt x="30370" y="63120"/>
                    <a:pt x="30375" y="63174"/>
                  </a:cubicBezTo>
                  <a:cubicBezTo>
                    <a:pt x="30383" y="63313"/>
                    <a:pt x="30372" y="63453"/>
                    <a:pt x="30343" y="63590"/>
                  </a:cubicBezTo>
                  <a:cubicBezTo>
                    <a:pt x="30581" y="64566"/>
                    <a:pt x="31214" y="66177"/>
                    <a:pt x="32902" y="67283"/>
                  </a:cubicBezTo>
                  <a:cubicBezTo>
                    <a:pt x="34360" y="68237"/>
                    <a:pt x="36142" y="68558"/>
                    <a:pt x="37878" y="68558"/>
                  </a:cubicBezTo>
                  <a:cubicBezTo>
                    <a:pt x="41422" y="68558"/>
                    <a:pt x="44772" y="67223"/>
                    <a:pt x="44772" y="67223"/>
                  </a:cubicBezTo>
                  <a:cubicBezTo>
                    <a:pt x="49033" y="65001"/>
                    <a:pt x="55202" y="59692"/>
                    <a:pt x="55777" y="47474"/>
                  </a:cubicBezTo>
                  <a:cubicBezTo>
                    <a:pt x="56394" y="34364"/>
                    <a:pt x="51318" y="26955"/>
                    <a:pt x="48180" y="23662"/>
                  </a:cubicBezTo>
                  <a:cubicBezTo>
                    <a:pt x="45737" y="25207"/>
                    <a:pt x="42438" y="26660"/>
                    <a:pt x="38678" y="26660"/>
                  </a:cubicBezTo>
                  <a:cubicBezTo>
                    <a:pt x="36580" y="26660"/>
                    <a:pt x="34340" y="26207"/>
                    <a:pt x="32020" y="25068"/>
                  </a:cubicBezTo>
                  <a:cubicBezTo>
                    <a:pt x="31714" y="24918"/>
                    <a:pt x="31423" y="24759"/>
                    <a:pt x="31139" y="24601"/>
                  </a:cubicBezTo>
                  <a:cubicBezTo>
                    <a:pt x="28878" y="26984"/>
                    <a:pt x="23089" y="34014"/>
                    <a:pt x="27499" y="39557"/>
                  </a:cubicBezTo>
                  <a:cubicBezTo>
                    <a:pt x="29593" y="42188"/>
                    <a:pt x="32039" y="43004"/>
                    <a:pt x="34266" y="43004"/>
                  </a:cubicBezTo>
                  <a:cubicBezTo>
                    <a:pt x="37772" y="43004"/>
                    <a:pt x="40737" y="40983"/>
                    <a:pt x="40936" y="40844"/>
                  </a:cubicBezTo>
                  <a:cubicBezTo>
                    <a:pt x="41216" y="40650"/>
                    <a:pt x="41536" y="40556"/>
                    <a:pt x="41853" y="40556"/>
                  </a:cubicBezTo>
                  <a:cubicBezTo>
                    <a:pt x="42361" y="40556"/>
                    <a:pt x="42860" y="40796"/>
                    <a:pt x="43172" y="41244"/>
                  </a:cubicBezTo>
                  <a:cubicBezTo>
                    <a:pt x="43679" y="41973"/>
                    <a:pt x="43499" y="42974"/>
                    <a:pt x="42771" y="43481"/>
                  </a:cubicBezTo>
                  <a:cubicBezTo>
                    <a:pt x="40882" y="44798"/>
                    <a:pt x="37690" y="46201"/>
                    <a:pt x="34248" y="46201"/>
                  </a:cubicBezTo>
                  <a:cubicBezTo>
                    <a:pt x="31105" y="46201"/>
                    <a:pt x="27753" y="45031"/>
                    <a:pt x="24986" y="41556"/>
                  </a:cubicBezTo>
                  <a:cubicBezTo>
                    <a:pt x="19786" y="35024"/>
                    <a:pt x="24418" y="27036"/>
                    <a:pt x="28467" y="22720"/>
                  </a:cubicBezTo>
                  <a:cubicBezTo>
                    <a:pt x="21804" y="16763"/>
                    <a:pt x="25893" y="8024"/>
                    <a:pt x="25943" y="7924"/>
                  </a:cubicBezTo>
                  <a:cubicBezTo>
                    <a:pt x="26215" y="7337"/>
                    <a:pt x="26795" y="6992"/>
                    <a:pt x="27401" y="6992"/>
                  </a:cubicBezTo>
                  <a:cubicBezTo>
                    <a:pt x="27635" y="6992"/>
                    <a:pt x="27873" y="7043"/>
                    <a:pt x="28098" y="7152"/>
                  </a:cubicBezTo>
                  <a:cubicBezTo>
                    <a:pt x="28906" y="7542"/>
                    <a:pt x="29238" y="8518"/>
                    <a:pt x="28835" y="9319"/>
                  </a:cubicBezTo>
                  <a:cubicBezTo>
                    <a:pt x="28419" y="10197"/>
                    <a:pt x="25000" y="18041"/>
                    <a:pt x="33438" y="22186"/>
                  </a:cubicBezTo>
                  <a:cubicBezTo>
                    <a:pt x="35165" y="23035"/>
                    <a:pt x="36937" y="23459"/>
                    <a:pt x="38744" y="23459"/>
                  </a:cubicBezTo>
                  <a:cubicBezTo>
                    <a:pt x="40811" y="23459"/>
                    <a:pt x="42923" y="22904"/>
                    <a:pt x="45062" y="21794"/>
                  </a:cubicBezTo>
                  <a:cubicBezTo>
                    <a:pt x="45337" y="21653"/>
                    <a:pt x="45601" y="21504"/>
                    <a:pt x="45858" y="21352"/>
                  </a:cubicBezTo>
                  <a:cubicBezTo>
                    <a:pt x="46026" y="20397"/>
                    <a:pt x="46486" y="16267"/>
                    <a:pt x="43599" y="8953"/>
                  </a:cubicBezTo>
                  <a:cubicBezTo>
                    <a:pt x="41908" y="4668"/>
                    <a:pt x="39874" y="2281"/>
                    <a:pt x="38284" y="968"/>
                  </a:cubicBezTo>
                  <a:lnTo>
                    <a:pt x="35709" y="1091"/>
                  </a:lnTo>
                  <a:cubicBezTo>
                    <a:pt x="35686" y="1092"/>
                    <a:pt x="35662" y="1092"/>
                    <a:pt x="35639" y="1092"/>
                  </a:cubicBezTo>
                  <a:cubicBezTo>
                    <a:pt x="35387" y="1092"/>
                    <a:pt x="35139" y="1037"/>
                    <a:pt x="34912" y="929"/>
                  </a:cubicBezTo>
                  <a:cubicBezTo>
                    <a:pt x="34782" y="867"/>
                    <a:pt x="32893" y="1"/>
                    <a:pt x="30407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46;p43">
              <a:extLst>
                <a:ext uri="{FF2B5EF4-FFF2-40B4-BE49-F238E27FC236}">
                  <a16:creationId xmlns:a16="http://schemas.microsoft.com/office/drawing/2014/main" id="{43860CE5-ACDC-496C-B676-9051CADB698D}"/>
                </a:ext>
              </a:extLst>
            </p:cNvPr>
            <p:cNvSpPr/>
            <p:nvPr/>
          </p:nvSpPr>
          <p:spPr>
            <a:xfrm>
              <a:off x="4262625" y="3137600"/>
              <a:ext cx="1953725" cy="1481325"/>
            </a:xfrm>
            <a:custGeom>
              <a:avLst/>
              <a:gdLst/>
              <a:ahLst/>
              <a:cxnLst/>
              <a:rect l="l" t="t" r="r" b="b"/>
              <a:pathLst>
                <a:path w="78149" h="59253" extrusionOk="0">
                  <a:moveTo>
                    <a:pt x="62977" y="1"/>
                  </a:moveTo>
                  <a:cubicBezTo>
                    <a:pt x="61268" y="2577"/>
                    <a:pt x="57985" y="5504"/>
                    <a:pt x="51718" y="6660"/>
                  </a:cubicBezTo>
                  <a:cubicBezTo>
                    <a:pt x="48858" y="7184"/>
                    <a:pt x="46491" y="7383"/>
                    <a:pt x="44540" y="7383"/>
                  </a:cubicBezTo>
                  <a:cubicBezTo>
                    <a:pt x="41454" y="7383"/>
                    <a:pt x="39420" y="6882"/>
                    <a:pt x="38140" y="6378"/>
                  </a:cubicBezTo>
                  <a:cubicBezTo>
                    <a:pt x="36798" y="8526"/>
                    <a:pt x="33839" y="12094"/>
                    <a:pt x="29002" y="12094"/>
                  </a:cubicBezTo>
                  <a:cubicBezTo>
                    <a:pt x="28876" y="12094"/>
                    <a:pt x="28750" y="12092"/>
                    <a:pt x="28622" y="12087"/>
                  </a:cubicBezTo>
                  <a:cubicBezTo>
                    <a:pt x="25708" y="11978"/>
                    <a:pt x="23674" y="11396"/>
                    <a:pt x="22296" y="10754"/>
                  </a:cubicBezTo>
                  <a:cubicBezTo>
                    <a:pt x="21643" y="12548"/>
                    <a:pt x="20138" y="14927"/>
                    <a:pt x="16762" y="17429"/>
                  </a:cubicBezTo>
                  <a:cubicBezTo>
                    <a:pt x="11582" y="21265"/>
                    <a:pt x="4242" y="22872"/>
                    <a:pt x="1661" y="23341"/>
                  </a:cubicBezTo>
                  <a:cubicBezTo>
                    <a:pt x="1661" y="23341"/>
                    <a:pt x="1" y="29019"/>
                    <a:pt x="3817" y="33364"/>
                  </a:cubicBezTo>
                  <a:cubicBezTo>
                    <a:pt x="5323" y="35074"/>
                    <a:pt x="7216" y="35514"/>
                    <a:pt x="8569" y="35872"/>
                  </a:cubicBezTo>
                  <a:cubicBezTo>
                    <a:pt x="9584" y="35865"/>
                    <a:pt x="11112" y="35784"/>
                    <a:pt x="12688" y="35460"/>
                  </a:cubicBezTo>
                  <a:cubicBezTo>
                    <a:pt x="15971" y="34786"/>
                    <a:pt x="17937" y="33413"/>
                    <a:pt x="18529" y="31379"/>
                  </a:cubicBezTo>
                  <a:cubicBezTo>
                    <a:pt x="20050" y="26169"/>
                    <a:pt x="16583" y="23461"/>
                    <a:pt x="16434" y="23348"/>
                  </a:cubicBezTo>
                  <a:cubicBezTo>
                    <a:pt x="15732" y="22813"/>
                    <a:pt x="15587" y="21811"/>
                    <a:pt x="16114" y="21104"/>
                  </a:cubicBezTo>
                  <a:cubicBezTo>
                    <a:pt x="16428" y="20682"/>
                    <a:pt x="16911" y="20458"/>
                    <a:pt x="17401" y="20458"/>
                  </a:cubicBezTo>
                  <a:cubicBezTo>
                    <a:pt x="17730" y="20458"/>
                    <a:pt x="18062" y="20559"/>
                    <a:pt x="18347" y="20769"/>
                  </a:cubicBezTo>
                  <a:cubicBezTo>
                    <a:pt x="18570" y="20932"/>
                    <a:pt x="23775" y="24864"/>
                    <a:pt x="21612" y="32279"/>
                  </a:cubicBezTo>
                  <a:cubicBezTo>
                    <a:pt x="20405" y="36422"/>
                    <a:pt x="16339" y="38067"/>
                    <a:pt x="12814" y="38706"/>
                  </a:cubicBezTo>
                  <a:cubicBezTo>
                    <a:pt x="13043" y="41662"/>
                    <a:pt x="14256" y="46431"/>
                    <a:pt x="19095" y="50854"/>
                  </a:cubicBezTo>
                  <a:cubicBezTo>
                    <a:pt x="24216" y="55537"/>
                    <a:pt x="32239" y="59253"/>
                    <a:pt x="40734" y="59253"/>
                  </a:cubicBezTo>
                  <a:cubicBezTo>
                    <a:pt x="45092" y="59253"/>
                    <a:pt x="49575" y="58275"/>
                    <a:pt x="53853" y="55948"/>
                  </a:cubicBezTo>
                  <a:cubicBezTo>
                    <a:pt x="63087" y="50927"/>
                    <a:pt x="63786" y="44249"/>
                    <a:pt x="63496" y="41025"/>
                  </a:cubicBezTo>
                  <a:lnTo>
                    <a:pt x="63496" y="41025"/>
                  </a:lnTo>
                  <a:cubicBezTo>
                    <a:pt x="63489" y="41027"/>
                    <a:pt x="63477" y="41028"/>
                    <a:pt x="63466" y="41028"/>
                  </a:cubicBezTo>
                  <a:cubicBezTo>
                    <a:pt x="58073" y="41028"/>
                    <a:pt x="52840" y="38368"/>
                    <a:pt x="49757" y="33938"/>
                  </a:cubicBezTo>
                  <a:cubicBezTo>
                    <a:pt x="48929" y="32749"/>
                    <a:pt x="48320" y="31518"/>
                    <a:pt x="47927" y="30274"/>
                  </a:cubicBezTo>
                  <a:cubicBezTo>
                    <a:pt x="47206" y="29952"/>
                    <a:pt x="45447" y="29276"/>
                    <a:pt x="43378" y="29276"/>
                  </a:cubicBezTo>
                  <a:cubicBezTo>
                    <a:pt x="41348" y="29276"/>
                    <a:pt x="39021" y="29927"/>
                    <a:pt x="37084" y="32202"/>
                  </a:cubicBezTo>
                  <a:cubicBezTo>
                    <a:pt x="32825" y="37210"/>
                    <a:pt x="36599" y="41628"/>
                    <a:pt x="37041" y="42116"/>
                  </a:cubicBezTo>
                  <a:cubicBezTo>
                    <a:pt x="37636" y="42768"/>
                    <a:pt x="37595" y="43784"/>
                    <a:pt x="36947" y="44382"/>
                  </a:cubicBezTo>
                  <a:cubicBezTo>
                    <a:pt x="36639" y="44668"/>
                    <a:pt x="36249" y="44809"/>
                    <a:pt x="35859" y="44809"/>
                  </a:cubicBezTo>
                  <a:cubicBezTo>
                    <a:pt x="35430" y="44809"/>
                    <a:pt x="35001" y="44637"/>
                    <a:pt x="34685" y="44297"/>
                  </a:cubicBezTo>
                  <a:cubicBezTo>
                    <a:pt x="32499" y="41947"/>
                    <a:pt x="29674" y="35958"/>
                    <a:pt x="34638" y="30120"/>
                  </a:cubicBezTo>
                  <a:cubicBezTo>
                    <a:pt x="37245" y="27059"/>
                    <a:pt x="40489" y="26077"/>
                    <a:pt x="43421" y="26077"/>
                  </a:cubicBezTo>
                  <a:cubicBezTo>
                    <a:pt x="44866" y="26077"/>
                    <a:pt x="46236" y="26316"/>
                    <a:pt x="47416" y="26661"/>
                  </a:cubicBezTo>
                  <a:cubicBezTo>
                    <a:pt x="47463" y="25226"/>
                    <a:pt x="47826" y="23818"/>
                    <a:pt x="48478" y="22538"/>
                  </a:cubicBezTo>
                  <a:cubicBezTo>
                    <a:pt x="51130" y="17330"/>
                    <a:pt x="55290" y="15919"/>
                    <a:pt x="58457" y="15919"/>
                  </a:cubicBezTo>
                  <a:cubicBezTo>
                    <a:pt x="59606" y="15919"/>
                    <a:pt x="60625" y="16105"/>
                    <a:pt x="61394" y="16362"/>
                  </a:cubicBezTo>
                  <a:cubicBezTo>
                    <a:pt x="62235" y="16641"/>
                    <a:pt x="62690" y="17551"/>
                    <a:pt x="62411" y="18391"/>
                  </a:cubicBezTo>
                  <a:cubicBezTo>
                    <a:pt x="62187" y="19065"/>
                    <a:pt x="61560" y="19492"/>
                    <a:pt x="60887" y="19492"/>
                  </a:cubicBezTo>
                  <a:cubicBezTo>
                    <a:pt x="60719" y="19492"/>
                    <a:pt x="60549" y="19465"/>
                    <a:pt x="60381" y="19410"/>
                  </a:cubicBezTo>
                  <a:cubicBezTo>
                    <a:pt x="60175" y="19344"/>
                    <a:pt x="59410" y="19125"/>
                    <a:pt x="58366" y="19125"/>
                  </a:cubicBezTo>
                  <a:cubicBezTo>
                    <a:pt x="56393" y="19125"/>
                    <a:pt x="53423" y="19908"/>
                    <a:pt x="51343" y="23995"/>
                  </a:cubicBezTo>
                  <a:cubicBezTo>
                    <a:pt x="50109" y="26419"/>
                    <a:pt x="50490" y="29374"/>
                    <a:pt x="52390" y="32101"/>
                  </a:cubicBezTo>
                  <a:cubicBezTo>
                    <a:pt x="54878" y="35672"/>
                    <a:pt x="59102" y="37817"/>
                    <a:pt x="63451" y="37817"/>
                  </a:cubicBezTo>
                  <a:cubicBezTo>
                    <a:pt x="63959" y="37817"/>
                    <a:pt x="64469" y="37788"/>
                    <a:pt x="64978" y="37728"/>
                  </a:cubicBezTo>
                  <a:cubicBezTo>
                    <a:pt x="65282" y="37692"/>
                    <a:pt x="65575" y="37654"/>
                    <a:pt x="65864" y="37610"/>
                  </a:cubicBezTo>
                  <a:cubicBezTo>
                    <a:pt x="67929" y="35898"/>
                    <a:pt x="70932" y="32250"/>
                    <a:pt x="74002" y="24508"/>
                  </a:cubicBezTo>
                  <a:cubicBezTo>
                    <a:pt x="78148" y="14060"/>
                    <a:pt x="75802" y="4066"/>
                    <a:pt x="75802" y="4065"/>
                  </a:cubicBezTo>
                  <a:lnTo>
                    <a:pt x="75802" y="4065"/>
                  </a:lnTo>
                  <a:cubicBezTo>
                    <a:pt x="75305" y="4234"/>
                    <a:pt x="74296" y="4374"/>
                    <a:pt x="73035" y="4374"/>
                  </a:cubicBezTo>
                  <a:cubicBezTo>
                    <a:pt x="70940" y="4374"/>
                    <a:pt x="68153" y="3988"/>
                    <a:pt x="65880" y="2708"/>
                  </a:cubicBezTo>
                  <a:cubicBezTo>
                    <a:pt x="64551" y="1958"/>
                    <a:pt x="63622" y="991"/>
                    <a:pt x="629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390E8EE-FB29-4E74-A991-9C45EBBCDB12}"/>
              </a:ext>
            </a:extLst>
          </p:cNvPr>
          <p:cNvGrpSpPr/>
          <p:nvPr/>
        </p:nvGrpSpPr>
        <p:grpSpPr>
          <a:xfrm>
            <a:off x="375053" y="1365152"/>
            <a:ext cx="3614935" cy="806015"/>
            <a:chOff x="375053" y="1365152"/>
            <a:chExt cx="3614935" cy="806015"/>
          </a:xfrm>
        </p:grpSpPr>
        <p:sp>
          <p:nvSpPr>
            <p:cNvPr id="34" name="Google Shape;1547;p43">
              <a:extLst>
                <a:ext uri="{FF2B5EF4-FFF2-40B4-BE49-F238E27FC236}">
                  <a16:creationId xmlns:a16="http://schemas.microsoft.com/office/drawing/2014/main" id="{BFE504C9-0329-4214-8A0F-C50ABDF0B79A}"/>
                </a:ext>
              </a:extLst>
            </p:cNvPr>
            <p:cNvSpPr txBox="1"/>
            <p:nvPr/>
          </p:nvSpPr>
          <p:spPr>
            <a:xfrm>
              <a:off x="375873" y="1365152"/>
              <a:ext cx="19209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700" b="1" i="0" u="none" strike="noStrike" kern="0" cap="none" spc="0" normalizeH="0" baseline="0" noProof="0" dirty="0">
                  <a:ln>
                    <a:noFill/>
                  </a:ln>
                  <a:solidFill>
                    <a:srgbClr val="0EAAB5"/>
                  </a:solidFill>
                  <a:effectLst/>
                  <a:uLnTx/>
                  <a:uFillTx/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Frontal Lobe</a:t>
              </a:r>
              <a:endParaRPr kumimoji="0" sz="1700" b="1" i="0" u="none" strike="noStrike" kern="0" cap="none" spc="0" normalizeH="0" baseline="0" noProof="0" dirty="0">
                <a:ln>
                  <a:noFill/>
                </a:ln>
                <a:solidFill>
                  <a:srgbClr val="0EAAB5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5" name="Google Shape;1557;p43">
              <a:extLst>
                <a:ext uri="{FF2B5EF4-FFF2-40B4-BE49-F238E27FC236}">
                  <a16:creationId xmlns:a16="http://schemas.microsoft.com/office/drawing/2014/main" id="{2F1D04A9-C344-4572-8163-938235BCBD65}"/>
                </a:ext>
              </a:extLst>
            </p:cNvPr>
            <p:cNvSpPr/>
            <p:nvPr/>
          </p:nvSpPr>
          <p:spPr>
            <a:xfrm>
              <a:off x="375053" y="1620049"/>
              <a:ext cx="2368610" cy="5511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Fira Sans"/>
                  <a:ea typeface="Fira Sans"/>
                  <a:cs typeface="Fira Sans"/>
                  <a:sym typeface="Fira Sans"/>
                </a:rPr>
                <a:t>Personality, thinking, planning, problem solving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cxnSp>
          <p:nvCxnSpPr>
            <p:cNvPr id="67" name="Connector: Elbow 66">
              <a:extLst>
                <a:ext uri="{FF2B5EF4-FFF2-40B4-BE49-F238E27FC236}">
                  <a16:creationId xmlns:a16="http://schemas.microsoft.com/office/drawing/2014/main" id="{0CB1E3BB-2AF9-4553-840B-0A389BCDDC53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1889760" y="1603004"/>
              <a:ext cx="2100228" cy="205197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EAAB5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367AF00-9738-46C6-AE33-3A61FAF53E16}"/>
              </a:ext>
            </a:extLst>
          </p:cNvPr>
          <p:cNvGrpSpPr/>
          <p:nvPr/>
        </p:nvGrpSpPr>
        <p:grpSpPr>
          <a:xfrm>
            <a:off x="391144" y="2328217"/>
            <a:ext cx="4922586" cy="1721479"/>
            <a:chOff x="391144" y="2328217"/>
            <a:chExt cx="4922586" cy="1721479"/>
          </a:xfrm>
        </p:grpSpPr>
        <p:sp>
          <p:nvSpPr>
            <p:cNvPr id="75" name="Google Shape;1547;p43">
              <a:extLst>
                <a:ext uri="{FF2B5EF4-FFF2-40B4-BE49-F238E27FC236}">
                  <a16:creationId xmlns:a16="http://schemas.microsoft.com/office/drawing/2014/main" id="{53C1B35C-2565-4639-9EB3-7654CD0AABF9}"/>
                </a:ext>
              </a:extLst>
            </p:cNvPr>
            <p:cNvSpPr txBox="1"/>
            <p:nvPr/>
          </p:nvSpPr>
          <p:spPr>
            <a:xfrm>
              <a:off x="391144" y="3284285"/>
              <a:ext cx="19209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700" b="1" i="0" u="none" strike="noStrike" kern="0" cap="none" spc="0" normalizeH="0" baseline="0" noProof="0" dirty="0">
                  <a:ln>
                    <a:noFill/>
                  </a:ln>
                  <a:solidFill>
                    <a:srgbClr val="E55F4B"/>
                  </a:solidFill>
                  <a:effectLst/>
                  <a:uLnTx/>
                  <a:uFillTx/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Occipital Lobe</a:t>
              </a:r>
              <a:endParaRPr kumimoji="0" sz="1700" b="1" i="0" u="none" strike="noStrike" kern="0" cap="none" spc="0" normalizeH="0" baseline="0" noProof="0" dirty="0">
                <a:ln>
                  <a:noFill/>
                </a:ln>
                <a:solidFill>
                  <a:srgbClr val="E55F4B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6" name="Google Shape;1557;p43">
              <a:extLst>
                <a:ext uri="{FF2B5EF4-FFF2-40B4-BE49-F238E27FC236}">
                  <a16:creationId xmlns:a16="http://schemas.microsoft.com/office/drawing/2014/main" id="{97F20E6D-7DDA-4FBC-81FE-2F7E2AED75E0}"/>
                </a:ext>
              </a:extLst>
            </p:cNvPr>
            <p:cNvSpPr/>
            <p:nvPr/>
          </p:nvSpPr>
          <p:spPr>
            <a:xfrm>
              <a:off x="406821" y="3592308"/>
              <a:ext cx="2108159" cy="4573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Fira Sans"/>
                  <a:ea typeface="Fira Sans"/>
                  <a:cs typeface="Fira Sans"/>
                  <a:sym typeface="Fira Sans"/>
                </a:rPr>
                <a:t>Controls memory, sight and smell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cxnSp>
          <p:nvCxnSpPr>
            <p:cNvPr id="77" name="Connector: Elbow 76">
              <a:extLst>
                <a:ext uri="{FF2B5EF4-FFF2-40B4-BE49-F238E27FC236}">
                  <a16:creationId xmlns:a16="http://schemas.microsoft.com/office/drawing/2014/main" id="{F9D023C7-9AA9-4157-A03F-1C6881D61D06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146931" y="2328217"/>
              <a:ext cx="3166799" cy="1170867"/>
            </a:xfrm>
            <a:prstGeom prst="bentConnector3">
              <a:avLst>
                <a:gd name="adj1" fmla="val -49"/>
              </a:avLst>
            </a:prstGeom>
            <a:ln w="19050">
              <a:solidFill>
                <a:srgbClr val="E55F4B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9DA0C2C-1DC5-419E-BB42-B93EDBF8A1F1}"/>
              </a:ext>
            </a:extLst>
          </p:cNvPr>
          <p:cNvGrpSpPr/>
          <p:nvPr/>
        </p:nvGrpSpPr>
        <p:grpSpPr>
          <a:xfrm>
            <a:off x="5375359" y="1474252"/>
            <a:ext cx="3517180" cy="844555"/>
            <a:chOff x="5375359" y="1474252"/>
            <a:chExt cx="3517180" cy="844555"/>
          </a:xfrm>
        </p:grpSpPr>
        <p:sp>
          <p:nvSpPr>
            <p:cNvPr id="80" name="Google Shape;1547;p43">
              <a:extLst>
                <a:ext uri="{FF2B5EF4-FFF2-40B4-BE49-F238E27FC236}">
                  <a16:creationId xmlns:a16="http://schemas.microsoft.com/office/drawing/2014/main" id="{7690B62A-7ACC-4F52-A8DD-D5F2EB75139F}"/>
                </a:ext>
              </a:extLst>
            </p:cNvPr>
            <p:cNvSpPr txBox="1"/>
            <p:nvPr/>
          </p:nvSpPr>
          <p:spPr>
            <a:xfrm>
              <a:off x="7018697" y="1474252"/>
              <a:ext cx="167944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700" b="1" i="0" u="none" strike="noStrike" kern="0" cap="none" spc="0" normalizeH="0" baseline="0" noProof="0" dirty="0">
                  <a:ln>
                    <a:noFill/>
                  </a:ln>
                  <a:solidFill>
                    <a:srgbClr val="E7716B"/>
                  </a:solidFill>
                  <a:effectLst/>
                  <a:uLnTx/>
                  <a:uFillTx/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Parietal Lobe</a:t>
              </a:r>
              <a:endParaRPr kumimoji="0" sz="1700" b="1" i="0" u="none" strike="noStrike" kern="0" cap="none" spc="0" normalizeH="0" baseline="0" noProof="0" dirty="0">
                <a:ln>
                  <a:noFill/>
                </a:ln>
                <a:solidFill>
                  <a:srgbClr val="E7716B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1" name="Google Shape;1557;p43">
              <a:extLst>
                <a:ext uri="{FF2B5EF4-FFF2-40B4-BE49-F238E27FC236}">
                  <a16:creationId xmlns:a16="http://schemas.microsoft.com/office/drawing/2014/main" id="{D9CBBDDA-3185-4330-A019-6D880FA47643}"/>
                </a:ext>
              </a:extLst>
            </p:cNvPr>
            <p:cNvSpPr/>
            <p:nvPr/>
          </p:nvSpPr>
          <p:spPr>
            <a:xfrm>
              <a:off x="6302230" y="1794752"/>
              <a:ext cx="2590309" cy="524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Fira Sans"/>
                  <a:ea typeface="Fira Sans"/>
                  <a:cs typeface="Fira Sans"/>
                  <a:sym typeface="Fira Sans"/>
                </a:rPr>
                <a:t>Controls sensations (pain,taste, touch,etc.), speed and writing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cxnSp>
          <p:nvCxnSpPr>
            <p:cNvPr id="64" name="Connector: Elbow 63">
              <a:extLst>
                <a:ext uri="{FF2B5EF4-FFF2-40B4-BE49-F238E27FC236}">
                  <a16:creationId xmlns:a16="http://schemas.microsoft.com/office/drawing/2014/main" id="{277DEA5C-97BA-432C-A2A8-0988B454FA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75359" y="1689052"/>
              <a:ext cx="1779389" cy="291320"/>
            </a:xfrm>
            <a:prstGeom prst="bentConnector3">
              <a:avLst/>
            </a:prstGeom>
            <a:ln w="19050">
              <a:solidFill>
                <a:srgbClr val="E7716B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EE2A146-3E34-4188-9FF2-830ACDAD7D38}"/>
              </a:ext>
            </a:extLst>
          </p:cNvPr>
          <p:cNvGrpSpPr/>
          <p:nvPr/>
        </p:nvGrpSpPr>
        <p:grpSpPr>
          <a:xfrm>
            <a:off x="5381360" y="2483311"/>
            <a:ext cx="3511179" cy="844555"/>
            <a:chOff x="5381360" y="2483311"/>
            <a:chExt cx="3511179" cy="844555"/>
          </a:xfrm>
        </p:grpSpPr>
        <p:sp>
          <p:nvSpPr>
            <p:cNvPr id="82" name="Google Shape;1547;p43">
              <a:extLst>
                <a:ext uri="{FF2B5EF4-FFF2-40B4-BE49-F238E27FC236}">
                  <a16:creationId xmlns:a16="http://schemas.microsoft.com/office/drawing/2014/main" id="{53DB379F-3E85-4C7E-830D-9DDC0E4876C1}"/>
                </a:ext>
              </a:extLst>
            </p:cNvPr>
            <p:cNvSpPr txBox="1"/>
            <p:nvPr/>
          </p:nvSpPr>
          <p:spPr>
            <a:xfrm>
              <a:off x="7018697" y="2483311"/>
              <a:ext cx="167944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7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3">
                      <a:lumMod val="75000"/>
                    </a:schemeClr>
                  </a:solidFill>
                  <a:effectLst/>
                  <a:uLnTx/>
                  <a:uFillTx/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Cerebellum</a:t>
              </a:r>
              <a:endParaRPr kumimoji="0" sz="1700" b="1" i="0" u="none" strike="noStrike" kern="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3" name="Google Shape;1557;p43">
              <a:extLst>
                <a:ext uri="{FF2B5EF4-FFF2-40B4-BE49-F238E27FC236}">
                  <a16:creationId xmlns:a16="http://schemas.microsoft.com/office/drawing/2014/main" id="{255CF6EA-821A-463A-8B0B-E478B5207AAC}"/>
                </a:ext>
              </a:extLst>
            </p:cNvPr>
            <p:cNvSpPr/>
            <p:nvPr/>
          </p:nvSpPr>
          <p:spPr>
            <a:xfrm>
              <a:off x="6302230" y="2803811"/>
              <a:ext cx="2590309" cy="524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r>
                <a:rPr kumimoji="0" lang="en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Fira Sans"/>
                  <a:ea typeface="Fira Sans"/>
                  <a:cs typeface="Fira Sans"/>
                  <a:sym typeface="Fira Sans"/>
                </a:rPr>
                <a:t>Controls movement, balance and muscles.</a:t>
              </a:r>
              <a:endParaRPr kumimoji="0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cxnSp>
          <p:nvCxnSpPr>
            <p:cNvPr id="90" name="Connector: Elbow 89">
              <a:extLst>
                <a:ext uri="{FF2B5EF4-FFF2-40B4-BE49-F238E27FC236}">
                  <a16:creationId xmlns:a16="http://schemas.microsoft.com/office/drawing/2014/main" id="{3ABE218C-B3C1-49A6-A0E1-31D388AD3E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1360" y="2698111"/>
              <a:ext cx="1941460" cy="465018"/>
            </a:xfrm>
            <a:prstGeom prst="bentConnector3">
              <a:avLst/>
            </a:prstGeom>
            <a:ln w="19050">
              <a:solidFill>
                <a:srgbClr val="E4CF0E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C962A89-4303-494C-9CC5-385E1AE3FA7F}"/>
              </a:ext>
            </a:extLst>
          </p:cNvPr>
          <p:cNvSpPr txBox="1"/>
          <p:nvPr/>
        </p:nvSpPr>
        <p:spPr>
          <a:xfrm>
            <a:off x="5769627" y="3592308"/>
            <a:ext cx="2885357" cy="954107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  <a:alpha val="56000"/>
              </a:schemeClr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Different brain parts interact with each other through tiny electrical signals called nerve impulses</a:t>
            </a:r>
            <a:endParaRPr lang="en-IN" b="1" dirty="0">
              <a:solidFill>
                <a:schemeClr val="bg2">
                  <a:lumMod val="7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85"/>
    </mc:Choice>
    <mc:Fallback xmlns="">
      <p:transition spd="slow" advTm="13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0" grpId="0" animBg="1"/>
      <p:bldP spid="22" grpId="0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4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4" name="Google Shape;4054;p43"/>
          <p:cNvSpPr txBox="1">
            <a:spLocks noGrp="1"/>
          </p:cNvSpPr>
          <p:nvPr>
            <p:ph type="subTitle" idx="1"/>
          </p:nvPr>
        </p:nvSpPr>
        <p:spPr>
          <a:xfrm>
            <a:off x="1491500" y="1272550"/>
            <a:ext cx="61608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Brain–computer interfaces (BCIs) are systems that translate a measure of a user’s brain activity into messages or commands for an interactive application</a:t>
            </a:r>
          </a:p>
        </p:txBody>
      </p:sp>
      <p:sp>
        <p:nvSpPr>
          <p:cNvPr id="4055" name="Google Shape;4055;p43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tx1"/>
                </a:solidFill>
              </a:rPr>
              <a:t>BCI definition</a:t>
            </a:r>
            <a:endParaRPr sz="4800" dirty="0">
              <a:solidFill>
                <a:schemeClr val="tx1"/>
              </a:solidFill>
            </a:endParaRPr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3404BD9D-432B-4C49-AD6A-ED6FB8F413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  <a14:imgEffect>
                      <a14:colorTemperature colorTemp="1120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81418" y="1970292"/>
            <a:ext cx="4381163" cy="2920775"/>
          </a:xfrm>
          <a:prstGeom prst="rect">
            <a:avLst/>
          </a:prstGeom>
        </p:spPr>
      </p:pic>
      <p:pic>
        <p:nvPicPr>
          <p:cNvPr id="139" name="Picture 2">
            <a:extLst>
              <a:ext uri="{FF2B5EF4-FFF2-40B4-BE49-F238E27FC236}">
                <a16:creationId xmlns:a16="http://schemas.microsoft.com/office/drawing/2014/main" id="{31CF19B9-C61E-44B0-88B4-9525798FA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3508" y="102394"/>
            <a:ext cx="663783" cy="663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0" name="Date Placeholder 19">
            <a:extLst>
              <a:ext uri="{FF2B5EF4-FFF2-40B4-BE49-F238E27FC236}">
                <a16:creationId xmlns:a16="http://schemas.microsoft.com/office/drawing/2014/main" id="{A4B2A2DB-B16F-42C5-99CE-E7BF604EC069}"/>
              </a:ext>
            </a:extLst>
          </p:cNvPr>
          <p:cNvSpPr txBox="1">
            <a:spLocks/>
          </p:cNvSpPr>
          <p:nvPr/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766">
              <a:buClrTx/>
            </a:pPr>
            <a:r>
              <a:rPr lang="en-US" sz="1050" kern="1200" dirty="0">
                <a:solidFill>
                  <a:schemeClr val="tx1"/>
                </a:solidFill>
                <a:latin typeface="Calibri" panose="020F0502020204030204"/>
                <a:ea typeface="+mn-ea"/>
                <a:cs typeface="+mn-cs"/>
              </a:rPr>
              <a:t>DEPARTMENT OF MACS</a:t>
            </a:r>
          </a:p>
        </p:txBody>
      </p:sp>
      <p:sp>
        <p:nvSpPr>
          <p:cNvPr id="141" name="Google Shape;4252;p45">
            <a:extLst>
              <a:ext uri="{FF2B5EF4-FFF2-40B4-BE49-F238E27FC236}">
                <a16:creationId xmlns:a16="http://schemas.microsoft.com/office/drawing/2014/main" id="{B2DC4BBD-27F5-4C11-8B30-1110AACE6294}"/>
              </a:ext>
            </a:extLst>
          </p:cNvPr>
          <p:cNvSpPr>
            <a:spLocks noChangeAspect="1"/>
          </p:cNvSpPr>
          <p:nvPr/>
        </p:nvSpPr>
        <p:spPr>
          <a:xfrm flipH="1">
            <a:off x="8094843" y="4716122"/>
            <a:ext cx="603294" cy="376125"/>
          </a:xfrm>
          <a:custGeom>
            <a:avLst/>
            <a:gdLst/>
            <a:ahLst/>
            <a:cxnLst/>
            <a:rect l="l" t="t" r="r" b="b"/>
            <a:pathLst>
              <a:path w="18379" h="11459" extrusionOk="0">
                <a:moveTo>
                  <a:pt x="9951" y="0"/>
                </a:moveTo>
                <a:cubicBezTo>
                  <a:pt x="9080" y="0"/>
                  <a:pt x="8202" y="455"/>
                  <a:pt x="8012" y="915"/>
                </a:cubicBezTo>
                <a:cubicBezTo>
                  <a:pt x="7653" y="549"/>
                  <a:pt x="7092" y="386"/>
                  <a:pt x="6514" y="386"/>
                </a:cubicBezTo>
                <a:cubicBezTo>
                  <a:pt x="5408" y="386"/>
                  <a:pt x="4236" y="981"/>
                  <a:pt x="4279" y="1891"/>
                </a:cubicBezTo>
                <a:cubicBezTo>
                  <a:pt x="4279" y="1891"/>
                  <a:pt x="4217" y="1885"/>
                  <a:pt x="4111" y="1885"/>
                </a:cubicBezTo>
                <a:cubicBezTo>
                  <a:pt x="3473" y="1885"/>
                  <a:pt x="1241" y="2106"/>
                  <a:pt x="1342" y="5213"/>
                </a:cubicBezTo>
                <a:cubicBezTo>
                  <a:pt x="0" y="6110"/>
                  <a:pt x="630" y="9523"/>
                  <a:pt x="3340" y="9523"/>
                </a:cubicBezTo>
                <a:cubicBezTo>
                  <a:pt x="3445" y="9523"/>
                  <a:pt x="3552" y="9518"/>
                  <a:pt x="3663" y="9507"/>
                </a:cubicBezTo>
                <a:cubicBezTo>
                  <a:pt x="4445" y="10006"/>
                  <a:pt x="5277" y="10172"/>
                  <a:pt x="6029" y="10172"/>
                </a:cubicBezTo>
                <a:cubicBezTo>
                  <a:pt x="7131" y="10172"/>
                  <a:pt x="8061" y="9815"/>
                  <a:pt x="8412" y="9621"/>
                </a:cubicBezTo>
                <a:cubicBezTo>
                  <a:pt x="8763" y="9855"/>
                  <a:pt x="9223" y="9931"/>
                  <a:pt x="9669" y="9931"/>
                </a:cubicBezTo>
                <a:cubicBezTo>
                  <a:pt x="10473" y="9931"/>
                  <a:pt x="11232" y="9687"/>
                  <a:pt x="11232" y="9687"/>
                </a:cubicBezTo>
                <a:cubicBezTo>
                  <a:pt x="11232" y="9687"/>
                  <a:pt x="11880" y="11230"/>
                  <a:pt x="13395" y="11392"/>
                </a:cubicBezTo>
                <a:cubicBezTo>
                  <a:pt x="13715" y="11425"/>
                  <a:pt x="14138" y="11458"/>
                  <a:pt x="14599" y="11458"/>
                </a:cubicBezTo>
                <a:cubicBezTo>
                  <a:pt x="15933" y="11458"/>
                  <a:pt x="17579" y="11181"/>
                  <a:pt x="17920" y="9815"/>
                </a:cubicBezTo>
                <a:cubicBezTo>
                  <a:pt x="18272" y="8407"/>
                  <a:pt x="18379" y="6211"/>
                  <a:pt x="16868" y="5477"/>
                </a:cubicBezTo>
                <a:cubicBezTo>
                  <a:pt x="17498" y="4108"/>
                  <a:pt x="16449" y="2433"/>
                  <a:pt x="15037" y="2433"/>
                </a:cubicBezTo>
                <a:cubicBezTo>
                  <a:pt x="14971" y="2433"/>
                  <a:pt x="14904" y="2437"/>
                  <a:pt x="14837" y="2445"/>
                </a:cubicBezTo>
                <a:cubicBezTo>
                  <a:pt x="14837" y="1053"/>
                  <a:pt x="13761" y="334"/>
                  <a:pt x="12730" y="334"/>
                </a:cubicBezTo>
                <a:cubicBezTo>
                  <a:pt x="12275" y="334"/>
                  <a:pt x="11829" y="474"/>
                  <a:pt x="11488" y="758"/>
                </a:cubicBezTo>
                <a:cubicBezTo>
                  <a:pt x="11120" y="207"/>
                  <a:pt x="10537" y="0"/>
                  <a:pt x="9951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Slide Number Placeholder 2">
            <a:extLst>
              <a:ext uri="{FF2B5EF4-FFF2-40B4-BE49-F238E27FC236}">
                <a16:creationId xmlns:a16="http://schemas.microsoft.com/office/drawing/2014/main" id="{91E512D6-D9FC-407E-92BC-BF340580C139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defTabSz="685766">
              <a:buClrTx/>
            </a:pPr>
            <a:fld id="{D325CB3F-26C9-44D7-A7CB-40F86C5CE4B1}" type="slidenum">
              <a:rPr lang="en-US" sz="1050" kern="1200" smtClean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pPr algn="r" defTabSz="685766">
                <a:buClrTx/>
              </a:pPr>
              <a:t>6</a:t>
            </a:fld>
            <a:endParaRPr lang="en-US" sz="1050" kern="1200" dirty="0">
              <a:solidFill>
                <a:schemeClr val="bg1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170">
        <p15:prstTrans prst="peelOff"/>
      </p:transition>
    </mc:Choice>
    <mc:Fallback xmlns="">
      <p:transition spd="slow" advTm="417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40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40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5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405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054" grpId="0" build="p"/>
          <p:bldP spid="405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0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0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5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405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054" grpId="0" build="p"/>
          <p:bldP spid="4055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0706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550">
        <p15:prstTrans prst="pageCurlDouble"/>
      </p:transition>
    </mc:Choice>
    <mc:Fallback xmlns="">
      <p:transition spd="slow" advTm="55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6447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23">
        <p15:prstTrans prst="pageCurlDouble"/>
      </p:transition>
    </mc:Choice>
    <mc:Fallback xmlns="">
      <p:transition spd="slow" advTm="623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9000" t="7000" r="-2000" b="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84813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81">
        <p15:prstTrans prst="pageCurlDouble"/>
      </p:transition>
    </mc:Choice>
    <mc:Fallback xmlns="">
      <p:transition spd="slow" advTm="881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.1|1|1.1|1.2|1.2|1.2|1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.3|1|1|1|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0.9|0.8|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1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1.2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1|1.8|1.3|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.2|1.1|1.7|3.2|1.8|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.4|1.2|1.7|1.2|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|2.3|1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4|1.9|1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4|1.3|1.2|1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.4"/>
</p:tagLst>
</file>

<file path=ppt/theme/theme1.xml><?xml version="1.0" encoding="utf-8"?>
<a:theme xmlns:a="http://schemas.openxmlformats.org/drawingml/2006/main" name="Depressive Disorder Clinical Case by Slidesgo">
  <a:themeElements>
    <a:clrScheme name="Simple Light">
      <a:dk1>
        <a:srgbClr val="2C272B"/>
      </a:dk1>
      <a:lt1>
        <a:srgbClr val="EACFDB"/>
      </a:lt1>
      <a:dk2>
        <a:srgbClr val="8C95CB"/>
      </a:dk2>
      <a:lt2>
        <a:srgbClr val="E14646"/>
      </a:lt2>
      <a:accent1>
        <a:srgbClr val="AAD5D6"/>
      </a:accent1>
      <a:accent2>
        <a:srgbClr val="F8BE57"/>
      </a:accent2>
      <a:accent3>
        <a:srgbClr val="DD8EAB"/>
      </a:accent3>
      <a:accent4>
        <a:srgbClr val="EBAF91"/>
      </a:accent4>
      <a:accent5>
        <a:srgbClr val="D77134"/>
      </a:accent5>
      <a:accent6>
        <a:srgbClr val="6DA98B"/>
      </a:accent6>
      <a:hlink>
        <a:srgbClr val="2C272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Sho-Template06">
      <a:dk1>
        <a:sysClr val="windowText" lastClr="000000"/>
      </a:dk1>
      <a:lt1>
        <a:sysClr val="window" lastClr="FFFFFF"/>
      </a:lt1>
      <a:dk2>
        <a:srgbClr val="3D4149"/>
      </a:dk2>
      <a:lt2>
        <a:srgbClr val="E7E6E6"/>
      </a:lt2>
      <a:accent1>
        <a:srgbClr val="403551"/>
      </a:accent1>
      <a:accent2>
        <a:srgbClr val="D0343C"/>
      </a:accent2>
      <a:accent3>
        <a:srgbClr val="F9BE75"/>
      </a:accent3>
      <a:accent4>
        <a:srgbClr val="8DB1C4"/>
      </a:accent4>
      <a:accent5>
        <a:srgbClr val="615474"/>
      </a:accent5>
      <a:accent6>
        <a:srgbClr val="E4625C"/>
      </a:accent6>
      <a:hlink>
        <a:srgbClr val="E4625C"/>
      </a:hlink>
      <a:folHlink>
        <a:srgbClr val="D0343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A1941"/>
        </a:solidFill>
        <a:ln w="9525" cap="flat">
          <a:noFill/>
          <a:prstDash val="solid"/>
          <a:miter/>
        </a:ln>
      </a:spPr>
      <a:bodyPr rtlCol="0" anchor="ctr"/>
      <a:lstStyle>
        <a:defPPr marL="0" marR="0" indent="0" algn="l" defTabSz="914400" rtl="0" eaLnBrk="1" fontAlgn="auto" latinLnBrk="1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1200" cap="none" spc="0" normalizeH="0" baseline="0" noProof="0">
            <a:ln>
              <a:noFill/>
            </a:ln>
            <a:solidFill>
              <a:prstClr val="black"/>
            </a:solidFill>
            <a:effectLst/>
            <a:uLnTx/>
            <a:uFillTx/>
            <a:latin typeface="Arial"/>
            <a:cs typeface="+mn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orytelling Infographics by Slidesgo">
  <a:themeElements>
    <a:clrScheme name="Simple Light">
      <a:dk1>
        <a:srgbClr val="000000"/>
      </a:dk1>
      <a:lt1>
        <a:srgbClr val="FFFFFF"/>
      </a:lt1>
      <a:dk2>
        <a:srgbClr val="818181"/>
      </a:dk2>
      <a:lt2>
        <a:srgbClr val="E6E6E6"/>
      </a:lt2>
      <a:accent1>
        <a:srgbClr val="F7BF4A"/>
      </a:accent1>
      <a:accent2>
        <a:srgbClr val="63C0C4"/>
      </a:accent2>
      <a:accent3>
        <a:srgbClr val="EB5A7B"/>
      </a:accent3>
      <a:accent4>
        <a:srgbClr val="144971"/>
      </a:accent4>
      <a:accent5>
        <a:srgbClr val="FC5346"/>
      </a:accent5>
      <a:accent6>
        <a:srgbClr val="F2C1A2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cience Infographics by Slidesgo">
  <a:themeElements>
    <a:clrScheme name="Simple Light">
      <a:dk1>
        <a:srgbClr val="000000"/>
      </a:dk1>
      <a:lt1>
        <a:srgbClr val="FFFFFF"/>
      </a:lt1>
      <a:dk2>
        <a:srgbClr val="E7716B"/>
      </a:dk2>
      <a:lt2>
        <a:srgbClr val="F2AEA4"/>
      </a:lt2>
      <a:accent1>
        <a:srgbClr val="F49A34"/>
      </a:accent1>
      <a:accent2>
        <a:srgbClr val="F7AF60"/>
      </a:accent2>
      <a:accent3>
        <a:srgbClr val="E4CF0E"/>
      </a:accent3>
      <a:accent4>
        <a:srgbClr val="EFE05F"/>
      </a:accent4>
      <a:accent5>
        <a:srgbClr val="0EAAB5"/>
      </a:accent5>
      <a:accent6>
        <a:srgbClr val="8BC2CB"/>
      </a:accent6>
      <a:hlink>
        <a:srgbClr val="05738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5349</TotalTime>
  <Words>1264</Words>
  <Application>Microsoft Office PowerPoint</Application>
  <PresentationFormat>On-screen Show (16:9)</PresentationFormat>
  <Paragraphs>292</Paragraphs>
  <Slides>35</Slides>
  <Notes>27</Notes>
  <HiddenSlides>0</HiddenSlides>
  <MMClips>2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35</vt:i4>
      </vt:variant>
    </vt:vector>
  </HeadingPairs>
  <TitlesOfParts>
    <vt:vector size="57" baseType="lpstr">
      <vt:lpstr>Arial</vt:lpstr>
      <vt:lpstr>Baloo Tammudu 2</vt:lpstr>
      <vt:lpstr>Bebas Neue</vt:lpstr>
      <vt:lpstr>Bellota</vt:lpstr>
      <vt:lpstr>Cabin</vt:lpstr>
      <vt:lpstr>Calibri</vt:lpstr>
      <vt:lpstr>Fira Sans</vt:lpstr>
      <vt:lpstr>Fira Sans Extra Condensed</vt:lpstr>
      <vt:lpstr>Fira Sans Extra Condensed Medium</vt:lpstr>
      <vt:lpstr>Gadugi</vt:lpstr>
      <vt:lpstr>Gill Sans</vt:lpstr>
      <vt:lpstr>Krub</vt:lpstr>
      <vt:lpstr>Poppins</vt:lpstr>
      <vt:lpstr>Poppins Light</vt:lpstr>
      <vt:lpstr>Raleway</vt:lpstr>
      <vt:lpstr>Roboto</vt:lpstr>
      <vt:lpstr>Roboto Medium</vt:lpstr>
      <vt:lpstr>Verdana</vt:lpstr>
      <vt:lpstr>Depressive Disorder Clinical Case by Slidesgo</vt:lpstr>
      <vt:lpstr>Custom Design</vt:lpstr>
      <vt:lpstr>Storytelling Infographics by Slidesgo</vt:lpstr>
      <vt:lpstr>Science Infographics by Slidesgo</vt:lpstr>
      <vt:lpstr>PowerPoint Presentation</vt:lpstr>
      <vt:lpstr>Brain-Computer Interface and its Applications </vt:lpstr>
      <vt:lpstr>Applications</vt:lpstr>
      <vt:lpstr>Introduction</vt:lpstr>
      <vt:lpstr>PowerPoint Presentation</vt:lpstr>
      <vt:lpstr>BCI definition</vt:lpstr>
      <vt:lpstr>PowerPoint Presentation</vt:lpstr>
      <vt:lpstr>PowerPoint Presentation</vt:lpstr>
      <vt:lpstr>PowerPoint Presentation</vt:lpstr>
      <vt:lpstr>PowerPoint Presentation</vt:lpstr>
      <vt:lpstr>Working</vt:lpstr>
      <vt:lpstr>Fundamental Design</vt:lpstr>
      <vt:lpstr>1.  Signal Acquisition Methods</vt:lpstr>
      <vt:lpstr>Electroencephalography (EEG)</vt:lpstr>
      <vt:lpstr>PowerPoint Presentation</vt:lpstr>
      <vt:lpstr>PowerPoint Presentation</vt:lpstr>
      <vt:lpstr>PowerPoint Presentation</vt:lpstr>
      <vt:lpstr>{1-2}. Preprocessing</vt:lpstr>
      <vt:lpstr>2. Feature Extraction</vt:lpstr>
      <vt:lpstr>3. Feature Classification Methods</vt:lpstr>
      <vt:lpstr>Applications</vt:lpstr>
      <vt:lpstr>Preventive</vt:lpstr>
      <vt:lpstr>PowerPoint Presentation</vt:lpstr>
      <vt:lpstr>PowerPoint Presentation</vt:lpstr>
      <vt:lpstr>Non-Clinical Applications</vt:lpstr>
      <vt:lpstr>A few more …</vt:lpstr>
      <vt:lpstr>PowerPoint Presentation</vt:lpstr>
      <vt:lpstr>Impact</vt:lpstr>
      <vt:lpstr>Global BCI market analysis</vt:lpstr>
      <vt:lpstr>$5,463 million</vt:lpstr>
      <vt:lpstr>PowerPoint Presentation</vt:lpstr>
      <vt:lpstr>Conclusion</vt:lpstr>
      <vt:lpstr>PowerPoint Presentation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Brain-Computer Interface and it’s  Applications</dc:title>
  <dc:creator>Sohham Seal</dc:creator>
  <cp:keywords>Seminar</cp:keywords>
  <cp:lastModifiedBy>Sohham Seal</cp:lastModifiedBy>
  <cp:revision>115</cp:revision>
  <dcterms:modified xsi:type="dcterms:W3CDTF">2021-12-27T08:54:57Z</dcterms:modified>
</cp:coreProperties>
</file>